
<file path=[Content_Types].xml><?xml version="1.0" encoding="utf-8"?>
<Types xmlns="http://schemas.openxmlformats.org/package/2006/content-types">
  <Default Extension="xml" ContentType="application/xml"/>
  <Default Extension="doc" ContentType="application/msword"/>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theme/theme8.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9.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0.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1.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2.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3.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4.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5.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6.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7.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8.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9.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20.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21.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2.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3.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4.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5.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6.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7.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8.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9.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30.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31.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32.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3.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4.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5.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6.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7.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8.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9.xml" ContentType="application/vnd.openxmlformats-officedocument.theme+xml"/>
  <Override PartName="/ppt/slideLayouts/slideLayout399.xml" ContentType="application/vnd.openxmlformats-officedocument.presentationml.slideLayout+xml"/>
  <Override PartName="/ppt/theme/theme40.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41.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42.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43.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4.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5.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46.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theme/theme47.xml" ContentType="application/vnd.openxmlformats-officedocument.theme+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theme/theme48.xml" ContentType="application/vnd.openxmlformats-officedocument.theme+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49.xml" ContentType="application/vnd.openxmlformats-officedocument.theme+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50.xml" ContentType="application/vnd.openxmlformats-officedocument.theme+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theme/theme51.xml" ContentType="application/vnd.openxmlformats-officedocument.theme+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theme/theme52.xml" ContentType="application/vnd.openxmlformats-officedocument.theme+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theme/theme53.xml" ContentType="application/vnd.openxmlformats-officedocument.theme+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54.xml" ContentType="application/vnd.openxmlformats-officedocument.theme+xml"/>
  <Override PartName="/ppt/theme/theme55.xml" ContentType="application/vnd.openxmlformats-officedocument.theme+xml"/>
  <Override PartName="/ppt/theme/theme5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2.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3.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heme/themeOverride4.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heme/themeOverride5.xml" ContentType="application/vnd.openxmlformats-officedocument.themeOverr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heme/themeOverride6.xml" ContentType="application/vnd.openxmlformats-officedocument.themeOverr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theme/themeOverride7.xml" ContentType="application/vnd.openxmlformats-officedocument.themeOverr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media/audio1.bin" ContentType="audio/unknown"/>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9" r:id="rId2"/>
    <p:sldMasterId id="2147483654" r:id="rId3"/>
    <p:sldMasterId id="2147483651" r:id="rId4"/>
    <p:sldMasterId id="2147483652" r:id="rId5"/>
    <p:sldMasterId id="2147483901" r:id="rId6"/>
    <p:sldMasterId id="2147484237" r:id="rId7"/>
    <p:sldMasterId id="2147484429" r:id="rId8"/>
    <p:sldMasterId id="2147484623" r:id="rId9"/>
    <p:sldMasterId id="2147484635" r:id="rId10"/>
    <p:sldMasterId id="2147484649" r:id="rId11"/>
    <p:sldMasterId id="2147484661" r:id="rId12"/>
    <p:sldMasterId id="2147484794" r:id="rId13"/>
    <p:sldMasterId id="2147484797" r:id="rId14"/>
    <p:sldMasterId id="2147484809" r:id="rId15"/>
    <p:sldMasterId id="2147485135" r:id="rId16"/>
    <p:sldMasterId id="2147485147" r:id="rId17"/>
    <p:sldMasterId id="2147485159" r:id="rId18"/>
    <p:sldMasterId id="2147485171" r:id="rId19"/>
    <p:sldMasterId id="2147485183" r:id="rId20"/>
    <p:sldMasterId id="2147485207" r:id="rId21"/>
    <p:sldMasterId id="2147485220" r:id="rId22"/>
    <p:sldMasterId id="2147485233" r:id="rId23"/>
    <p:sldMasterId id="2147485245" r:id="rId24"/>
    <p:sldMasterId id="2147485257" r:id="rId25"/>
    <p:sldMasterId id="2147485269" r:id="rId26"/>
    <p:sldMasterId id="2147485293" r:id="rId27"/>
    <p:sldMasterId id="2147485305" r:id="rId28"/>
    <p:sldMasterId id="2147485317" r:id="rId29"/>
    <p:sldMasterId id="2147485329" r:id="rId30"/>
    <p:sldMasterId id="2147485341" r:id="rId31"/>
    <p:sldMasterId id="2147485365" r:id="rId32"/>
    <p:sldMasterId id="2147485377" r:id="rId33"/>
    <p:sldMasterId id="2147485401" r:id="rId34"/>
    <p:sldMasterId id="2147485947" r:id="rId35"/>
    <p:sldMasterId id="2147491499" r:id="rId36"/>
    <p:sldMasterId id="2147492595" r:id="rId37"/>
    <p:sldMasterId id="2147492607" r:id="rId38"/>
    <p:sldMasterId id="2147493194" r:id="rId39"/>
    <p:sldMasterId id="2147493206" r:id="rId40"/>
    <p:sldMasterId id="2147494406" r:id="rId41"/>
    <p:sldMasterId id="2147495042" r:id="rId42"/>
    <p:sldMasterId id="2147496989" r:id="rId43"/>
    <p:sldMasterId id="2147497674" r:id="rId44"/>
    <p:sldMasterId id="2147497686" r:id="rId45"/>
    <p:sldMasterId id="2147497698" r:id="rId46"/>
    <p:sldMasterId id="2147497710" r:id="rId47"/>
    <p:sldMasterId id="2147497722" r:id="rId48"/>
    <p:sldMasterId id="2147497735" r:id="rId49"/>
    <p:sldMasterId id="2147497747" r:id="rId50"/>
    <p:sldMasterId id="2147497759" r:id="rId51"/>
    <p:sldMasterId id="2147497771" r:id="rId52"/>
    <p:sldMasterId id="2147497783" r:id="rId53"/>
    <p:sldMasterId id="2147497795" r:id="rId54"/>
  </p:sldMasterIdLst>
  <p:notesMasterIdLst>
    <p:notesMasterId r:id="rId259"/>
  </p:notesMasterIdLst>
  <p:handoutMasterIdLst>
    <p:handoutMasterId r:id="rId260"/>
  </p:handoutMasterIdLst>
  <p:sldIdLst>
    <p:sldId id="486" r:id="rId55"/>
    <p:sldId id="487" r:id="rId56"/>
    <p:sldId id="488" r:id="rId57"/>
    <p:sldId id="489" r:id="rId58"/>
    <p:sldId id="490" r:id="rId59"/>
    <p:sldId id="491" r:id="rId60"/>
    <p:sldId id="492" r:id="rId61"/>
    <p:sldId id="493" r:id="rId62"/>
    <p:sldId id="494" r:id="rId63"/>
    <p:sldId id="495" r:id="rId64"/>
    <p:sldId id="363" r:id="rId65"/>
    <p:sldId id="364" r:id="rId66"/>
    <p:sldId id="365" r:id="rId67"/>
    <p:sldId id="366" r:id="rId68"/>
    <p:sldId id="367" r:id="rId69"/>
    <p:sldId id="368" r:id="rId70"/>
    <p:sldId id="269" r:id="rId71"/>
    <p:sldId id="270" r:id="rId72"/>
    <p:sldId id="346" r:id="rId73"/>
    <p:sldId id="345" r:id="rId74"/>
    <p:sldId id="343" r:id="rId75"/>
    <p:sldId id="469" r:id="rId76"/>
    <p:sldId id="332" r:id="rId77"/>
    <p:sldId id="323" r:id="rId78"/>
    <p:sldId id="514" r:id="rId79"/>
    <p:sldId id="479" r:id="rId80"/>
    <p:sldId id="455" r:id="rId81"/>
    <p:sldId id="456" r:id="rId82"/>
    <p:sldId id="473" r:id="rId83"/>
    <p:sldId id="369" r:id="rId84"/>
    <p:sldId id="370" r:id="rId85"/>
    <p:sldId id="371" r:id="rId86"/>
    <p:sldId id="372" r:id="rId87"/>
    <p:sldId id="373" r:id="rId88"/>
    <p:sldId id="374" r:id="rId89"/>
    <p:sldId id="375" r:id="rId90"/>
    <p:sldId id="376" r:id="rId91"/>
    <p:sldId id="377" r:id="rId92"/>
    <p:sldId id="378" r:id="rId93"/>
    <p:sldId id="379" r:id="rId94"/>
    <p:sldId id="521" r:id="rId95"/>
    <p:sldId id="268" r:id="rId96"/>
    <p:sldId id="273" r:id="rId97"/>
    <p:sldId id="380" r:id="rId98"/>
    <p:sldId id="261" r:id="rId99"/>
    <p:sldId id="325" r:id="rId100"/>
    <p:sldId id="326" r:id="rId101"/>
    <p:sldId id="258" r:id="rId102"/>
    <p:sldId id="262" r:id="rId103"/>
    <p:sldId id="347" r:id="rId104"/>
    <p:sldId id="348" r:id="rId105"/>
    <p:sldId id="349" r:id="rId106"/>
    <p:sldId id="350" r:id="rId107"/>
    <p:sldId id="351" r:id="rId108"/>
    <p:sldId id="352" r:id="rId109"/>
    <p:sldId id="353" r:id="rId110"/>
    <p:sldId id="354" r:id="rId111"/>
    <p:sldId id="355" r:id="rId112"/>
    <p:sldId id="356" r:id="rId113"/>
    <p:sldId id="264" r:id="rId114"/>
    <p:sldId id="357" r:id="rId115"/>
    <p:sldId id="358" r:id="rId116"/>
    <p:sldId id="359" r:id="rId117"/>
    <p:sldId id="360" r:id="rId118"/>
    <p:sldId id="361" r:id="rId119"/>
    <p:sldId id="362" r:id="rId120"/>
    <p:sldId id="284" r:id="rId121"/>
    <p:sldId id="285" r:id="rId122"/>
    <p:sldId id="316" r:id="rId123"/>
    <p:sldId id="335" r:id="rId124"/>
    <p:sldId id="286" r:id="rId125"/>
    <p:sldId id="287" r:id="rId126"/>
    <p:sldId id="288" r:id="rId127"/>
    <p:sldId id="317" r:id="rId128"/>
    <p:sldId id="289" r:id="rId129"/>
    <p:sldId id="517" r:id="rId130"/>
    <p:sldId id="319" r:id="rId131"/>
    <p:sldId id="290" r:id="rId132"/>
    <p:sldId id="444" r:id="rId133"/>
    <p:sldId id="445" r:id="rId134"/>
    <p:sldId id="446" r:id="rId135"/>
    <p:sldId id="447" r:id="rId136"/>
    <p:sldId id="448" r:id="rId137"/>
    <p:sldId id="449" r:id="rId138"/>
    <p:sldId id="480" r:id="rId139"/>
    <p:sldId id="450" r:id="rId140"/>
    <p:sldId id="451" r:id="rId141"/>
    <p:sldId id="462" r:id="rId142"/>
    <p:sldId id="463" r:id="rId143"/>
    <p:sldId id="464" r:id="rId144"/>
    <p:sldId id="465" r:id="rId145"/>
    <p:sldId id="475" r:id="rId146"/>
    <p:sldId id="476" r:id="rId147"/>
    <p:sldId id="477" r:id="rId148"/>
    <p:sldId id="452" r:id="rId149"/>
    <p:sldId id="472" r:id="rId150"/>
    <p:sldId id="453" r:id="rId151"/>
    <p:sldId id="470" r:id="rId152"/>
    <p:sldId id="471" r:id="rId153"/>
    <p:sldId id="478" r:id="rId154"/>
    <p:sldId id="454" r:id="rId155"/>
    <p:sldId id="481" r:id="rId156"/>
    <p:sldId id="458" r:id="rId157"/>
    <p:sldId id="460" r:id="rId158"/>
    <p:sldId id="459" r:id="rId159"/>
    <p:sldId id="461" r:id="rId160"/>
    <p:sldId id="381" r:id="rId161"/>
    <p:sldId id="382" r:id="rId162"/>
    <p:sldId id="383" r:id="rId163"/>
    <p:sldId id="384" r:id="rId164"/>
    <p:sldId id="385" r:id="rId165"/>
    <p:sldId id="389" r:id="rId166"/>
    <p:sldId id="387" r:id="rId167"/>
    <p:sldId id="386" r:id="rId168"/>
    <p:sldId id="457" r:id="rId169"/>
    <p:sldId id="390" r:id="rId170"/>
    <p:sldId id="518" r:id="rId171"/>
    <p:sldId id="329" r:id="rId172"/>
    <p:sldId id="324" r:id="rId173"/>
    <p:sldId id="301" r:id="rId174"/>
    <p:sldId id="302" r:id="rId175"/>
    <p:sldId id="391" r:id="rId176"/>
    <p:sldId id="392" r:id="rId177"/>
    <p:sldId id="393" r:id="rId178"/>
    <p:sldId id="394" r:id="rId179"/>
    <p:sldId id="395" r:id="rId180"/>
    <p:sldId id="396" r:id="rId181"/>
    <p:sldId id="397" r:id="rId182"/>
    <p:sldId id="398" r:id="rId183"/>
    <p:sldId id="402" r:id="rId184"/>
    <p:sldId id="403" r:id="rId185"/>
    <p:sldId id="404" r:id="rId186"/>
    <p:sldId id="405" r:id="rId187"/>
    <p:sldId id="406" r:id="rId188"/>
    <p:sldId id="407" r:id="rId189"/>
    <p:sldId id="409" r:id="rId190"/>
    <p:sldId id="410" r:id="rId191"/>
    <p:sldId id="411" r:id="rId192"/>
    <p:sldId id="412" r:id="rId193"/>
    <p:sldId id="413" r:id="rId194"/>
    <p:sldId id="414" r:id="rId195"/>
    <p:sldId id="415" r:id="rId196"/>
    <p:sldId id="416" r:id="rId197"/>
    <p:sldId id="418" r:id="rId198"/>
    <p:sldId id="419" r:id="rId199"/>
    <p:sldId id="420" r:id="rId200"/>
    <p:sldId id="421" r:id="rId201"/>
    <p:sldId id="422" r:id="rId202"/>
    <p:sldId id="423" r:id="rId203"/>
    <p:sldId id="425" r:id="rId204"/>
    <p:sldId id="426" r:id="rId205"/>
    <p:sldId id="430" r:id="rId206"/>
    <p:sldId id="431" r:id="rId207"/>
    <p:sldId id="432" r:id="rId208"/>
    <p:sldId id="433" r:id="rId209"/>
    <p:sldId id="434" r:id="rId210"/>
    <p:sldId id="435" r:id="rId211"/>
    <p:sldId id="436" r:id="rId212"/>
    <p:sldId id="437" r:id="rId213"/>
    <p:sldId id="438" r:id="rId214"/>
    <p:sldId id="439" r:id="rId215"/>
    <p:sldId id="440" r:id="rId216"/>
    <p:sldId id="441" r:id="rId217"/>
    <p:sldId id="442" r:id="rId218"/>
    <p:sldId id="443" r:id="rId219"/>
    <p:sldId id="299" r:id="rId220"/>
    <p:sldId id="519" r:id="rId221"/>
    <p:sldId id="303" r:id="rId222"/>
    <p:sldId id="330" r:id="rId223"/>
    <p:sldId id="331" r:id="rId224"/>
    <p:sldId id="304" r:id="rId225"/>
    <p:sldId id="305" r:id="rId226"/>
    <p:sldId id="520" r:id="rId227"/>
    <p:sldId id="306" r:id="rId228"/>
    <p:sldId id="307" r:id="rId229"/>
    <p:sldId id="515" r:id="rId230"/>
    <p:sldId id="497" r:id="rId231"/>
    <p:sldId id="498" r:id="rId232"/>
    <p:sldId id="499" r:id="rId233"/>
    <p:sldId id="500" r:id="rId234"/>
    <p:sldId id="501" r:id="rId235"/>
    <p:sldId id="502" r:id="rId236"/>
    <p:sldId id="503" r:id="rId237"/>
    <p:sldId id="504" r:id="rId238"/>
    <p:sldId id="505" r:id="rId239"/>
    <p:sldId id="506" r:id="rId240"/>
    <p:sldId id="507" r:id="rId241"/>
    <p:sldId id="508" r:id="rId242"/>
    <p:sldId id="509" r:id="rId243"/>
    <p:sldId id="510" r:id="rId244"/>
    <p:sldId id="511" r:id="rId245"/>
    <p:sldId id="512" r:id="rId246"/>
    <p:sldId id="513" r:id="rId247"/>
    <p:sldId id="308" r:id="rId248"/>
    <p:sldId id="321" r:id="rId249"/>
    <p:sldId id="468" r:id="rId250"/>
    <p:sldId id="322" r:id="rId251"/>
    <p:sldId id="309" r:id="rId252"/>
    <p:sldId id="310" r:id="rId253"/>
    <p:sldId id="314" r:id="rId254"/>
    <p:sldId id="311" r:id="rId255"/>
    <p:sldId id="312" r:id="rId256"/>
    <p:sldId id="474" r:id="rId257"/>
    <p:sldId id="467" r:id="rId258"/>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132"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265"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396"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53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5659" algn="l" defTabSz="457132" rtl="0" eaLnBrk="1" latinLnBrk="0" hangingPunct="1">
      <a:defRPr sz="2400" kern="1200">
        <a:solidFill>
          <a:schemeClr val="tx1"/>
        </a:solidFill>
        <a:latin typeface="Times New Roman" charset="0"/>
        <a:ea typeface="ＭＳ Ｐゴシック" charset="0"/>
        <a:cs typeface="ＭＳ Ｐゴシック" charset="0"/>
      </a:defRPr>
    </a:lvl6pPr>
    <a:lvl7pPr marL="2742792" algn="l" defTabSz="457132" rtl="0" eaLnBrk="1" latinLnBrk="0" hangingPunct="1">
      <a:defRPr sz="2400" kern="1200">
        <a:solidFill>
          <a:schemeClr val="tx1"/>
        </a:solidFill>
        <a:latin typeface="Times New Roman" charset="0"/>
        <a:ea typeface="ＭＳ Ｐゴシック" charset="0"/>
        <a:cs typeface="ＭＳ Ｐゴシック" charset="0"/>
      </a:defRPr>
    </a:lvl7pPr>
    <a:lvl8pPr marL="3199924" algn="l" defTabSz="457132" rtl="0" eaLnBrk="1" latinLnBrk="0" hangingPunct="1">
      <a:defRPr sz="2400" kern="1200">
        <a:solidFill>
          <a:schemeClr val="tx1"/>
        </a:solidFill>
        <a:latin typeface="Times New Roman" charset="0"/>
        <a:ea typeface="ＭＳ Ｐゴシック" charset="0"/>
        <a:cs typeface="ＭＳ Ｐゴシック" charset="0"/>
      </a:defRPr>
    </a:lvl8pPr>
    <a:lvl9pPr marL="3657055" algn="l" defTabSz="457132" rtl="0" eaLnBrk="1" latinLnBrk="0" hangingPunct="1">
      <a:defRPr sz="24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8E1"/>
    <a:srgbClr val="004F00"/>
    <a:srgbClr val="00FFFF"/>
    <a:srgbClr val="070214"/>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3" autoAdjust="0"/>
    <p:restoredTop sz="96832" autoAdjust="0"/>
  </p:normalViewPr>
  <p:slideViewPr>
    <p:cSldViewPr>
      <p:cViewPr varScale="1">
        <p:scale>
          <a:sx n="141" d="100"/>
          <a:sy n="141" d="100"/>
        </p:scale>
        <p:origin x="-1416" y="-112"/>
      </p:cViewPr>
      <p:guideLst>
        <p:guide orient="horz" pos="2160"/>
        <p:guide pos="2880"/>
      </p:guideLst>
    </p:cSldViewPr>
  </p:slideViewPr>
  <p:outlineViewPr>
    <p:cViewPr>
      <p:scale>
        <a:sx n="33" d="100"/>
        <a:sy n="33" d="100"/>
      </p:scale>
      <p:origin x="0" y="23624"/>
    </p:cViewPr>
  </p:outlin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06" Type="http://schemas.openxmlformats.org/officeDocument/2006/relationships/slide" Target="slides/slide52.xml"/><Relationship Id="rId107" Type="http://schemas.openxmlformats.org/officeDocument/2006/relationships/slide" Target="slides/slide53.xml"/><Relationship Id="rId108" Type="http://schemas.openxmlformats.org/officeDocument/2006/relationships/slide" Target="slides/slide54.xml"/><Relationship Id="rId109" Type="http://schemas.openxmlformats.org/officeDocument/2006/relationships/slide" Target="slides/slide55.xml"/><Relationship Id="rId70" Type="http://schemas.openxmlformats.org/officeDocument/2006/relationships/slide" Target="slides/slide16.xml"/><Relationship Id="rId71" Type="http://schemas.openxmlformats.org/officeDocument/2006/relationships/slide" Target="slides/slide17.xml"/><Relationship Id="rId72" Type="http://schemas.openxmlformats.org/officeDocument/2006/relationships/slide" Target="slides/slide18.xml"/><Relationship Id="rId73" Type="http://schemas.openxmlformats.org/officeDocument/2006/relationships/slide" Target="slides/slide19.xml"/><Relationship Id="rId74" Type="http://schemas.openxmlformats.org/officeDocument/2006/relationships/slide" Target="slides/slide20.xml"/><Relationship Id="rId75" Type="http://schemas.openxmlformats.org/officeDocument/2006/relationships/slide" Target="slides/slide21.xml"/><Relationship Id="rId76" Type="http://schemas.openxmlformats.org/officeDocument/2006/relationships/slide" Target="slides/slide22.xml"/><Relationship Id="rId77" Type="http://schemas.openxmlformats.org/officeDocument/2006/relationships/slide" Target="slides/slide23.xml"/><Relationship Id="rId78" Type="http://schemas.openxmlformats.org/officeDocument/2006/relationships/slide" Target="slides/slide24.xml"/><Relationship Id="rId79" Type="http://schemas.openxmlformats.org/officeDocument/2006/relationships/slide" Target="slides/slide25.xml"/><Relationship Id="rId170" Type="http://schemas.openxmlformats.org/officeDocument/2006/relationships/slide" Target="slides/slide116.xml"/><Relationship Id="rId171" Type="http://schemas.openxmlformats.org/officeDocument/2006/relationships/slide" Target="slides/slide117.xml"/><Relationship Id="rId172" Type="http://schemas.openxmlformats.org/officeDocument/2006/relationships/slide" Target="slides/slide118.xml"/><Relationship Id="rId173" Type="http://schemas.openxmlformats.org/officeDocument/2006/relationships/slide" Target="slides/slide119.xml"/><Relationship Id="rId174" Type="http://schemas.openxmlformats.org/officeDocument/2006/relationships/slide" Target="slides/slide120.xml"/><Relationship Id="rId175" Type="http://schemas.openxmlformats.org/officeDocument/2006/relationships/slide" Target="slides/slide121.xml"/><Relationship Id="rId176" Type="http://schemas.openxmlformats.org/officeDocument/2006/relationships/slide" Target="slides/slide122.xml"/><Relationship Id="rId177" Type="http://schemas.openxmlformats.org/officeDocument/2006/relationships/slide" Target="slides/slide123.xml"/><Relationship Id="rId178" Type="http://schemas.openxmlformats.org/officeDocument/2006/relationships/slide" Target="slides/slide124.xml"/><Relationship Id="rId179" Type="http://schemas.openxmlformats.org/officeDocument/2006/relationships/slide" Target="slides/slide125.xml"/><Relationship Id="rId260" Type="http://schemas.openxmlformats.org/officeDocument/2006/relationships/handoutMaster" Target="handoutMasters/handoutMaster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261" Type="http://schemas.openxmlformats.org/officeDocument/2006/relationships/printerSettings" Target="printerSettings/printerSettings1.bin"/><Relationship Id="rId262" Type="http://schemas.openxmlformats.org/officeDocument/2006/relationships/presProps" Target="presProps.xml"/><Relationship Id="rId263" Type="http://schemas.openxmlformats.org/officeDocument/2006/relationships/viewProps" Target="viewProps.xml"/><Relationship Id="rId264" Type="http://schemas.openxmlformats.org/officeDocument/2006/relationships/theme" Target="theme/theme1.xml"/><Relationship Id="rId110" Type="http://schemas.openxmlformats.org/officeDocument/2006/relationships/slide" Target="slides/slide56.xml"/><Relationship Id="rId111" Type="http://schemas.openxmlformats.org/officeDocument/2006/relationships/slide" Target="slides/slide57.xml"/><Relationship Id="rId112" Type="http://schemas.openxmlformats.org/officeDocument/2006/relationships/slide" Target="slides/slide58.xml"/><Relationship Id="rId113" Type="http://schemas.openxmlformats.org/officeDocument/2006/relationships/slide" Target="slides/slide59.xml"/><Relationship Id="rId114" Type="http://schemas.openxmlformats.org/officeDocument/2006/relationships/slide" Target="slides/slide60.xml"/><Relationship Id="rId115" Type="http://schemas.openxmlformats.org/officeDocument/2006/relationships/slide" Target="slides/slide61.xml"/><Relationship Id="rId116" Type="http://schemas.openxmlformats.org/officeDocument/2006/relationships/slide" Target="slides/slide62.xml"/><Relationship Id="rId117" Type="http://schemas.openxmlformats.org/officeDocument/2006/relationships/slide" Target="slides/slide63.xml"/><Relationship Id="rId118" Type="http://schemas.openxmlformats.org/officeDocument/2006/relationships/slide" Target="slides/slide64.xml"/><Relationship Id="rId119" Type="http://schemas.openxmlformats.org/officeDocument/2006/relationships/slide" Target="slides/slide65.xml"/><Relationship Id="rId200" Type="http://schemas.openxmlformats.org/officeDocument/2006/relationships/slide" Target="slides/slide146.xml"/><Relationship Id="rId201" Type="http://schemas.openxmlformats.org/officeDocument/2006/relationships/slide" Target="slides/slide147.xml"/><Relationship Id="rId202" Type="http://schemas.openxmlformats.org/officeDocument/2006/relationships/slide" Target="slides/slide148.xml"/><Relationship Id="rId203" Type="http://schemas.openxmlformats.org/officeDocument/2006/relationships/slide" Target="slides/slide149.xml"/><Relationship Id="rId204" Type="http://schemas.openxmlformats.org/officeDocument/2006/relationships/slide" Target="slides/slide150.xml"/><Relationship Id="rId205" Type="http://schemas.openxmlformats.org/officeDocument/2006/relationships/slide" Target="slides/slide151.xml"/><Relationship Id="rId206" Type="http://schemas.openxmlformats.org/officeDocument/2006/relationships/slide" Target="slides/slide152.xml"/><Relationship Id="rId207" Type="http://schemas.openxmlformats.org/officeDocument/2006/relationships/slide" Target="slides/slide153.xml"/><Relationship Id="rId208" Type="http://schemas.openxmlformats.org/officeDocument/2006/relationships/slide" Target="slides/slide154.xml"/><Relationship Id="rId209" Type="http://schemas.openxmlformats.org/officeDocument/2006/relationships/slide" Target="slides/slide155.xml"/><Relationship Id="rId26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80" Type="http://schemas.openxmlformats.org/officeDocument/2006/relationships/slide" Target="slides/slide26.xml"/><Relationship Id="rId81" Type="http://schemas.openxmlformats.org/officeDocument/2006/relationships/slide" Target="slides/slide27.xml"/><Relationship Id="rId82" Type="http://schemas.openxmlformats.org/officeDocument/2006/relationships/slide" Target="slides/slide28.xml"/><Relationship Id="rId83" Type="http://schemas.openxmlformats.org/officeDocument/2006/relationships/slide" Target="slides/slide29.xml"/><Relationship Id="rId84" Type="http://schemas.openxmlformats.org/officeDocument/2006/relationships/slide" Target="slides/slide30.xml"/><Relationship Id="rId85" Type="http://schemas.openxmlformats.org/officeDocument/2006/relationships/slide" Target="slides/slide31.xml"/><Relationship Id="rId86" Type="http://schemas.openxmlformats.org/officeDocument/2006/relationships/slide" Target="slides/slide32.xml"/><Relationship Id="rId87" Type="http://schemas.openxmlformats.org/officeDocument/2006/relationships/slide" Target="slides/slide33.xml"/><Relationship Id="rId88" Type="http://schemas.openxmlformats.org/officeDocument/2006/relationships/slide" Target="slides/slide34.xml"/><Relationship Id="rId89" Type="http://schemas.openxmlformats.org/officeDocument/2006/relationships/slide" Target="slides/slide35.xml"/><Relationship Id="rId180" Type="http://schemas.openxmlformats.org/officeDocument/2006/relationships/slide" Target="slides/slide126.xml"/><Relationship Id="rId181" Type="http://schemas.openxmlformats.org/officeDocument/2006/relationships/slide" Target="slides/slide127.xml"/><Relationship Id="rId182" Type="http://schemas.openxmlformats.org/officeDocument/2006/relationships/slide" Target="slides/slide128.xml"/><Relationship Id="rId183" Type="http://schemas.openxmlformats.org/officeDocument/2006/relationships/slide" Target="slides/slide129.xml"/><Relationship Id="rId184" Type="http://schemas.openxmlformats.org/officeDocument/2006/relationships/slide" Target="slides/slide130.xml"/><Relationship Id="rId185" Type="http://schemas.openxmlformats.org/officeDocument/2006/relationships/slide" Target="slides/slide131.xml"/><Relationship Id="rId186" Type="http://schemas.openxmlformats.org/officeDocument/2006/relationships/slide" Target="slides/slide132.xml"/><Relationship Id="rId187" Type="http://schemas.openxmlformats.org/officeDocument/2006/relationships/slide" Target="slides/slide133.xml"/><Relationship Id="rId188" Type="http://schemas.openxmlformats.org/officeDocument/2006/relationships/slide" Target="slides/slide134.xml"/><Relationship Id="rId189" Type="http://schemas.openxmlformats.org/officeDocument/2006/relationships/slide" Target="slides/slide135.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20" Type="http://schemas.openxmlformats.org/officeDocument/2006/relationships/slide" Target="slides/slide66.xml"/><Relationship Id="rId121" Type="http://schemas.openxmlformats.org/officeDocument/2006/relationships/slide" Target="slides/slide67.xml"/><Relationship Id="rId122" Type="http://schemas.openxmlformats.org/officeDocument/2006/relationships/slide" Target="slides/slide68.xml"/><Relationship Id="rId123" Type="http://schemas.openxmlformats.org/officeDocument/2006/relationships/slide" Target="slides/slide69.xml"/><Relationship Id="rId124" Type="http://schemas.openxmlformats.org/officeDocument/2006/relationships/slide" Target="slides/slide70.xml"/><Relationship Id="rId125" Type="http://schemas.openxmlformats.org/officeDocument/2006/relationships/slide" Target="slides/slide71.xml"/><Relationship Id="rId126" Type="http://schemas.openxmlformats.org/officeDocument/2006/relationships/slide" Target="slides/slide72.xml"/><Relationship Id="rId127" Type="http://schemas.openxmlformats.org/officeDocument/2006/relationships/slide" Target="slides/slide73.xml"/><Relationship Id="rId128" Type="http://schemas.openxmlformats.org/officeDocument/2006/relationships/slide" Target="slides/slide74.xml"/><Relationship Id="rId129" Type="http://schemas.openxmlformats.org/officeDocument/2006/relationships/slide" Target="slides/slide75.xml"/><Relationship Id="rId210" Type="http://schemas.openxmlformats.org/officeDocument/2006/relationships/slide" Target="slides/slide156.xml"/><Relationship Id="rId211" Type="http://schemas.openxmlformats.org/officeDocument/2006/relationships/slide" Target="slides/slide157.xml"/><Relationship Id="rId212" Type="http://schemas.openxmlformats.org/officeDocument/2006/relationships/slide" Target="slides/slide158.xml"/><Relationship Id="rId213" Type="http://schemas.openxmlformats.org/officeDocument/2006/relationships/slide" Target="slides/slide159.xml"/><Relationship Id="rId214" Type="http://schemas.openxmlformats.org/officeDocument/2006/relationships/slide" Target="slides/slide160.xml"/><Relationship Id="rId215" Type="http://schemas.openxmlformats.org/officeDocument/2006/relationships/slide" Target="slides/slide161.xml"/><Relationship Id="rId216" Type="http://schemas.openxmlformats.org/officeDocument/2006/relationships/slide" Target="slides/slide162.xml"/><Relationship Id="rId217" Type="http://schemas.openxmlformats.org/officeDocument/2006/relationships/slide" Target="slides/slide163.xml"/><Relationship Id="rId218" Type="http://schemas.openxmlformats.org/officeDocument/2006/relationships/slide" Target="slides/slide164.xml"/><Relationship Id="rId219" Type="http://schemas.openxmlformats.org/officeDocument/2006/relationships/slide" Target="slides/slide165.xml"/><Relationship Id="rId90" Type="http://schemas.openxmlformats.org/officeDocument/2006/relationships/slide" Target="slides/slide36.xml"/><Relationship Id="rId91" Type="http://schemas.openxmlformats.org/officeDocument/2006/relationships/slide" Target="slides/slide37.xml"/><Relationship Id="rId92" Type="http://schemas.openxmlformats.org/officeDocument/2006/relationships/slide" Target="slides/slide38.xml"/><Relationship Id="rId93" Type="http://schemas.openxmlformats.org/officeDocument/2006/relationships/slide" Target="slides/slide39.xml"/><Relationship Id="rId94" Type="http://schemas.openxmlformats.org/officeDocument/2006/relationships/slide" Target="slides/slide40.xml"/><Relationship Id="rId95" Type="http://schemas.openxmlformats.org/officeDocument/2006/relationships/slide" Target="slides/slide41.xml"/><Relationship Id="rId96" Type="http://schemas.openxmlformats.org/officeDocument/2006/relationships/slide" Target="slides/slide42.xml"/><Relationship Id="rId97" Type="http://schemas.openxmlformats.org/officeDocument/2006/relationships/slide" Target="slides/slide43.xml"/><Relationship Id="rId98" Type="http://schemas.openxmlformats.org/officeDocument/2006/relationships/slide" Target="slides/slide44.xml"/><Relationship Id="rId99" Type="http://schemas.openxmlformats.org/officeDocument/2006/relationships/slide" Target="slides/slide45.xml"/><Relationship Id="rId190" Type="http://schemas.openxmlformats.org/officeDocument/2006/relationships/slide" Target="slides/slide136.xml"/><Relationship Id="rId191" Type="http://schemas.openxmlformats.org/officeDocument/2006/relationships/slide" Target="slides/slide137.xml"/><Relationship Id="rId192" Type="http://schemas.openxmlformats.org/officeDocument/2006/relationships/slide" Target="slides/slide138.xml"/><Relationship Id="rId193" Type="http://schemas.openxmlformats.org/officeDocument/2006/relationships/slide" Target="slides/slide139.xml"/><Relationship Id="rId194" Type="http://schemas.openxmlformats.org/officeDocument/2006/relationships/slide" Target="slides/slide140.xml"/><Relationship Id="rId195" Type="http://schemas.openxmlformats.org/officeDocument/2006/relationships/slide" Target="slides/slide141.xml"/><Relationship Id="rId196" Type="http://schemas.openxmlformats.org/officeDocument/2006/relationships/slide" Target="slides/slide142.xml"/><Relationship Id="rId197" Type="http://schemas.openxmlformats.org/officeDocument/2006/relationships/slide" Target="slides/slide143.xml"/><Relationship Id="rId198" Type="http://schemas.openxmlformats.org/officeDocument/2006/relationships/slide" Target="slides/slide144.xml"/><Relationship Id="rId199" Type="http://schemas.openxmlformats.org/officeDocument/2006/relationships/slide" Target="slides/slide145.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130" Type="http://schemas.openxmlformats.org/officeDocument/2006/relationships/slide" Target="slides/slide76.xml"/><Relationship Id="rId131" Type="http://schemas.openxmlformats.org/officeDocument/2006/relationships/slide" Target="slides/slide77.xml"/><Relationship Id="rId132" Type="http://schemas.openxmlformats.org/officeDocument/2006/relationships/slide" Target="slides/slide78.xml"/><Relationship Id="rId133" Type="http://schemas.openxmlformats.org/officeDocument/2006/relationships/slide" Target="slides/slide79.xml"/><Relationship Id="rId220" Type="http://schemas.openxmlformats.org/officeDocument/2006/relationships/slide" Target="slides/slide166.xml"/><Relationship Id="rId221" Type="http://schemas.openxmlformats.org/officeDocument/2006/relationships/slide" Target="slides/slide167.xml"/><Relationship Id="rId222" Type="http://schemas.openxmlformats.org/officeDocument/2006/relationships/slide" Target="slides/slide168.xml"/><Relationship Id="rId223" Type="http://schemas.openxmlformats.org/officeDocument/2006/relationships/slide" Target="slides/slide169.xml"/><Relationship Id="rId224" Type="http://schemas.openxmlformats.org/officeDocument/2006/relationships/slide" Target="slides/slide170.xml"/><Relationship Id="rId225" Type="http://schemas.openxmlformats.org/officeDocument/2006/relationships/slide" Target="slides/slide171.xml"/><Relationship Id="rId226" Type="http://schemas.openxmlformats.org/officeDocument/2006/relationships/slide" Target="slides/slide172.xml"/><Relationship Id="rId227" Type="http://schemas.openxmlformats.org/officeDocument/2006/relationships/slide" Target="slides/slide173.xml"/><Relationship Id="rId228" Type="http://schemas.openxmlformats.org/officeDocument/2006/relationships/slide" Target="slides/slide174.xml"/><Relationship Id="rId229" Type="http://schemas.openxmlformats.org/officeDocument/2006/relationships/slide" Target="slides/slide175.xml"/><Relationship Id="rId134" Type="http://schemas.openxmlformats.org/officeDocument/2006/relationships/slide" Target="slides/slide80.xml"/><Relationship Id="rId135" Type="http://schemas.openxmlformats.org/officeDocument/2006/relationships/slide" Target="slides/slide81.xml"/><Relationship Id="rId136" Type="http://schemas.openxmlformats.org/officeDocument/2006/relationships/slide" Target="slides/slide82.xml"/><Relationship Id="rId137" Type="http://schemas.openxmlformats.org/officeDocument/2006/relationships/slide" Target="slides/slide83.xml"/><Relationship Id="rId138" Type="http://schemas.openxmlformats.org/officeDocument/2006/relationships/slide" Target="slides/slide84.xml"/><Relationship Id="rId139" Type="http://schemas.openxmlformats.org/officeDocument/2006/relationships/slide" Target="slides/slide85.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140" Type="http://schemas.openxmlformats.org/officeDocument/2006/relationships/slide" Target="slides/slide86.xml"/><Relationship Id="rId141" Type="http://schemas.openxmlformats.org/officeDocument/2006/relationships/slide" Target="slides/slide87.xml"/><Relationship Id="rId142" Type="http://schemas.openxmlformats.org/officeDocument/2006/relationships/slide" Target="slides/slide88.xml"/><Relationship Id="rId143" Type="http://schemas.openxmlformats.org/officeDocument/2006/relationships/slide" Target="slides/slide89.xml"/><Relationship Id="rId144" Type="http://schemas.openxmlformats.org/officeDocument/2006/relationships/slide" Target="slides/slide90.xml"/><Relationship Id="rId145" Type="http://schemas.openxmlformats.org/officeDocument/2006/relationships/slide" Target="slides/slide91.xml"/><Relationship Id="rId146" Type="http://schemas.openxmlformats.org/officeDocument/2006/relationships/slide" Target="slides/slide92.xml"/><Relationship Id="rId147" Type="http://schemas.openxmlformats.org/officeDocument/2006/relationships/slide" Target="slides/slide93.xml"/><Relationship Id="rId148" Type="http://schemas.openxmlformats.org/officeDocument/2006/relationships/slide" Target="slides/slide94.xml"/><Relationship Id="rId149" Type="http://schemas.openxmlformats.org/officeDocument/2006/relationships/slide" Target="slides/slide95.xml"/><Relationship Id="rId230" Type="http://schemas.openxmlformats.org/officeDocument/2006/relationships/slide" Target="slides/slide176.xml"/><Relationship Id="rId231" Type="http://schemas.openxmlformats.org/officeDocument/2006/relationships/slide" Target="slides/slide177.xml"/><Relationship Id="rId232" Type="http://schemas.openxmlformats.org/officeDocument/2006/relationships/slide" Target="slides/slide178.xml"/><Relationship Id="rId233" Type="http://schemas.openxmlformats.org/officeDocument/2006/relationships/slide" Target="slides/slide179.xml"/><Relationship Id="rId234" Type="http://schemas.openxmlformats.org/officeDocument/2006/relationships/slide" Target="slides/slide180.xml"/><Relationship Id="rId235" Type="http://schemas.openxmlformats.org/officeDocument/2006/relationships/slide" Target="slides/slide181.xml"/><Relationship Id="rId236" Type="http://schemas.openxmlformats.org/officeDocument/2006/relationships/slide" Target="slides/slide182.xml"/><Relationship Id="rId237" Type="http://schemas.openxmlformats.org/officeDocument/2006/relationships/slide" Target="slides/slide183.xml"/><Relationship Id="rId238" Type="http://schemas.openxmlformats.org/officeDocument/2006/relationships/slide" Target="slides/slide184.xml"/><Relationship Id="rId239" Type="http://schemas.openxmlformats.org/officeDocument/2006/relationships/slide" Target="slides/slide185.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 Target="slides/slide1.xml"/><Relationship Id="rId56" Type="http://schemas.openxmlformats.org/officeDocument/2006/relationships/slide" Target="slides/slide2.xml"/><Relationship Id="rId57" Type="http://schemas.openxmlformats.org/officeDocument/2006/relationships/slide" Target="slides/slide3.xml"/><Relationship Id="rId58" Type="http://schemas.openxmlformats.org/officeDocument/2006/relationships/slide" Target="slides/slide4.xml"/><Relationship Id="rId59" Type="http://schemas.openxmlformats.org/officeDocument/2006/relationships/slide" Target="slides/slide5.xml"/><Relationship Id="rId150" Type="http://schemas.openxmlformats.org/officeDocument/2006/relationships/slide" Target="slides/slide96.xml"/><Relationship Id="rId151" Type="http://schemas.openxmlformats.org/officeDocument/2006/relationships/slide" Target="slides/slide97.xml"/><Relationship Id="rId152" Type="http://schemas.openxmlformats.org/officeDocument/2006/relationships/slide" Target="slides/slide98.xml"/><Relationship Id="rId153" Type="http://schemas.openxmlformats.org/officeDocument/2006/relationships/slide" Target="slides/slide99.xml"/><Relationship Id="rId154" Type="http://schemas.openxmlformats.org/officeDocument/2006/relationships/slide" Target="slides/slide100.xml"/><Relationship Id="rId155" Type="http://schemas.openxmlformats.org/officeDocument/2006/relationships/slide" Target="slides/slide101.xml"/><Relationship Id="rId156" Type="http://schemas.openxmlformats.org/officeDocument/2006/relationships/slide" Target="slides/slide102.xml"/><Relationship Id="rId157" Type="http://schemas.openxmlformats.org/officeDocument/2006/relationships/slide" Target="slides/slide103.xml"/><Relationship Id="rId158" Type="http://schemas.openxmlformats.org/officeDocument/2006/relationships/slide" Target="slides/slide104.xml"/><Relationship Id="rId159" Type="http://schemas.openxmlformats.org/officeDocument/2006/relationships/slide" Target="slides/slide105.xml"/><Relationship Id="rId240" Type="http://schemas.openxmlformats.org/officeDocument/2006/relationships/slide" Target="slides/slide186.xml"/><Relationship Id="rId241" Type="http://schemas.openxmlformats.org/officeDocument/2006/relationships/slide" Target="slides/slide187.xml"/><Relationship Id="rId242" Type="http://schemas.openxmlformats.org/officeDocument/2006/relationships/slide" Target="slides/slide188.xml"/><Relationship Id="rId243" Type="http://schemas.openxmlformats.org/officeDocument/2006/relationships/slide" Target="slides/slide189.xml"/><Relationship Id="rId244" Type="http://schemas.openxmlformats.org/officeDocument/2006/relationships/slide" Target="slides/slide190.xml"/><Relationship Id="rId245" Type="http://schemas.openxmlformats.org/officeDocument/2006/relationships/slide" Target="slides/slide191.xml"/><Relationship Id="rId246" Type="http://schemas.openxmlformats.org/officeDocument/2006/relationships/slide" Target="slides/slide192.xml"/><Relationship Id="rId247" Type="http://schemas.openxmlformats.org/officeDocument/2006/relationships/slide" Target="slides/slide193.xml"/><Relationship Id="rId248" Type="http://schemas.openxmlformats.org/officeDocument/2006/relationships/slide" Target="slides/slide194.xml"/><Relationship Id="rId249" Type="http://schemas.openxmlformats.org/officeDocument/2006/relationships/slide" Target="slides/slide195.xml"/><Relationship Id="rId60" Type="http://schemas.openxmlformats.org/officeDocument/2006/relationships/slide" Target="slides/slide6.xml"/><Relationship Id="rId61" Type="http://schemas.openxmlformats.org/officeDocument/2006/relationships/slide" Target="slides/slide7.xml"/><Relationship Id="rId62" Type="http://schemas.openxmlformats.org/officeDocument/2006/relationships/slide" Target="slides/slide8.xml"/><Relationship Id="rId63" Type="http://schemas.openxmlformats.org/officeDocument/2006/relationships/slide" Target="slides/slide9.xml"/><Relationship Id="rId64" Type="http://schemas.openxmlformats.org/officeDocument/2006/relationships/slide" Target="slides/slide10.xml"/><Relationship Id="rId65" Type="http://schemas.openxmlformats.org/officeDocument/2006/relationships/slide" Target="slides/slide11.xml"/><Relationship Id="rId66" Type="http://schemas.openxmlformats.org/officeDocument/2006/relationships/slide" Target="slides/slide12.xml"/><Relationship Id="rId67" Type="http://schemas.openxmlformats.org/officeDocument/2006/relationships/slide" Target="slides/slide13.xml"/><Relationship Id="rId68" Type="http://schemas.openxmlformats.org/officeDocument/2006/relationships/slide" Target="slides/slide14.xml"/><Relationship Id="rId69" Type="http://schemas.openxmlformats.org/officeDocument/2006/relationships/slide" Target="slides/slide15.xml"/><Relationship Id="rId160" Type="http://schemas.openxmlformats.org/officeDocument/2006/relationships/slide" Target="slides/slide106.xml"/><Relationship Id="rId161" Type="http://schemas.openxmlformats.org/officeDocument/2006/relationships/slide" Target="slides/slide107.xml"/><Relationship Id="rId162" Type="http://schemas.openxmlformats.org/officeDocument/2006/relationships/slide" Target="slides/slide108.xml"/><Relationship Id="rId163" Type="http://schemas.openxmlformats.org/officeDocument/2006/relationships/slide" Target="slides/slide109.xml"/><Relationship Id="rId164" Type="http://schemas.openxmlformats.org/officeDocument/2006/relationships/slide" Target="slides/slide110.xml"/><Relationship Id="rId165" Type="http://schemas.openxmlformats.org/officeDocument/2006/relationships/slide" Target="slides/slide111.xml"/><Relationship Id="rId166" Type="http://schemas.openxmlformats.org/officeDocument/2006/relationships/slide" Target="slides/slide112.xml"/><Relationship Id="rId167" Type="http://schemas.openxmlformats.org/officeDocument/2006/relationships/slide" Target="slides/slide113.xml"/><Relationship Id="rId168" Type="http://schemas.openxmlformats.org/officeDocument/2006/relationships/slide" Target="slides/slide114.xml"/><Relationship Id="rId169" Type="http://schemas.openxmlformats.org/officeDocument/2006/relationships/slide" Target="slides/slide115.xml"/><Relationship Id="rId250" Type="http://schemas.openxmlformats.org/officeDocument/2006/relationships/slide" Target="slides/slide196.xml"/><Relationship Id="rId251" Type="http://schemas.openxmlformats.org/officeDocument/2006/relationships/slide" Target="slides/slide197.xml"/><Relationship Id="rId252" Type="http://schemas.openxmlformats.org/officeDocument/2006/relationships/slide" Target="slides/slide198.xml"/><Relationship Id="rId253" Type="http://schemas.openxmlformats.org/officeDocument/2006/relationships/slide" Target="slides/slide199.xml"/><Relationship Id="rId254" Type="http://schemas.openxmlformats.org/officeDocument/2006/relationships/slide" Target="slides/slide200.xml"/><Relationship Id="rId255" Type="http://schemas.openxmlformats.org/officeDocument/2006/relationships/slide" Target="slides/slide201.xml"/><Relationship Id="rId256" Type="http://schemas.openxmlformats.org/officeDocument/2006/relationships/slide" Target="slides/slide202.xml"/><Relationship Id="rId257" Type="http://schemas.openxmlformats.org/officeDocument/2006/relationships/slide" Target="slides/slide203.xml"/><Relationship Id="rId258" Type="http://schemas.openxmlformats.org/officeDocument/2006/relationships/slide" Target="slides/slide204.xml"/><Relationship Id="rId259" Type="http://schemas.openxmlformats.org/officeDocument/2006/relationships/notesMaster" Target="notesMasters/notesMaster1.xml"/><Relationship Id="rId100" Type="http://schemas.openxmlformats.org/officeDocument/2006/relationships/slide" Target="slides/slide46.xml"/><Relationship Id="rId101" Type="http://schemas.openxmlformats.org/officeDocument/2006/relationships/slide" Target="slides/slide47.xml"/><Relationship Id="rId102" Type="http://schemas.openxmlformats.org/officeDocument/2006/relationships/slide" Target="slides/slide48.xml"/><Relationship Id="rId103" Type="http://schemas.openxmlformats.org/officeDocument/2006/relationships/slide" Target="slides/slide49.xml"/><Relationship Id="rId104" Type="http://schemas.openxmlformats.org/officeDocument/2006/relationships/slide" Target="slides/slide50.xml"/><Relationship Id="rId105"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12" charset="0"/>
                <a:ea typeface="Times New Roman" pitchFamily="-112" charset="0"/>
                <a:cs typeface="Times New Roman" pitchFamily="-112" charset="0"/>
              </a:defRPr>
            </a:lvl1pPr>
          </a:lstStyle>
          <a:p>
            <a:pPr>
              <a:defRPr/>
            </a:pPr>
            <a:endParaRPr lang="en-US"/>
          </a:p>
        </p:txBody>
      </p:sp>
      <p:sp>
        <p:nvSpPr>
          <p:cNvPr id="1536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12" charset="0"/>
                <a:ea typeface="Times New Roman" pitchFamily="-112" charset="0"/>
                <a:cs typeface="Times New Roman" pitchFamily="-112" charset="0"/>
              </a:defRPr>
            </a:lvl1pPr>
          </a:lstStyle>
          <a:p>
            <a:pPr>
              <a:defRPr/>
            </a:pPr>
            <a:endParaRPr lang="en-US"/>
          </a:p>
        </p:txBody>
      </p:sp>
      <p:sp>
        <p:nvSpPr>
          <p:cNvPr id="1536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12" charset="0"/>
                <a:ea typeface="Times New Roman" pitchFamily="-112" charset="0"/>
                <a:cs typeface="Times New Roman" pitchFamily="-112" charset="0"/>
              </a:defRPr>
            </a:lvl1pPr>
          </a:lstStyle>
          <a:p>
            <a:pPr>
              <a:defRPr/>
            </a:pPr>
            <a:endParaRPr lang="en-US"/>
          </a:p>
        </p:txBody>
      </p:sp>
      <p:sp>
        <p:nvSpPr>
          <p:cNvPr id="1536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Times New Roman" charset="0"/>
              </a:defRPr>
            </a:lvl1pPr>
          </a:lstStyle>
          <a:p>
            <a:pPr>
              <a:defRPr/>
            </a:pPr>
            <a:fld id="{226B3887-3CAD-C64A-A122-55B5E4D99254}" type="slidenum">
              <a:rPr lang="en-US"/>
              <a:pPr>
                <a:defRPr/>
              </a:pPr>
              <a:t>‹#›</a:t>
            </a:fld>
            <a:endParaRPr lang="en-US"/>
          </a:p>
        </p:txBody>
      </p:sp>
    </p:spTree>
    <p:extLst>
      <p:ext uri="{BB962C8B-B14F-4D97-AF65-F5344CB8AC3E}">
        <p14:creationId xmlns:p14="http://schemas.microsoft.com/office/powerpoint/2010/main" val="39403486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12" charset="0"/>
                <a:ea typeface="Times New Roman" pitchFamily="-112" charset="0"/>
                <a:cs typeface="Times New Roman" pitchFamily="-112" charset="0"/>
              </a:defRPr>
            </a:lvl1pPr>
          </a:lstStyle>
          <a:p>
            <a:pPr>
              <a:defRPr/>
            </a:pPr>
            <a:endParaRPr lang="en-US"/>
          </a:p>
        </p:txBody>
      </p:sp>
      <p:sp>
        <p:nvSpPr>
          <p:cNvPr id="27651"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12" charset="0"/>
                <a:ea typeface="Times New Roman" pitchFamily="-112" charset="0"/>
                <a:cs typeface="Times New Roman" pitchFamily="-112" charset="0"/>
              </a:defRPr>
            </a:lvl1pPr>
          </a:lstStyle>
          <a:p>
            <a:pPr>
              <a:defRPr/>
            </a:pPr>
            <a:endParaRPr lang="en-US"/>
          </a:p>
        </p:txBody>
      </p:sp>
      <p:sp>
        <p:nvSpPr>
          <p:cNvPr id="4546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3"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12" charset="0"/>
                <a:ea typeface="Times New Roman" pitchFamily="-112" charset="0"/>
                <a:cs typeface="Times New Roman" pitchFamily="-112" charset="0"/>
              </a:defRPr>
            </a:lvl1pPr>
          </a:lstStyle>
          <a:p>
            <a:pPr>
              <a:defRPr/>
            </a:pPr>
            <a:endParaRPr lang="en-US"/>
          </a:p>
        </p:txBody>
      </p:sp>
      <p:sp>
        <p:nvSpPr>
          <p:cNvPr id="27655"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cs typeface="Times New Roman" charset="0"/>
              </a:defRPr>
            </a:lvl1pPr>
          </a:lstStyle>
          <a:p>
            <a:pPr>
              <a:defRPr/>
            </a:pPr>
            <a:fld id="{4169EB51-FF1D-544B-AEE6-D48C8068C73C}" type="slidenum">
              <a:rPr lang="en-US"/>
              <a:pPr>
                <a:defRPr/>
              </a:pPr>
              <a:t>‹#›</a:t>
            </a:fld>
            <a:endParaRPr lang="en-US"/>
          </a:p>
        </p:txBody>
      </p:sp>
    </p:spTree>
    <p:extLst>
      <p:ext uri="{BB962C8B-B14F-4D97-AF65-F5344CB8AC3E}">
        <p14:creationId xmlns:p14="http://schemas.microsoft.com/office/powerpoint/2010/main" val="10648909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charset="0"/>
        <a:cs typeface="Times New Roman" pitchFamily="-111" charset="0"/>
      </a:defRPr>
    </a:lvl1pPr>
    <a:lvl2pPr marL="457132" algn="l" rtl="0" eaLnBrk="0" fontAlgn="base" hangingPunct="0">
      <a:spcBef>
        <a:spcPct val="30000"/>
      </a:spcBef>
      <a:spcAft>
        <a:spcPct val="0"/>
      </a:spcAft>
      <a:defRPr sz="1200" kern="1200">
        <a:solidFill>
          <a:schemeClr val="tx1"/>
        </a:solidFill>
        <a:latin typeface="Times New Roman" pitchFamily="-111" charset="0"/>
        <a:ea typeface="Times New Roman" pitchFamily="-111" charset="0"/>
        <a:cs typeface="Times New Roman" pitchFamily="-111" charset="0"/>
      </a:defRPr>
    </a:lvl2pPr>
    <a:lvl3pPr marL="914265" algn="l" rtl="0" eaLnBrk="0" fontAlgn="base" hangingPunct="0">
      <a:spcBef>
        <a:spcPct val="30000"/>
      </a:spcBef>
      <a:spcAft>
        <a:spcPct val="0"/>
      </a:spcAft>
      <a:defRPr sz="1200" kern="1200">
        <a:solidFill>
          <a:schemeClr val="tx1"/>
        </a:solidFill>
        <a:latin typeface="Times New Roman" pitchFamily="-111" charset="0"/>
        <a:ea typeface="Times New Roman" pitchFamily="-111" charset="0"/>
        <a:cs typeface="Times New Roman" pitchFamily="-111" charset="0"/>
      </a:defRPr>
    </a:lvl3pPr>
    <a:lvl4pPr marL="1371396" algn="l" rtl="0" eaLnBrk="0" fontAlgn="base" hangingPunct="0">
      <a:spcBef>
        <a:spcPct val="30000"/>
      </a:spcBef>
      <a:spcAft>
        <a:spcPct val="0"/>
      </a:spcAft>
      <a:defRPr sz="1200" kern="1200">
        <a:solidFill>
          <a:schemeClr val="tx1"/>
        </a:solidFill>
        <a:latin typeface="Times New Roman" pitchFamily="-111" charset="0"/>
        <a:ea typeface="Times New Roman" pitchFamily="-111" charset="0"/>
        <a:cs typeface="Times New Roman" pitchFamily="-111" charset="0"/>
      </a:defRPr>
    </a:lvl4pPr>
    <a:lvl5pPr marL="1828530" algn="l" rtl="0" eaLnBrk="0" fontAlgn="base" hangingPunct="0">
      <a:spcBef>
        <a:spcPct val="30000"/>
      </a:spcBef>
      <a:spcAft>
        <a:spcPct val="0"/>
      </a:spcAft>
      <a:defRPr sz="1200" kern="1200">
        <a:solidFill>
          <a:schemeClr val="tx1"/>
        </a:solidFill>
        <a:latin typeface="Times New Roman" pitchFamily="-111" charset="0"/>
        <a:ea typeface="Times New Roman" pitchFamily="-111" charset="0"/>
        <a:cs typeface="Times New Roman" pitchFamily="-111" charset="0"/>
      </a:defRPr>
    </a:lvl5pPr>
    <a:lvl6pPr marL="2285659" algn="l" defTabSz="457132" rtl="0" eaLnBrk="1" latinLnBrk="0" hangingPunct="1">
      <a:defRPr sz="1200" kern="1200">
        <a:solidFill>
          <a:schemeClr val="tx1"/>
        </a:solidFill>
        <a:latin typeface="+mn-lt"/>
        <a:ea typeface="+mn-ea"/>
        <a:cs typeface="+mn-cs"/>
      </a:defRPr>
    </a:lvl6pPr>
    <a:lvl7pPr marL="2742792" algn="l" defTabSz="457132" rtl="0" eaLnBrk="1" latinLnBrk="0" hangingPunct="1">
      <a:defRPr sz="1200" kern="1200">
        <a:solidFill>
          <a:schemeClr val="tx1"/>
        </a:solidFill>
        <a:latin typeface="+mn-lt"/>
        <a:ea typeface="+mn-ea"/>
        <a:cs typeface="+mn-cs"/>
      </a:defRPr>
    </a:lvl7pPr>
    <a:lvl8pPr marL="3199924" algn="l" defTabSz="457132" rtl="0" eaLnBrk="1" latinLnBrk="0" hangingPunct="1">
      <a:defRPr sz="1200" kern="1200">
        <a:solidFill>
          <a:schemeClr val="tx1"/>
        </a:solidFill>
        <a:latin typeface="+mn-lt"/>
        <a:ea typeface="+mn-ea"/>
        <a:cs typeface="+mn-cs"/>
      </a:defRPr>
    </a:lvl8pPr>
    <a:lvl9pPr marL="3657055" algn="l" defTabSz="45713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8.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4.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7CC67E4-45C8-784F-B70A-EBAC9A1AAAA9}" type="slidenum">
              <a:rPr lang="en-US" sz="1200">
                <a:solidFill>
                  <a:prstClr val="black"/>
                </a:solidFill>
              </a:rPr>
              <a:pPr eaLnBrk="1" hangingPunct="1"/>
              <a:t>1</a:t>
            </a:fld>
            <a:endParaRPr lang="en-US" sz="1200">
              <a:solidFill>
                <a:prstClr val="black"/>
              </a:solidFill>
            </a:endParaRPr>
          </a:p>
        </p:txBody>
      </p:sp>
      <p:sp>
        <p:nvSpPr>
          <p:cNvPr id="457730" name="Rectangle 2"/>
          <p:cNvSpPr>
            <a:spLocks noGrp="1" noRot="1" noChangeAspect="1" noChangeArrowheads="1"/>
          </p:cNvSpPr>
          <p:nvPr>
            <p:ph type="sldImg"/>
          </p:nvPr>
        </p:nvSpPr>
        <p:spPr>
          <a:solidFill>
            <a:srgbClr val="FFFFFF"/>
          </a:solidFill>
          <a:ln/>
        </p:spPr>
      </p:sp>
      <p:sp>
        <p:nvSpPr>
          <p:cNvPr id="457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698CE2-7377-004B-83FC-D99E39684D54}" type="slidenum">
              <a:rPr lang="en-US" sz="1200"/>
              <a:pPr eaLnBrk="1" hangingPunct="1"/>
              <a:t>17</a:t>
            </a:fld>
            <a:endParaRPr lang="en-US" sz="1200"/>
          </a:p>
        </p:txBody>
      </p:sp>
      <p:sp>
        <p:nvSpPr>
          <p:cNvPr id="468994" name="Rectangle 2"/>
          <p:cNvSpPr>
            <a:spLocks noGrp="1" noRot="1" noChangeAspect="1" noChangeArrowheads="1" noTextEdit="1"/>
          </p:cNvSpPr>
          <p:nvPr>
            <p:ph type="sldImg"/>
          </p:nvPr>
        </p:nvSpPr>
        <p:spPr>
          <a:ln/>
        </p:spPr>
      </p:sp>
      <p:sp>
        <p:nvSpPr>
          <p:cNvPr id="4689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r>
              <a:rPr lang="ko-KR" altLang="en-US" dirty="0" smtClean="0">
                <a:latin typeface="Times New Roman" charset="0"/>
                <a:cs typeface="Times New Roman" charset="0"/>
              </a:rPr>
              <a:t>너무 좋은 나무</a:t>
            </a:r>
            <a:r>
              <a:rPr lang="en-US" dirty="0" smtClean="0">
                <a:latin typeface="Times New Roman" charset="0"/>
                <a:cs typeface="Times New Roman" charset="0"/>
              </a:rPr>
              <a:t>?</a:t>
            </a:r>
          </a:p>
          <a:p>
            <a:pPr eaLnBrk="1" hangingPunct="1"/>
            <a:r>
              <a:rPr lang="ko-KR" altLang="en-US" baseline="0" dirty="0" smtClean="0">
                <a:latin typeface="Times New Roman" charset="0"/>
                <a:cs typeface="Times New Roman" charset="0"/>
              </a:rPr>
              <a:t>펜촉이 아니라 펜</a:t>
            </a:r>
            <a:r>
              <a:rPr lang="en-US" baseline="0" dirty="0" smtClean="0">
                <a:latin typeface="Times New Roman" charset="0"/>
                <a:cs typeface="Times New Roman" charset="0"/>
              </a:rPr>
              <a:t>?</a:t>
            </a:r>
          </a:p>
          <a:p>
            <a:pPr eaLnBrk="1" hangingPunct="1"/>
            <a:r>
              <a:rPr lang="ko-KR" altLang="en-US" baseline="0" dirty="0" smtClean="0">
                <a:latin typeface="Times New Roman" charset="0"/>
                <a:cs typeface="Times New Roman" charset="0"/>
              </a:rPr>
              <a:t>옷을 너무 잘 입음</a:t>
            </a:r>
            <a:r>
              <a:rPr lang="en-US" baseline="0" dirty="0" smtClean="0">
                <a:latin typeface="Times New Roman" charset="0"/>
                <a:cs typeface="Times New Roman" charset="0"/>
              </a:rPr>
              <a:t>?</a:t>
            </a:r>
          </a:p>
          <a:p>
            <a:pPr eaLnBrk="1" hangingPunct="1"/>
            <a:r>
              <a:rPr lang="ko-KR" altLang="en-US" baseline="0" dirty="0" smtClean="0">
                <a:latin typeface="Times New Roman" charset="0"/>
                <a:cs typeface="Times New Roman" charset="0"/>
              </a:rPr>
              <a:t>수염이 너무 김</a:t>
            </a:r>
            <a:r>
              <a:rPr lang="en-US" baseline="0" dirty="0" smtClean="0">
                <a:latin typeface="Times New Roman" charset="0"/>
                <a:cs typeface="Times New Roman" charset="0"/>
              </a:rPr>
              <a:t>?</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F85C6D-2C16-F442-9DC1-DC961CDEFB20}" type="slidenum">
              <a:rPr lang="en-US" sz="1200">
                <a:solidFill>
                  <a:srgbClr val="000000"/>
                </a:solidFill>
                <a:cs typeface="Times New Roman" charset="0"/>
              </a:rPr>
              <a:pPr eaLnBrk="1" hangingPunct="1"/>
              <a:t>129</a:t>
            </a:fld>
            <a:endParaRPr lang="en-US" sz="1200">
              <a:solidFill>
                <a:srgbClr val="000000"/>
              </a:solidFill>
              <a:cs typeface="Times New Roman" charset="0"/>
            </a:endParaRPr>
          </a:p>
        </p:txBody>
      </p:sp>
      <p:sp>
        <p:nvSpPr>
          <p:cNvPr id="654338" name="Rectangle 2"/>
          <p:cNvSpPr>
            <a:spLocks noGrp="1" noRot="1" noChangeAspect="1" noChangeArrowheads="1"/>
          </p:cNvSpPr>
          <p:nvPr>
            <p:ph type="sldImg"/>
          </p:nvPr>
        </p:nvSpPr>
        <p:spPr>
          <a:solidFill>
            <a:srgbClr val="FFFFFF"/>
          </a:solidFill>
          <a:ln/>
        </p:spPr>
      </p:sp>
      <p:sp>
        <p:nvSpPr>
          <p:cNvPr id="654339"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cs typeface="Times New Roman" charset="0"/>
              </a:rPr>
              <a:t>Some equippers were apostles.</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CA57EB3-EB37-BD4C-A14E-235C601C41CA}" type="slidenum">
              <a:rPr lang="en-US" sz="1200">
                <a:solidFill>
                  <a:srgbClr val="000000"/>
                </a:solidFill>
                <a:cs typeface="Times New Roman" charset="0"/>
              </a:rPr>
              <a:pPr eaLnBrk="1" hangingPunct="1"/>
              <a:t>130</a:t>
            </a:fld>
            <a:endParaRPr lang="en-US" sz="1200">
              <a:solidFill>
                <a:srgbClr val="000000"/>
              </a:solidFill>
              <a:cs typeface="Times New Roman" charset="0"/>
            </a:endParaRPr>
          </a:p>
        </p:txBody>
      </p:sp>
      <p:sp>
        <p:nvSpPr>
          <p:cNvPr id="656386" name="Rectangle 2"/>
          <p:cNvSpPr>
            <a:spLocks noGrp="1" noRot="1" noChangeAspect="1" noChangeArrowheads="1"/>
          </p:cNvSpPr>
          <p:nvPr>
            <p:ph type="sldImg"/>
          </p:nvPr>
        </p:nvSpPr>
        <p:spPr>
          <a:solidFill>
            <a:srgbClr val="FFFFFF"/>
          </a:solidFill>
          <a:ln/>
        </p:spPr>
      </p:sp>
      <p:sp>
        <p:nvSpPr>
          <p:cNvPr id="656387"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cs typeface="Times New Roman" charset="0"/>
              </a:rPr>
              <a:t>Some equippers were prophets.</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3B35C7-E268-0C4E-8421-C4670D22D270}" type="slidenum">
              <a:rPr lang="en-US" sz="1200">
                <a:solidFill>
                  <a:srgbClr val="000000"/>
                </a:solidFill>
                <a:cs typeface="Times New Roman" charset="0"/>
              </a:rPr>
              <a:pPr eaLnBrk="1" hangingPunct="1"/>
              <a:t>131</a:t>
            </a:fld>
            <a:endParaRPr lang="en-US" sz="1200">
              <a:solidFill>
                <a:srgbClr val="000000"/>
              </a:solidFill>
              <a:cs typeface="Times New Roman" charset="0"/>
            </a:endParaRPr>
          </a:p>
        </p:txBody>
      </p:sp>
      <p:sp>
        <p:nvSpPr>
          <p:cNvPr id="658434" name="Rectangle 2"/>
          <p:cNvSpPr>
            <a:spLocks noGrp="1" noRot="1" noChangeAspect="1" noChangeArrowheads="1"/>
          </p:cNvSpPr>
          <p:nvPr>
            <p:ph type="sldImg"/>
          </p:nvPr>
        </p:nvSpPr>
        <p:spPr>
          <a:solidFill>
            <a:srgbClr val="FFFFFF"/>
          </a:solidFill>
          <a:ln/>
        </p:spPr>
      </p:sp>
      <p:sp>
        <p:nvSpPr>
          <p:cNvPr id="658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D23C9B7-59DA-3E45-8459-4683A6CD26EB}" type="slidenum">
              <a:rPr lang="en-US" sz="1200">
                <a:solidFill>
                  <a:srgbClr val="000000"/>
                </a:solidFill>
                <a:cs typeface="Times New Roman" charset="0"/>
              </a:rPr>
              <a:pPr eaLnBrk="1" hangingPunct="1"/>
              <a:t>132</a:t>
            </a:fld>
            <a:endParaRPr lang="en-US" sz="1200">
              <a:solidFill>
                <a:srgbClr val="000000"/>
              </a:solidFill>
              <a:cs typeface="Times New Roman" charset="0"/>
            </a:endParaRPr>
          </a:p>
        </p:txBody>
      </p:sp>
      <p:sp>
        <p:nvSpPr>
          <p:cNvPr id="660482" name="Rectangle 2"/>
          <p:cNvSpPr>
            <a:spLocks noGrp="1" noRot="1" noChangeAspect="1" noChangeArrowheads="1"/>
          </p:cNvSpPr>
          <p:nvPr>
            <p:ph type="sldImg"/>
          </p:nvPr>
        </p:nvSpPr>
        <p:spPr>
          <a:solidFill>
            <a:srgbClr val="FFFFFF"/>
          </a:solidFill>
          <a:ln/>
        </p:spPr>
      </p:sp>
      <p:sp>
        <p:nvSpPr>
          <p:cNvPr id="660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2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2905E3-E036-9544-A63D-580AB13CA4E6}" type="slidenum">
              <a:rPr lang="en-US" sz="1200">
                <a:solidFill>
                  <a:srgbClr val="000000"/>
                </a:solidFill>
                <a:cs typeface="Times New Roman" charset="0"/>
              </a:rPr>
              <a:pPr eaLnBrk="1" hangingPunct="1"/>
              <a:t>133</a:t>
            </a:fld>
            <a:endParaRPr lang="en-US" sz="1200">
              <a:solidFill>
                <a:srgbClr val="000000"/>
              </a:solidFill>
              <a:cs typeface="Times New Roman" charset="0"/>
            </a:endParaRPr>
          </a:p>
        </p:txBody>
      </p:sp>
      <p:sp>
        <p:nvSpPr>
          <p:cNvPr id="662530" name="Rectangle 2"/>
          <p:cNvSpPr>
            <a:spLocks noGrp="1" noRot="1" noChangeAspect="1" noChangeArrowheads="1"/>
          </p:cNvSpPr>
          <p:nvPr>
            <p:ph type="sldImg"/>
          </p:nvPr>
        </p:nvSpPr>
        <p:spPr>
          <a:solidFill>
            <a:srgbClr val="FFFFFF"/>
          </a:solidFill>
          <a:ln/>
        </p:spPr>
      </p:sp>
      <p:sp>
        <p:nvSpPr>
          <p:cNvPr id="662531"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cs typeface="Times New Roman" charset="0"/>
              </a:rPr>
              <a:t>On top of this are the other gifts of verse 11.</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B11A082-0ECB-8F45-A3EF-5704BAC399A9}" type="slidenum">
              <a:rPr lang="en-US" sz="1200">
                <a:solidFill>
                  <a:srgbClr val="000000"/>
                </a:solidFill>
                <a:cs typeface="Times New Roman" charset="0"/>
              </a:rPr>
              <a:pPr eaLnBrk="1" hangingPunct="1"/>
              <a:t>134</a:t>
            </a:fld>
            <a:endParaRPr lang="en-US" sz="1200">
              <a:solidFill>
                <a:srgbClr val="000000"/>
              </a:solidFill>
              <a:cs typeface="Times New Roman" charset="0"/>
            </a:endParaRPr>
          </a:p>
        </p:txBody>
      </p:sp>
      <p:sp>
        <p:nvSpPr>
          <p:cNvPr id="664578" name="Rectangle 2"/>
          <p:cNvSpPr>
            <a:spLocks noGrp="1" noRot="1" noChangeAspect="1" noChangeArrowheads="1"/>
          </p:cNvSpPr>
          <p:nvPr>
            <p:ph type="sldImg"/>
          </p:nvPr>
        </p:nvSpPr>
        <p:spPr>
          <a:solidFill>
            <a:srgbClr val="FFFFFF"/>
          </a:solidFill>
          <a:ln/>
        </p:spPr>
      </p:sp>
      <p:sp>
        <p:nvSpPr>
          <p:cNvPr id="664579" name="Rectangle 3"/>
          <p:cNvSpPr>
            <a:spLocks noGrp="1" noChangeArrowheads="1"/>
          </p:cNvSpPr>
          <p:nvPr>
            <p:ph type="body" idx="1"/>
          </p:nvPr>
        </p:nvSpPr>
        <p:spPr>
          <a:solidFill>
            <a:srgbClr val="FFFFFF"/>
          </a:solidFill>
          <a:ln>
            <a:solidFill>
              <a:srgbClr val="000000"/>
            </a:solidFill>
          </a:ln>
        </p:spPr>
        <p:txBody>
          <a:bodyPr/>
          <a:lstStyle/>
          <a:p>
            <a:pPr lvl="3" algn="just">
              <a:spcBef>
                <a:spcPts val="1200"/>
              </a:spcBef>
              <a:spcAft>
                <a:spcPts val="300"/>
              </a:spcAft>
            </a:pPr>
            <a:r>
              <a:rPr lang="en-US">
                <a:latin typeface="Times New Roman" charset="0"/>
                <a:ea typeface="Times New Roman" charset="0"/>
                <a:cs typeface="Times New Roman" charset="0"/>
              </a:rPr>
              <a:t>Since prophets ended with the last prophecy of John in Revelation 22:18-19, any prophecy today would be adding to Scripture, so we need not concern ourselves with this gift either.</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4801D4D-A777-1141-83F5-52B7614E4BAA}" type="slidenum">
              <a:rPr lang="en-US" sz="1200">
                <a:solidFill>
                  <a:srgbClr val="000000"/>
                </a:solidFill>
                <a:cs typeface="Times New Roman" charset="0"/>
              </a:rPr>
              <a:pPr eaLnBrk="1" hangingPunct="1"/>
              <a:t>135</a:t>
            </a:fld>
            <a:endParaRPr lang="en-US" sz="1200">
              <a:solidFill>
                <a:srgbClr val="000000"/>
              </a:solidFill>
              <a:cs typeface="Times New Roman" charset="0"/>
            </a:endParaRPr>
          </a:p>
        </p:txBody>
      </p:sp>
      <p:sp>
        <p:nvSpPr>
          <p:cNvPr id="666626" name="Rectangle 2"/>
          <p:cNvSpPr>
            <a:spLocks noGrp="1" noRot="1" noChangeAspect="1" noChangeArrowheads="1"/>
          </p:cNvSpPr>
          <p:nvPr>
            <p:ph type="sldImg"/>
          </p:nvPr>
        </p:nvSpPr>
        <p:spPr>
          <a:solidFill>
            <a:srgbClr val="FFFFFF"/>
          </a:solidFill>
          <a:ln/>
        </p:spPr>
      </p:sp>
      <p:sp>
        <p:nvSpPr>
          <p:cNvPr id="666627"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cs typeface="Times New Roman" charset="0"/>
              </a:rPr>
              <a:t>Some equippers are evangelists.</a:t>
            </a:r>
          </a:p>
          <a:p>
            <a:r>
              <a:rPr lang="en-US">
                <a:latin typeface="Times New Roman" charset="0"/>
                <a:cs typeface="Times New Roman" charset="0"/>
              </a:rPr>
              <a:t>We often think of evangelists only as those who share Christ like Billy Graham</a:t>
            </a:r>
            <a:r>
              <a:rPr lang="en-US">
                <a:latin typeface="Arial" charset="0"/>
                <a:cs typeface="Times New Roman" charset="0"/>
              </a:rPr>
              <a:t>…</a:t>
            </a:r>
            <a:endParaRPr lang="en-US">
              <a:latin typeface="Times New Roman" charset="0"/>
              <a:cs typeface="Times New Roman"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0BD7E71-22C6-C041-9DEB-26EC6B00AB4C}" type="slidenum">
              <a:rPr lang="en-US" sz="1200">
                <a:solidFill>
                  <a:srgbClr val="000000"/>
                </a:solidFill>
                <a:cs typeface="Times New Roman" charset="0"/>
              </a:rPr>
              <a:pPr eaLnBrk="1" hangingPunct="1"/>
              <a:t>136</a:t>
            </a:fld>
            <a:endParaRPr lang="en-US" sz="1200">
              <a:solidFill>
                <a:srgbClr val="000000"/>
              </a:solidFill>
              <a:cs typeface="Times New Roman" charset="0"/>
            </a:endParaRPr>
          </a:p>
        </p:txBody>
      </p:sp>
      <p:sp>
        <p:nvSpPr>
          <p:cNvPr id="668674" name="Rectangle 2"/>
          <p:cNvSpPr>
            <a:spLocks noGrp="1" noRot="1" noChangeAspect="1" noChangeArrowheads="1"/>
          </p:cNvSpPr>
          <p:nvPr>
            <p:ph type="sldImg"/>
          </p:nvPr>
        </p:nvSpPr>
        <p:spPr>
          <a:solidFill>
            <a:srgbClr val="FFFFFF"/>
          </a:solidFill>
          <a:ln/>
        </p:spPr>
      </p:sp>
      <p:sp>
        <p:nvSpPr>
          <p:cNvPr id="668675"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cs typeface="Times New Roman" charset="0"/>
              </a:rPr>
              <a:t>Some equippers are pastor-teachers.  </a:t>
            </a:r>
          </a:p>
          <a:p>
            <a:endParaRPr lang="en-US">
              <a:latin typeface="Times New Roman" charset="0"/>
              <a:cs typeface="Times New Roman"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19F6655-B0A7-C04D-AD0F-EB23D427D0B6}" type="slidenum">
              <a:rPr lang="en-US" sz="1200">
                <a:solidFill>
                  <a:srgbClr val="000000"/>
                </a:solidFill>
                <a:cs typeface="Times New Roman" charset="0"/>
              </a:rPr>
              <a:pPr eaLnBrk="1" hangingPunct="1"/>
              <a:t>137</a:t>
            </a:fld>
            <a:endParaRPr lang="en-US" sz="1200">
              <a:solidFill>
                <a:srgbClr val="000000"/>
              </a:solidFill>
              <a:cs typeface="Times New Roman" charset="0"/>
            </a:endParaRPr>
          </a:p>
        </p:txBody>
      </p:sp>
      <p:sp>
        <p:nvSpPr>
          <p:cNvPr id="670722" name="Rectangle 2"/>
          <p:cNvSpPr>
            <a:spLocks noGrp="1" noRot="1" noChangeAspect="1" noChangeArrowheads="1"/>
          </p:cNvSpPr>
          <p:nvPr>
            <p:ph type="sldImg"/>
          </p:nvPr>
        </p:nvSpPr>
        <p:spPr>
          <a:solidFill>
            <a:srgbClr val="FFFFFF"/>
          </a:solidFill>
          <a:ln/>
        </p:spPr>
      </p:sp>
      <p:sp>
        <p:nvSpPr>
          <p:cNvPr id="670723" name="Rectangle 3"/>
          <p:cNvSpPr>
            <a:spLocks noGrp="1" noChangeArrowheads="1"/>
          </p:cNvSpPr>
          <p:nvPr>
            <p:ph type="body" idx="1"/>
          </p:nvPr>
        </p:nvSpPr>
        <p:spPr>
          <a:solidFill>
            <a:srgbClr val="FFFFFF"/>
          </a:solidFill>
          <a:ln>
            <a:solidFill>
              <a:srgbClr val="000000"/>
            </a:solidFill>
          </a:ln>
        </p:spPr>
        <p:txBody>
          <a:bodyPr/>
          <a:lstStyle/>
          <a:p>
            <a:pPr lvl="3">
              <a:spcBef>
                <a:spcPts val="1200"/>
              </a:spcBef>
              <a:spcAft>
                <a:spcPts val="300"/>
              </a:spcAft>
            </a:pPr>
            <a:r>
              <a:rPr lang="en-US" dirty="0">
                <a:solidFill>
                  <a:srgbClr val="000000"/>
                </a:solidFill>
                <a:latin typeface="Times New Roman" charset="0"/>
                <a:ea typeface="Times New Roman" charset="0"/>
                <a:cs typeface="Times New Roman" charset="0"/>
              </a:rPr>
              <a:t>Of course, Christ is the Good Shepherd, but here </a:t>
            </a:r>
            <a:r>
              <a:rPr lang="en-US" dirty="0" smtClean="0">
                <a:solidFill>
                  <a:srgbClr val="000000"/>
                </a:solidFill>
                <a:latin typeface="Times New Roman" charset="0"/>
                <a:ea typeface="Times New Roman" charset="0"/>
                <a:cs typeface="Times New Roman" charset="0"/>
              </a:rPr>
              <a:t>we</a:t>
            </a:r>
            <a:r>
              <a:rPr lang="uk-UA" altLang="ja-JP" dirty="0" smtClean="0">
                <a:solidFill>
                  <a:srgbClr val="000000"/>
                </a:solidFill>
                <a:latin typeface="Arial" charset="0"/>
                <a:ea typeface="Times New Roman" charset="0"/>
                <a:cs typeface="Times New Roman" charset="0"/>
              </a:rPr>
              <a:t>'</a:t>
            </a:r>
            <a:r>
              <a:rPr lang="en-US" dirty="0" smtClean="0">
                <a:solidFill>
                  <a:srgbClr val="000000"/>
                </a:solidFill>
                <a:latin typeface="Times New Roman" charset="0"/>
                <a:ea typeface="Times New Roman" charset="0"/>
                <a:cs typeface="Times New Roman" charset="0"/>
              </a:rPr>
              <a:t>re </a:t>
            </a:r>
            <a:r>
              <a:rPr lang="en-US" dirty="0">
                <a:solidFill>
                  <a:srgbClr val="000000"/>
                </a:solidFill>
                <a:latin typeface="Times New Roman" charset="0"/>
                <a:ea typeface="Times New Roman" charset="0"/>
                <a:cs typeface="Times New Roman" charset="0"/>
              </a:rPr>
              <a:t>talking about guys like Tom and me</a:t>
            </a:r>
            <a:r>
              <a:rPr lang="en-US" dirty="0">
                <a:solidFill>
                  <a:srgbClr val="000000"/>
                </a:solidFill>
                <a:latin typeface="Arial" charset="0"/>
                <a:ea typeface="Times New Roman" charset="0"/>
                <a:cs typeface="Times New Roman" charset="0"/>
              </a:rPr>
              <a:t>—</a:t>
            </a:r>
            <a:r>
              <a:rPr lang="en-US" dirty="0">
                <a:solidFill>
                  <a:srgbClr val="000000"/>
                </a:solidFill>
                <a:latin typeface="Times New Roman" charset="0"/>
                <a:ea typeface="Times New Roman" charset="0"/>
                <a:cs typeface="Times New Roman" charset="0"/>
              </a:rPr>
              <a:t>as well as others in our body who shepherd others.</a:t>
            </a:r>
            <a:endParaRPr lang="en-US" dirty="0">
              <a:latin typeface="Times New Roman" charset="0"/>
              <a:ea typeface="Times New Roman" charset="0"/>
              <a:cs typeface="Times New Roman" charset="0"/>
            </a:endParaRPr>
          </a:p>
          <a:p>
            <a:endParaRPr lang="en-US" dirty="0">
              <a:latin typeface="Times New Roman" charset="0"/>
              <a:cs typeface="Times New Roman"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366285E-44A9-9248-94C2-1B302C8C7999}" type="slidenum">
              <a:rPr lang="en-US" sz="1200">
                <a:solidFill>
                  <a:srgbClr val="000000"/>
                </a:solidFill>
                <a:cs typeface="Times New Roman" charset="0"/>
              </a:rPr>
              <a:pPr eaLnBrk="1" hangingPunct="1"/>
              <a:t>138</a:t>
            </a:fld>
            <a:endParaRPr lang="en-US" sz="1200">
              <a:solidFill>
                <a:srgbClr val="000000"/>
              </a:solidFill>
              <a:cs typeface="Times New Roman" charset="0"/>
            </a:endParaRPr>
          </a:p>
        </p:txBody>
      </p:sp>
      <p:sp>
        <p:nvSpPr>
          <p:cNvPr id="672770" name="Rectangle 2"/>
          <p:cNvSpPr>
            <a:spLocks noGrp="1" noRot="1" noChangeAspect="1" noChangeArrowheads="1"/>
          </p:cNvSpPr>
          <p:nvPr>
            <p:ph type="sldImg"/>
          </p:nvPr>
        </p:nvSpPr>
        <p:spPr>
          <a:solidFill>
            <a:srgbClr val="FFFFFF"/>
          </a:solidFill>
          <a:ln/>
        </p:spPr>
      </p:sp>
      <p:sp>
        <p:nvSpPr>
          <p:cNvPr id="672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E3294F-0D9C-3044-AAE5-DB91F6F4E0C9}" type="slidenum">
              <a:rPr lang="en-US" sz="1200"/>
              <a:pPr eaLnBrk="1" hangingPunct="1"/>
              <a:t>18</a:t>
            </a:fld>
            <a:endParaRPr lang="en-US" sz="1200"/>
          </a:p>
        </p:txBody>
      </p:sp>
      <p:sp>
        <p:nvSpPr>
          <p:cNvPr id="471042" name="Rectangle 2"/>
          <p:cNvSpPr>
            <a:spLocks noGrp="1" noRot="1" noChangeAspect="1" noChangeArrowheads="1" noTextEdit="1"/>
          </p:cNvSpPr>
          <p:nvPr>
            <p:ph type="sldImg"/>
          </p:nvPr>
        </p:nvSpPr>
        <p:spPr>
          <a:ln/>
        </p:spPr>
      </p:sp>
      <p:sp>
        <p:nvSpPr>
          <p:cNvPr id="4710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B30CEB6-8F28-9546-B919-949ADC79A9D0}" type="slidenum">
              <a:rPr lang="en-US" sz="1200">
                <a:solidFill>
                  <a:srgbClr val="000000"/>
                </a:solidFill>
                <a:cs typeface="Times New Roman" charset="0"/>
              </a:rPr>
              <a:pPr eaLnBrk="1" hangingPunct="1"/>
              <a:t>139</a:t>
            </a:fld>
            <a:endParaRPr lang="en-US" sz="1200">
              <a:solidFill>
                <a:srgbClr val="000000"/>
              </a:solidFill>
              <a:cs typeface="Times New Roman" charset="0"/>
            </a:endParaRPr>
          </a:p>
        </p:txBody>
      </p:sp>
      <p:sp>
        <p:nvSpPr>
          <p:cNvPr id="674818" name="Rectangle 2"/>
          <p:cNvSpPr>
            <a:spLocks noGrp="1" noRot="1" noChangeAspect="1" noChangeArrowheads="1"/>
          </p:cNvSpPr>
          <p:nvPr>
            <p:ph type="sldImg"/>
          </p:nvPr>
        </p:nvSpPr>
        <p:spPr>
          <a:solidFill>
            <a:srgbClr val="FFFFFF"/>
          </a:solidFill>
          <a:ln/>
        </p:spPr>
      </p:sp>
      <p:sp>
        <p:nvSpPr>
          <p:cNvPr id="674819"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cs typeface="Times New Roman" charset="0"/>
              </a:rPr>
              <a:t>While not every teacher will be a pastor, every pastor </a:t>
            </a:r>
            <a:r>
              <a:rPr lang="en-US" i="1" u="sng">
                <a:latin typeface="Times New Roman" charset="0"/>
                <a:cs typeface="Times New Roman" charset="0"/>
              </a:rPr>
              <a:t>must</a:t>
            </a:r>
            <a:r>
              <a:rPr lang="en-US">
                <a:latin typeface="Times New Roman" charset="0"/>
                <a:cs typeface="Times New Roman" charset="0"/>
              </a:rPr>
              <a:t> be a teacher.</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C0B42EE-63B5-FE43-90D7-2A094CF47A07}" type="slidenum">
              <a:rPr lang="en-US" sz="1200">
                <a:solidFill>
                  <a:srgbClr val="000000"/>
                </a:solidFill>
                <a:cs typeface="Times New Roman" charset="0"/>
              </a:rPr>
              <a:pPr eaLnBrk="1" hangingPunct="1"/>
              <a:t>140</a:t>
            </a:fld>
            <a:endParaRPr lang="en-US" sz="1200">
              <a:solidFill>
                <a:srgbClr val="000000"/>
              </a:solidFill>
              <a:cs typeface="Times New Roman" charset="0"/>
            </a:endParaRPr>
          </a:p>
        </p:txBody>
      </p:sp>
      <p:sp>
        <p:nvSpPr>
          <p:cNvPr id="676866" name="Rectangle 2"/>
          <p:cNvSpPr>
            <a:spLocks noGrp="1" noRot="1" noChangeAspect="1" noChangeArrowheads="1"/>
          </p:cNvSpPr>
          <p:nvPr>
            <p:ph type="sldImg"/>
          </p:nvPr>
        </p:nvSpPr>
        <p:spPr>
          <a:solidFill>
            <a:srgbClr val="FFFFFF"/>
          </a:solidFill>
          <a:ln/>
        </p:spPr>
      </p:sp>
      <p:sp>
        <p:nvSpPr>
          <p:cNvPr id="676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489469-1EA2-EF46-9552-89A36BFBD88A}" type="slidenum">
              <a:rPr lang="en-US" sz="1200">
                <a:solidFill>
                  <a:srgbClr val="000000"/>
                </a:solidFill>
                <a:cs typeface="Times New Roman" charset="0"/>
              </a:rPr>
              <a:pPr eaLnBrk="1" hangingPunct="1"/>
              <a:t>141</a:t>
            </a:fld>
            <a:endParaRPr lang="en-US" sz="1200">
              <a:solidFill>
                <a:srgbClr val="000000"/>
              </a:solidFill>
              <a:cs typeface="Times New Roman" charset="0"/>
            </a:endParaRPr>
          </a:p>
        </p:txBody>
      </p:sp>
      <p:sp>
        <p:nvSpPr>
          <p:cNvPr id="678914" name="Rectangle 2"/>
          <p:cNvSpPr>
            <a:spLocks noGrp="1" noRot="1" noChangeAspect="1" noChangeArrowheads="1"/>
          </p:cNvSpPr>
          <p:nvPr>
            <p:ph type="sldImg"/>
          </p:nvPr>
        </p:nvSpPr>
        <p:spPr>
          <a:solidFill>
            <a:srgbClr val="FFFFFF"/>
          </a:solidFill>
          <a:ln/>
        </p:spPr>
      </p:sp>
      <p:sp>
        <p:nvSpPr>
          <p:cNvPr id="678915" name="Rectangle 3"/>
          <p:cNvSpPr>
            <a:spLocks noGrp="1" noChangeArrowheads="1"/>
          </p:cNvSpPr>
          <p:nvPr>
            <p:ph type="body" idx="1"/>
          </p:nvPr>
        </p:nvSpPr>
        <p:spPr>
          <a:solidFill>
            <a:srgbClr val="FFFFFF"/>
          </a:solidFill>
          <a:ln>
            <a:solidFill>
              <a:srgbClr val="000000"/>
            </a:solidFill>
          </a:ln>
        </p:spPr>
        <p:txBody>
          <a:bodyPr/>
          <a:lstStyle/>
          <a:p>
            <a:pPr lvl="2" algn="just">
              <a:spcBef>
                <a:spcPts val="1200"/>
              </a:spcBef>
              <a:spcAft>
                <a:spcPts val="300"/>
              </a:spcAft>
            </a:pPr>
            <a:r>
              <a:rPr lang="en-US" dirty="0">
                <a:latin typeface="Times New Roman" charset="0"/>
                <a:ea typeface="Times New Roman" charset="0"/>
                <a:cs typeface="Times New Roman" charset="0"/>
              </a:rPr>
              <a:t>The KJV translation here is unfortunate as it puts the ministry solely into the hands of the pastors!</a:t>
            </a:r>
          </a:p>
          <a:p>
            <a:pPr lvl="2" algn="just">
              <a:spcBef>
                <a:spcPts val="1200"/>
              </a:spcBef>
              <a:spcAft>
                <a:spcPts val="300"/>
              </a:spcAft>
            </a:pPr>
            <a:r>
              <a:rPr lang="en-US" dirty="0" smtClean="0">
                <a:latin typeface="Times New Roman" charset="0"/>
                <a:ea typeface="Times New Roman" charset="0"/>
                <a:cs typeface="Times New Roman" charset="0"/>
              </a:rPr>
              <a:t>Here</a:t>
            </a:r>
            <a:r>
              <a:rPr lang="uk-UA" altLang="ja-JP" dirty="0" smtClean="0">
                <a:latin typeface="Arial" charset="0"/>
                <a:ea typeface="Times New Roman" charset="0"/>
                <a:cs typeface="Times New Roman" charset="0"/>
              </a:rPr>
              <a:t>'</a:t>
            </a:r>
            <a:r>
              <a:rPr lang="en-US" dirty="0" smtClean="0">
                <a:latin typeface="Times New Roman" charset="0"/>
                <a:ea typeface="Times New Roman" charset="0"/>
                <a:cs typeface="Times New Roman" charset="0"/>
              </a:rPr>
              <a:t>s </a:t>
            </a:r>
            <a:r>
              <a:rPr lang="en-US" dirty="0">
                <a:latin typeface="Times New Roman" charset="0"/>
                <a:ea typeface="Times New Roman" charset="0"/>
                <a:cs typeface="Times New Roman" charset="0"/>
              </a:rPr>
              <a:t>where a comma after </a:t>
            </a:r>
            <a:r>
              <a:rPr lang="ru-RU" altLang="ja-JP" dirty="0" smtClean="0">
                <a:latin typeface="Arial" charset="0"/>
                <a:ea typeface="Times New Roman" charset="0"/>
                <a:cs typeface="Times New Roman" charset="0"/>
              </a:rPr>
              <a:t>"</a:t>
            </a:r>
            <a:r>
              <a:rPr lang="en-US" altLang="ja-JP" dirty="0" smtClean="0">
                <a:latin typeface="Times New Roman" charset="0"/>
                <a:ea typeface="Times New Roman" charset="0"/>
                <a:cs typeface="Times New Roman" charset="0"/>
              </a:rPr>
              <a:t>the </a:t>
            </a:r>
            <a:r>
              <a:rPr lang="en-US" altLang="ja-JP" dirty="0">
                <a:latin typeface="Times New Roman" charset="0"/>
                <a:ea typeface="Times New Roman" charset="0"/>
                <a:cs typeface="Times New Roman" charset="0"/>
              </a:rPr>
              <a:t>perfecting of the </a:t>
            </a:r>
            <a:r>
              <a:rPr lang="en-US" altLang="ja-JP" dirty="0" smtClean="0">
                <a:latin typeface="Times New Roman" charset="0"/>
                <a:ea typeface="Times New Roman" charset="0"/>
                <a:cs typeface="Times New Roman" charset="0"/>
              </a:rPr>
              <a:t>saints</a:t>
            </a:r>
            <a:r>
              <a:rPr lang="ru-RU" altLang="ja-JP" dirty="0" smtClean="0">
                <a:latin typeface="Arial" charset="0"/>
                <a:ea typeface="Times New Roman" charset="0"/>
                <a:cs typeface="Times New Roman" charset="0"/>
              </a:rPr>
              <a:t>"</a:t>
            </a:r>
            <a:r>
              <a:rPr lang="en-US" altLang="ja-JP" dirty="0" smtClean="0">
                <a:latin typeface="Times New Roman" charset="0"/>
                <a:ea typeface="Times New Roman" charset="0"/>
                <a:cs typeface="Times New Roman" charset="0"/>
              </a:rPr>
              <a:t> </a:t>
            </a:r>
            <a:r>
              <a:rPr lang="en-US" altLang="ja-JP" dirty="0">
                <a:latin typeface="Times New Roman" charset="0"/>
                <a:ea typeface="Times New Roman" charset="0"/>
                <a:cs typeface="Times New Roman" charset="0"/>
              </a:rPr>
              <a:t>gives pastors a three-fold job!</a:t>
            </a:r>
            <a:endParaRPr lang="en-US" dirty="0">
              <a:latin typeface="Times New Roman" charset="0"/>
              <a:ea typeface="Times New Roman" charset="0"/>
              <a:cs typeface="Times New Roman"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B4D502E-0991-1D4F-A0EF-FD38E25D4EAC}" type="slidenum">
              <a:rPr lang="en-US" sz="1200">
                <a:solidFill>
                  <a:srgbClr val="000000"/>
                </a:solidFill>
                <a:cs typeface="Times New Roman" charset="0"/>
              </a:rPr>
              <a:pPr eaLnBrk="1" hangingPunct="1"/>
              <a:t>142</a:t>
            </a:fld>
            <a:endParaRPr lang="en-US" sz="1200">
              <a:solidFill>
                <a:srgbClr val="000000"/>
              </a:solidFill>
              <a:cs typeface="Times New Roman" charset="0"/>
            </a:endParaRPr>
          </a:p>
        </p:txBody>
      </p:sp>
      <p:sp>
        <p:nvSpPr>
          <p:cNvPr id="680962" name="Rectangle 2"/>
          <p:cNvSpPr>
            <a:spLocks noGrp="1" noRot="1" noChangeAspect="1" noChangeArrowheads="1" noTextEdit="1"/>
          </p:cNvSpPr>
          <p:nvPr>
            <p:ph type="sldImg"/>
          </p:nvPr>
        </p:nvSpPr>
        <p:spPr>
          <a:ln/>
        </p:spPr>
      </p:sp>
      <p:sp>
        <p:nvSpPr>
          <p:cNvPr id="6809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lvl="3">
              <a:spcBef>
                <a:spcPts val="1200"/>
              </a:spcBef>
              <a:spcAft>
                <a:spcPts val="300"/>
              </a:spcAft>
            </a:pPr>
            <a:r>
              <a:rPr lang="en-US">
                <a:latin typeface="Times New Roman" charset="0"/>
                <a:ea typeface="Times New Roman" charset="0"/>
                <a:cs typeface="Times New Roman" charset="0"/>
              </a:rPr>
              <a:t>This advertisement actually appeared in a local newspaper:</a:t>
            </a:r>
          </a:p>
          <a:p>
            <a:endParaRPr lang="en-US">
              <a:latin typeface="Times New Roman" charset="0"/>
              <a:cs typeface="Times New Roman"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0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EE8A38D-FDA4-FC49-B8F7-336340F63419}" type="slidenum">
              <a:rPr lang="en-US" sz="1200">
                <a:solidFill>
                  <a:srgbClr val="000000"/>
                </a:solidFill>
                <a:cs typeface="Times New Roman" charset="0"/>
              </a:rPr>
              <a:pPr eaLnBrk="1" hangingPunct="1"/>
              <a:t>143</a:t>
            </a:fld>
            <a:endParaRPr lang="en-US" sz="1200">
              <a:solidFill>
                <a:srgbClr val="000000"/>
              </a:solidFill>
              <a:cs typeface="Times New Roman" charset="0"/>
            </a:endParaRPr>
          </a:p>
        </p:txBody>
      </p:sp>
      <p:sp>
        <p:nvSpPr>
          <p:cNvPr id="683010" name="Rectangle 2"/>
          <p:cNvSpPr>
            <a:spLocks noGrp="1" noRot="1" noChangeAspect="1" noChangeArrowheads="1"/>
          </p:cNvSpPr>
          <p:nvPr>
            <p:ph type="sldImg"/>
          </p:nvPr>
        </p:nvSpPr>
        <p:spPr>
          <a:solidFill>
            <a:srgbClr val="FFFFFF"/>
          </a:solidFill>
          <a:ln/>
        </p:spPr>
      </p:sp>
      <p:sp>
        <p:nvSpPr>
          <p:cNvPr id="68301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dirty="0">
                <a:latin typeface="Times New Roman" charset="0"/>
                <a:cs typeface="Times New Roman" charset="0"/>
              </a:rPr>
              <a:t>I actually found </a:t>
            </a:r>
            <a:r>
              <a:rPr lang="ru-RU" altLang="ja-JP" dirty="0" smtClean="0">
                <a:latin typeface="Times New Roman" charset="0"/>
                <a:cs typeface="Times New Roman" charset="0"/>
              </a:rPr>
              <a:t>"</a:t>
            </a:r>
            <a:r>
              <a:rPr lang="en-US" altLang="ja-JP" dirty="0" smtClean="0">
                <a:latin typeface="Times New Roman" charset="0"/>
                <a:cs typeface="Times New Roman" charset="0"/>
              </a:rPr>
              <a:t>Super Pastor</a:t>
            </a:r>
            <a:r>
              <a:rPr lang="ru-RU" altLang="ja-JP" dirty="0" smtClean="0">
                <a:latin typeface="Times New Roman" charset="0"/>
                <a:cs typeface="Times New Roman" charset="0"/>
              </a:rPr>
              <a:t>"</a:t>
            </a:r>
            <a:r>
              <a:rPr lang="en-US" altLang="ja-JP" dirty="0" smtClean="0">
                <a:latin typeface="Times New Roman" charset="0"/>
                <a:cs typeface="Times New Roman" charset="0"/>
              </a:rPr>
              <a:t> </a:t>
            </a:r>
            <a:r>
              <a:rPr lang="en-US" altLang="ja-JP" dirty="0">
                <a:latin typeface="Times New Roman" charset="0"/>
                <a:cs typeface="Times New Roman" charset="0"/>
              </a:rPr>
              <a:t>on a website for </a:t>
            </a:r>
            <a:r>
              <a:rPr lang="ru-RU" altLang="ja-JP" dirty="0" smtClean="0">
                <a:latin typeface="Times New Roman" charset="0"/>
                <a:cs typeface="Times New Roman" charset="0"/>
              </a:rPr>
              <a:t>"</a:t>
            </a:r>
            <a:r>
              <a:rPr lang="en-US" altLang="ja-JP" dirty="0" smtClean="0">
                <a:latin typeface="Times New Roman" charset="0"/>
                <a:cs typeface="Times New Roman" charset="0"/>
              </a:rPr>
              <a:t>Crossroads </a:t>
            </a:r>
            <a:r>
              <a:rPr lang="en-US" altLang="ja-JP" dirty="0">
                <a:latin typeface="Times New Roman" charset="0"/>
                <a:cs typeface="Times New Roman" charset="0"/>
              </a:rPr>
              <a:t>Christian </a:t>
            </a:r>
            <a:r>
              <a:rPr lang="en-US" altLang="ja-JP" dirty="0" smtClean="0">
                <a:latin typeface="Times New Roman" charset="0"/>
                <a:cs typeface="Times New Roman" charset="0"/>
              </a:rPr>
              <a:t>School</a:t>
            </a:r>
            <a:r>
              <a:rPr lang="ru-RU" altLang="ja-JP" dirty="0" smtClean="0">
                <a:latin typeface="Times New Roman" charset="0"/>
                <a:cs typeface="Times New Roman" charset="0"/>
              </a:rPr>
              <a:t>"</a:t>
            </a:r>
            <a:r>
              <a:rPr lang="en-US" altLang="ja-JP" dirty="0" smtClean="0">
                <a:latin typeface="Times New Roman" charset="0"/>
                <a:cs typeface="Times New Roman" charset="0"/>
              </a:rPr>
              <a:t> </a:t>
            </a:r>
            <a:r>
              <a:rPr lang="en-US" altLang="ja-JP" dirty="0">
                <a:latin typeface="Times New Roman" charset="0"/>
                <a:cs typeface="Times New Roman" charset="0"/>
              </a:rPr>
              <a:t>in Corona, CA!  He does it all…</a:t>
            </a:r>
            <a:endParaRPr lang="en-US" dirty="0">
              <a:latin typeface="Times New Roman" charset="0"/>
              <a:cs typeface="Times New Roman"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C0BAF5E-ED3A-114E-BB45-370B450A3921}" type="slidenum">
              <a:rPr lang="en-US" sz="1200">
                <a:solidFill>
                  <a:srgbClr val="000000"/>
                </a:solidFill>
                <a:cs typeface="Times New Roman" charset="0"/>
              </a:rPr>
              <a:pPr eaLnBrk="1" hangingPunct="1"/>
              <a:t>145</a:t>
            </a:fld>
            <a:endParaRPr lang="en-US" sz="1200">
              <a:solidFill>
                <a:srgbClr val="000000"/>
              </a:solidFill>
              <a:cs typeface="Times New Roman" charset="0"/>
            </a:endParaRPr>
          </a:p>
        </p:txBody>
      </p:sp>
      <p:sp>
        <p:nvSpPr>
          <p:cNvPr id="686082" name="Rectangle 2"/>
          <p:cNvSpPr>
            <a:spLocks noGrp="1" noRot="1" noChangeAspect="1" noChangeArrowheads="1" noTextEdit="1"/>
          </p:cNvSpPr>
          <p:nvPr>
            <p:ph type="sldImg"/>
          </p:nvPr>
        </p:nvSpPr>
        <p:spPr>
          <a:ln/>
        </p:spPr>
      </p:sp>
      <p:sp>
        <p:nvSpPr>
          <p:cNvPr id="6860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lvl="2" algn="just">
              <a:spcBef>
                <a:spcPts val="1200"/>
              </a:spcBef>
              <a:spcAft>
                <a:spcPts val="300"/>
              </a:spcAft>
            </a:pPr>
            <a:r>
              <a:rPr lang="en-US">
                <a:latin typeface="Times New Roman" charset="0"/>
                <a:ea typeface="Times New Roman" charset="0"/>
                <a:cs typeface="Times New Roman" charset="0"/>
              </a:rPr>
              <a:t>1.	Equipping the saints is best for both the pastor and for the people.</a:t>
            </a:r>
          </a:p>
          <a:p>
            <a:pPr lvl="3" algn="just">
              <a:spcBef>
                <a:spcPts val="1200"/>
              </a:spcBef>
              <a:spcAft>
                <a:spcPts val="300"/>
              </a:spcAft>
            </a:pPr>
            <a:r>
              <a:rPr lang="en-US">
                <a:latin typeface="Times New Roman" charset="0"/>
                <a:ea typeface="Times New Roman" charset="0"/>
                <a:cs typeface="Times New Roman" charset="0"/>
              </a:rPr>
              <a:t>a)	Equipping others is best for me as a pastor-teacher.</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2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40E4A7A-47D7-6846-AB5B-EAD870473789}" type="slidenum">
              <a:rPr lang="en-US" sz="1200">
                <a:solidFill>
                  <a:srgbClr val="000000"/>
                </a:solidFill>
                <a:cs typeface="Times New Roman" charset="0"/>
              </a:rPr>
              <a:pPr eaLnBrk="1" hangingPunct="1"/>
              <a:t>146</a:t>
            </a:fld>
            <a:endParaRPr lang="en-US" sz="1200">
              <a:solidFill>
                <a:srgbClr val="000000"/>
              </a:solidFill>
              <a:cs typeface="Times New Roman" charset="0"/>
            </a:endParaRPr>
          </a:p>
        </p:txBody>
      </p:sp>
      <p:sp>
        <p:nvSpPr>
          <p:cNvPr id="688130" name="Rectangle 2"/>
          <p:cNvSpPr>
            <a:spLocks noGrp="1" noRot="1" noChangeAspect="1" noChangeArrowheads="1"/>
          </p:cNvSpPr>
          <p:nvPr>
            <p:ph type="sldImg"/>
          </p:nvPr>
        </p:nvSpPr>
        <p:spPr>
          <a:solidFill>
            <a:srgbClr val="FFFFFF"/>
          </a:solidFill>
          <a:ln/>
        </p:spPr>
      </p:sp>
      <p:sp>
        <p:nvSpPr>
          <p:cNvPr id="688131" name="Rectangle 3"/>
          <p:cNvSpPr>
            <a:spLocks noGrp="1" noChangeArrowheads="1"/>
          </p:cNvSpPr>
          <p:nvPr>
            <p:ph type="body" idx="1"/>
          </p:nvPr>
        </p:nvSpPr>
        <p:spPr>
          <a:solidFill>
            <a:srgbClr val="FFFFFF"/>
          </a:solidFill>
          <a:ln>
            <a:solidFill>
              <a:srgbClr val="000000"/>
            </a:solidFill>
          </a:ln>
        </p:spPr>
        <p:txBody>
          <a:bodyPr/>
          <a:lstStyle/>
          <a:p>
            <a:pPr lvl="4">
              <a:spcBef>
                <a:spcPts val="1200"/>
              </a:spcBef>
              <a:spcAft>
                <a:spcPts val="300"/>
              </a:spcAft>
            </a:pPr>
            <a:r>
              <a:rPr lang="en-US" dirty="0">
                <a:latin typeface="Times New Roman" charset="0"/>
                <a:ea typeface="Times New Roman" charset="0"/>
                <a:cs typeface="Times New Roman" charset="0"/>
              </a:rPr>
              <a:t>(1) The pastor who does all the work of ministry himself will soon burn out</a:t>
            </a:r>
            <a:r>
              <a:rPr lang="en-US" dirty="0">
                <a:latin typeface="Arial" charset="0"/>
                <a:ea typeface="Times New Roman" charset="0"/>
                <a:cs typeface="Times New Roman" charset="0"/>
              </a:rPr>
              <a:t>—</a:t>
            </a:r>
            <a:r>
              <a:rPr lang="en-US" dirty="0">
                <a:latin typeface="Times New Roman" charset="0"/>
                <a:ea typeface="Times New Roman" charset="0"/>
                <a:cs typeface="Times New Roman" charset="0"/>
              </a:rPr>
              <a:t>like trying to hold the sun!</a:t>
            </a:r>
          </a:p>
          <a:p>
            <a:pPr lvl="4">
              <a:spcBef>
                <a:spcPts val="1200"/>
              </a:spcBef>
              <a:spcAft>
                <a:spcPts val="300"/>
              </a:spcAft>
            </a:pPr>
            <a:r>
              <a:rPr lang="en-US" dirty="0">
                <a:latin typeface="Times New Roman" charset="0"/>
                <a:ea typeface="Times New Roman" charset="0"/>
                <a:cs typeface="Times New Roman" charset="0"/>
              </a:rPr>
              <a:t>(2) Pastor John was the chief carpenter at his new church building, so he </a:t>
            </a:r>
            <a:r>
              <a:rPr lang="en-US" dirty="0" err="1" smtClean="0">
                <a:latin typeface="Times New Roman" charset="0"/>
                <a:ea typeface="Times New Roman" charset="0"/>
                <a:cs typeface="Times New Roman" charset="0"/>
              </a:rPr>
              <a:t>couldn</a:t>
            </a:r>
            <a:r>
              <a:rPr lang="uk-UA" altLang="ja-JP" dirty="0" smtClean="0">
                <a:latin typeface="Arial" charset="0"/>
                <a:ea typeface="Times New Roman" charset="0"/>
                <a:cs typeface="Times New Roman" charset="0"/>
              </a:rPr>
              <a:t>'</a:t>
            </a:r>
            <a:r>
              <a:rPr lang="en-US" dirty="0" smtClean="0">
                <a:latin typeface="Times New Roman" charset="0"/>
                <a:ea typeface="Times New Roman" charset="0"/>
                <a:cs typeface="Times New Roman" charset="0"/>
              </a:rPr>
              <a:t>t </a:t>
            </a:r>
            <a:r>
              <a:rPr lang="en-US" dirty="0">
                <a:latin typeface="Times New Roman" charset="0"/>
                <a:ea typeface="Times New Roman" charset="0"/>
                <a:cs typeface="Times New Roman" charset="0"/>
              </a:rPr>
              <a:t>preach well and ended up leaving the church.</a:t>
            </a:r>
          </a:p>
          <a:p>
            <a:endParaRPr lang="en-US" dirty="0">
              <a:latin typeface="Times New Roman" charset="0"/>
              <a:cs typeface="Times New Roman"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7D5F1E-E0B8-B84B-9922-69A1F3717FB7}" type="slidenum">
              <a:rPr lang="en-US" sz="1200">
                <a:solidFill>
                  <a:srgbClr val="000000"/>
                </a:solidFill>
                <a:cs typeface="Times New Roman" charset="0"/>
              </a:rPr>
              <a:pPr eaLnBrk="1" hangingPunct="1"/>
              <a:t>147</a:t>
            </a:fld>
            <a:endParaRPr lang="en-US" sz="1200">
              <a:solidFill>
                <a:srgbClr val="000000"/>
              </a:solidFill>
              <a:cs typeface="Times New Roman" charset="0"/>
            </a:endParaRPr>
          </a:p>
        </p:txBody>
      </p:sp>
      <p:sp>
        <p:nvSpPr>
          <p:cNvPr id="690178" name="Rectangle 2"/>
          <p:cNvSpPr>
            <a:spLocks noGrp="1" noRot="1" noChangeAspect="1" noChangeArrowheads="1"/>
          </p:cNvSpPr>
          <p:nvPr>
            <p:ph type="sldImg"/>
          </p:nvPr>
        </p:nvSpPr>
        <p:spPr>
          <a:solidFill>
            <a:srgbClr val="FFFFFF"/>
          </a:solidFill>
          <a:ln/>
        </p:spPr>
      </p:sp>
      <p:sp>
        <p:nvSpPr>
          <p:cNvPr id="690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3566A58-998A-3442-AFDF-60AF3B8C0C27}" type="slidenum">
              <a:rPr lang="en-US" sz="1200">
                <a:solidFill>
                  <a:srgbClr val="000000"/>
                </a:solidFill>
                <a:cs typeface="Times New Roman" charset="0"/>
              </a:rPr>
              <a:pPr eaLnBrk="1" hangingPunct="1"/>
              <a:t>148</a:t>
            </a:fld>
            <a:endParaRPr lang="en-US" sz="1200">
              <a:solidFill>
                <a:srgbClr val="000000"/>
              </a:solidFill>
              <a:cs typeface="Times New Roman" charset="0"/>
            </a:endParaRPr>
          </a:p>
        </p:txBody>
      </p:sp>
      <p:sp>
        <p:nvSpPr>
          <p:cNvPr id="692226" name="Rectangle 2"/>
          <p:cNvSpPr>
            <a:spLocks noGrp="1" noRot="1" noChangeAspect="1" noChangeArrowheads="1"/>
          </p:cNvSpPr>
          <p:nvPr>
            <p:ph type="sldImg"/>
          </p:nvPr>
        </p:nvSpPr>
        <p:spPr>
          <a:solidFill>
            <a:srgbClr val="FFFFFF"/>
          </a:solidFill>
          <a:ln/>
        </p:spPr>
      </p:sp>
      <p:sp>
        <p:nvSpPr>
          <p:cNvPr id="6922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C42F53C-C5FE-5440-916B-8FEBD3E091D5}" type="slidenum">
              <a:rPr lang="en-US" sz="1200">
                <a:solidFill>
                  <a:srgbClr val="000000"/>
                </a:solidFill>
                <a:cs typeface="Times New Roman" charset="0"/>
              </a:rPr>
              <a:pPr eaLnBrk="1" hangingPunct="1"/>
              <a:t>149</a:t>
            </a:fld>
            <a:endParaRPr lang="en-US" sz="1200">
              <a:solidFill>
                <a:srgbClr val="000000"/>
              </a:solidFill>
              <a:cs typeface="Times New Roman" charset="0"/>
            </a:endParaRPr>
          </a:p>
        </p:txBody>
      </p:sp>
      <p:sp>
        <p:nvSpPr>
          <p:cNvPr id="694274" name="Rectangle 2"/>
          <p:cNvSpPr>
            <a:spLocks noGrp="1" noRot="1" noChangeAspect="1" noChangeArrowheads="1"/>
          </p:cNvSpPr>
          <p:nvPr>
            <p:ph type="sldImg"/>
          </p:nvPr>
        </p:nvSpPr>
        <p:spPr>
          <a:solidFill>
            <a:srgbClr val="FFFFFF"/>
          </a:solidFill>
          <a:ln/>
        </p:spPr>
      </p:sp>
      <p:sp>
        <p:nvSpPr>
          <p:cNvPr id="694275" name="Rectangle 3"/>
          <p:cNvSpPr>
            <a:spLocks noGrp="1" noChangeArrowheads="1"/>
          </p:cNvSpPr>
          <p:nvPr>
            <p:ph type="body" idx="1"/>
          </p:nvPr>
        </p:nvSpPr>
        <p:spPr>
          <a:solidFill>
            <a:srgbClr val="FFFFFF"/>
          </a:solidFill>
          <a:ln>
            <a:solidFill>
              <a:srgbClr val="000000"/>
            </a:solidFill>
          </a:ln>
        </p:spPr>
        <p:txBody>
          <a:bodyPr/>
          <a:lstStyle/>
          <a:p>
            <a:pPr marL="228600" indent="-228600">
              <a:buFontTx/>
              <a:buAutoNum type="arabicPeriod"/>
            </a:pPr>
            <a:r>
              <a:rPr lang="en-US" dirty="0">
                <a:latin typeface="Times New Roman" charset="0"/>
                <a:cs typeface="Times New Roman" charset="0"/>
              </a:rPr>
              <a:t>Most of the ministry is </a:t>
            </a:r>
            <a:r>
              <a:rPr lang="en-US" dirty="0" smtClean="0">
                <a:latin typeface="Times New Roman" charset="0"/>
                <a:cs typeface="Times New Roman" charset="0"/>
              </a:rPr>
              <a:t>God</a:t>
            </a:r>
            <a:r>
              <a:rPr lang="uk-UA" altLang="ja-JP" dirty="0" smtClean="0">
                <a:latin typeface="Arial" charset="0"/>
                <a:cs typeface="Times New Roman" charset="0"/>
              </a:rPr>
              <a:t>'</a:t>
            </a:r>
            <a:r>
              <a:rPr lang="en-US" dirty="0" smtClean="0">
                <a:latin typeface="Times New Roman" charset="0"/>
                <a:cs typeface="Times New Roman" charset="0"/>
              </a:rPr>
              <a:t>s </a:t>
            </a:r>
            <a:r>
              <a:rPr lang="en-US" dirty="0">
                <a:latin typeface="Times New Roman" charset="0"/>
                <a:cs typeface="Times New Roman" charset="0"/>
              </a:rPr>
              <a:t>grace through the MEMBERS</a:t>
            </a:r>
            <a:r>
              <a:rPr lang="en-US" dirty="0">
                <a:latin typeface="Arial" charset="0"/>
                <a:cs typeface="Times New Roman" charset="0"/>
              </a:rPr>
              <a:t>—</a:t>
            </a:r>
            <a:r>
              <a:rPr lang="en-US" dirty="0">
                <a:latin typeface="Times New Roman" charset="0"/>
                <a:cs typeface="Times New Roman" charset="0"/>
              </a:rPr>
              <a:t>not the leaders!</a:t>
            </a:r>
          </a:p>
          <a:p>
            <a:pPr marL="228600" indent="-228600">
              <a:buFontTx/>
              <a:buAutoNum type="arabicPeriod"/>
            </a:pPr>
            <a:r>
              <a:rPr lang="en-US" dirty="0">
                <a:latin typeface="Times New Roman" charset="0"/>
                <a:cs typeface="Times New Roman" charset="0"/>
              </a:rPr>
              <a:t> You all need to belong; so each of you should have a ministry here  </a:t>
            </a:r>
          </a:p>
          <a:p>
            <a:pPr marL="228600" indent="-228600">
              <a:buFontTx/>
              <a:buAutoNum type="arabicPeriod"/>
            </a:pPr>
            <a:r>
              <a:rPr lang="en-US" dirty="0">
                <a:latin typeface="Times New Roman" charset="0"/>
                <a:cs typeface="Times New Roman" charset="0"/>
              </a:rPr>
              <a:t> If I </a:t>
            </a:r>
            <a:r>
              <a:rPr lang="en-US" dirty="0" smtClean="0">
                <a:latin typeface="Times New Roman" charset="0"/>
                <a:cs typeface="Times New Roman" charset="0"/>
              </a:rPr>
              <a:t>don</a:t>
            </a:r>
            <a:r>
              <a:rPr lang="uk-UA" altLang="ja-JP" dirty="0" smtClean="0">
                <a:latin typeface="Arial" charset="0"/>
                <a:cs typeface="Times New Roman" charset="0"/>
              </a:rPr>
              <a:t>'</a:t>
            </a:r>
            <a:r>
              <a:rPr lang="en-US" dirty="0" smtClean="0">
                <a:latin typeface="Times New Roman" charset="0"/>
                <a:cs typeface="Times New Roman" charset="0"/>
              </a:rPr>
              <a:t>t </a:t>
            </a:r>
            <a:r>
              <a:rPr lang="en-US" dirty="0">
                <a:latin typeface="Times New Roman" charset="0"/>
                <a:cs typeface="Times New Roman" charset="0"/>
              </a:rPr>
              <a:t>train you to do the ministry yourself then I will rob you of the blessing of battling for Christ.</a:t>
            </a:r>
          </a:p>
          <a:p>
            <a:pPr marL="228600" indent="-228600">
              <a:buFontTx/>
              <a:buAutoNum type="arabicPeriod"/>
            </a:pPr>
            <a:r>
              <a:rPr lang="en-US" dirty="0">
                <a:latin typeface="Times New Roman" charset="0"/>
                <a:cs typeface="Times New Roman" charset="0"/>
              </a:rPr>
              <a:t> The pastor who refuses to equip makes his people lazy.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Slide Image Placeholder 1"/>
          <p:cNvSpPr>
            <a:spLocks noGrp="1" noRot="1" noChangeAspect="1"/>
          </p:cNvSpPr>
          <p:nvPr>
            <p:ph type="sldImg"/>
          </p:nvPr>
        </p:nvSpPr>
        <p:spPr>
          <a:ln/>
        </p:spPr>
      </p:sp>
      <p:sp>
        <p:nvSpPr>
          <p:cNvPr id="473090"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latin typeface="Times New Roman" charset="0"/>
              <a:cs typeface="Times New Roman" charset="0"/>
            </a:endParaRPr>
          </a:p>
        </p:txBody>
      </p:sp>
      <p:sp>
        <p:nvSpPr>
          <p:cNvPr id="473091"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264F99-DBAC-1A47-8071-0CDC0C89D20D}" type="slidenum">
              <a:rPr lang="en-US" sz="1200">
                <a:solidFill>
                  <a:srgbClr val="000000"/>
                </a:solidFill>
                <a:cs typeface="Times New Roman" charset="0"/>
              </a:rPr>
              <a:pPr eaLnBrk="1" hangingPunct="1"/>
              <a:t>19</a:t>
            </a:fld>
            <a:endParaRPr lang="en-US" sz="1200">
              <a:solidFill>
                <a:srgbClr val="000000"/>
              </a:solidFill>
              <a:cs typeface="Times New Roman"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D1D7F56-196C-E846-843C-6BC11AE2F33F}" type="slidenum">
              <a:rPr lang="en-US" sz="1200">
                <a:solidFill>
                  <a:srgbClr val="000000"/>
                </a:solidFill>
                <a:cs typeface="Times New Roman" charset="0"/>
              </a:rPr>
              <a:pPr eaLnBrk="1" hangingPunct="1"/>
              <a:t>150</a:t>
            </a:fld>
            <a:endParaRPr lang="en-US" sz="1200">
              <a:solidFill>
                <a:srgbClr val="000000"/>
              </a:solidFill>
              <a:cs typeface="Times New Roman" charset="0"/>
            </a:endParaRPr>
          </a:p>
        </p:txBody>
      </p:sp>
      <p:sp>
        <p:nvSpPr>
          <p:cNvPr id="696322" name="Rectangle 2"/>
          <p:cNvSpPr>
            <a:spLocks noGrp="1" noRot="1" noChangeAspect="1" noChangeArrowheads="1"/>
          </p:cNvSpPr>
          <p:nvPr>
            <p:ph type="sldImg"/>
          </p:nvPr>
        </p:nvSpPr>
        <p:spPr>
          <a:solidFill>
            <a:srgbClr val="FFFFFF"/>
          </a:solidFill>
          <a:ln/>
        </p:spPr>
      </p:sp>
      <p:sp>
        <p:nvSpPr>
          <p:cNvPr id="69632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6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A1CAA1-D36A-CA4A-B8B3-A29220259931}" type="slidenum">
              <a:rPr lang="en-US" sz="1200">
                <a:solidFill>
                  <a:srgbClr val="000000"/>
                </a:solidFill>
                <a:cs typeface="Times New Roman" charset="0"/>
              </a:rPr>
              <a:pPr eaLnBrk="1" hangingPunct="1"/>
              <a:t>151</a:t>
            </a:fld>
            <a:endParaRPr lang="en-US" sz="1200">
              <a:solidFill>
                <a:srgbClr val="000000"/>
              </a:solidFill>
              <a:cs typeface="Times New Roman" charset="0"/>
            </a:endParaRPr>
          </a:p>
        </p:txBody>
      </p:sp>
      <p:sp>
        <p:nvSpPr>
          <p:cNvPr id="698370" name="Rectangle 2"/>
          <p:cNvSpPr>
            <a:spLocks noGrp="1" noRot="1" noChangeAspect="1" noChangeArrowheads="1"/>
          </p:cNvSpPr>
          <p:nvPr>
            <p:ph type="sldImg"/>
          </p:nvPr>
        </p:nvSpPr>
        <p:spPr>
          <a:solidFill>
            <a:srgbClr val="FFFFFF"/>
          </a:solidFill>
          <a:ln/>
        </p:spPr>
      </p:sp>
      <p:sp>
        <p:nvSpPr>
          <p:cNvPr id="69837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lvl="3">
              <a:spcBef>
                <a:spcPts val="1200"/>
              </a:spcBef>
              <a:spcAft>
                <a:spcPts val="300"/>
              </a:spcAft>
            </a:pPr>
            <a:r>
              <a:rPr lang="en-US" dirty="0">
                <a:latin typeface="Times New Roman" charset="0"/>
                <a:ea typeface="Times New Roman" charset="0"/>
                <a:cs typeface="Times New Roman" charset="0"/>
              </a:rPr>
              <a:t>a) We are willing to do servant roles, but this should not be our chief focus.</a:t>
            </a:r>
          </a:p>
          <a:p>
            <a:pPr lvl="4">
              <a:spcBef>
                <a:spcPts val="1200"/>
              </a:spcBef>
              <a:spcAft>
                <a:spcPts val="300"/>
              </a:spcAft>
            </a:pPr>
            <a:r>
              <a:rPr lang="en-US" dirty="0">
                <a:latin typeface="Times New Roman" charset="0"/>
                <a:ea typeface="Times New Roman" charset="0"/>
                <a:cs typeface="Times New Roman" charset="0"/>
              </a:rPr>
              <a:t>(1) The apostles refused to neglect </a:t>
            </a:r>
            <a:r>
              <a:rPr lang="en-US" dirty="0" smtClean="0">
                <a:latin typeface="Times New Roman" charset="0"/>
                <a:ea typeface="Times New Roman" charset="0"/>
                <a:cs typeface="Times New Roman" charset="0"/>
              </a:rPr>
              <a:t>God</a:t>
            </a:r>
            <a:r>
              <a:rPr lang="uk-UA" altLang="ja-JP" dirty="0" smtClean="0">
                <a:latin typeface="Arial" charset="0"/>
                <a:ea typeface="Times New Roman" charset="0"/>
                <a:cs typeface="Times New Roman" charset="0"/>
              </a:rPr>
              <a:t>'</a:t>
            </a:r>
            <a:r>
              <a:rPr lang="en-US" dirty="0" smtClean="0">
                <a:latin typeface="Times New Roman" charset="0"/>
                <a:ea typeface="Times New Roman" charset="0"/>
                <a:cs typeface="Times New Roman" charset="0"/>
              </a:rPr>
              <a:t>s </a:t>
            </a:r>
            <a:r>
              <a:rPr lang="en-US" dirty="0">
                <a:latin typeface="Times New Roman" charset="0"/>
                <a:ea typeface="Times New Roman" charset="0"/>
                <a:cs typeface="Times New Roman" charset="0"/>
              </a:rPr>
              <a:t>Word to serve food in Acts 6.</a:t>
            </a:r>
          </a:p>
          <a:p>
            <a:pPr lvl="4">
              <a:spcBef>
                <a:spcPts val="1200"/>
              </a:spcBef>
              <a:spcAft>
                <a:spcPts val="300"/>
              </a:spcAft>
            </a:pPr>
            <a:r>
              <a:rPr lang="en-US" dirty="0">
                <a:latin typeface="Times New Roman" charset="0"/>
                <a:ea typeface="Times New Roman" charset="0"/>
                <a:cs typeface="Times New Roman" charset="0"/>
              </a:rPr>
              <a:t>(2) While Christ washed his </a:t>
            </a:r>
            <a:r>
              <a:rPr lang="en-US" dirty="0" smtClean="0">
                <a:latin typeface="Times New Roman" charset="0"/>
                <a:ea typeface="Times New Roman" charset="0"/>
                <a:cs typeface="Times New Roman" charset="0"/>
              </a:rPr>
              <a:t>disciples</a:t>
            </a:r>
            <a:r>
              <a:rPr lang="uk-UA" altLang="ja-JP" dirty="0" smtClean="0">
                <a:latin typeface="Arial" charset="0"/>
                <a:ea typeface="Times New Roman" charset="0"/>
                <a:cs typeface="Times New Roman" charset="0"/>
              </a:rPr>
              <a:t>'</a:t>
            </a:r>
            <a:r>
              <a:rPr lang="en-US" dirty="0" smtClean="0">
                <a:latin typeface="Times New Roman" charset="0"/>
                <a:ea typeface="Times New Roman" charset="0"/>
                <a:cs typeface="Times New Roman" charset="0"/>
              </a:rPr>
              <a:t> </a:t>
            </a:r>
            <a:r>
              <a:rPr lang="en-US" dirty="0">
                <a:latin typeface="Times New Roman" charset="0"/>
                <a:ea typeface="Times New Roman" charset="0"/>
                <a:cs typeface="Times New Roman" charset="0"/>
              </a:rPr>
              <a:t>feet, He did this only once</a:t>
            </a:r>
            <a:r>
              <a:rPr lang="en-US" dirty="0">
                <a:latin typeface="Arial" charset="0"/>
                <a:ea typeface="Times New Roman" charset="0"/>
                <a:cs typeface="Times New Roman" charset="0"/>
              </a:rPr>
              <a:t>—</a:t>
            </a:r>
            <a:r>
              <a:rPr lang="en-US" dirty="0">
                <a:latin typeface="Times New Roman" charset="0"/>
                <a:ea typeface="Times New Roman" charset="0"/>
                <a:cs typeface="Times New Roman" charset="0"/>
              </a:rPr>
              <a:t>doing it all the time would have detracted from his equipping ministry (John 13).</a:t>
            </a:r>
          </a:p>
          <a:p>
            <a:pPr lvl="3">
              <a:spcBef>
                <a:spcPts val="1200"/>
              </a:spcBef>
              <a:spcAft>
                <a:spcPts val="300"/>
              </a:spcAft>
            </a:pPr>
            <a:r>
              <a:rPr lang="en-US" dirty="0">
                <a:latin typeface="Times New Roman" charset="0"/>
                <a:ea typeface="Times New Roman" charset="0"/>
                <a:cs typeface="Times New Roman" charset="0"/>
              </a:rPr>
              <a:t>b) We must equip you in the Word of God.</a:t>
            </a:r>
          </a:p>
          <a:p>
            <a:pPr lvl="3">
              <a:spcBef>
                <a:spcPts val="1200"/>
              </a:spcBef>
              <a:spcAft>
                <a:spcPts val="300"/>
              </a:spcAft>
            </a:pPr>
            <a:r>
              <a:rPr lang="en-US" dirty="0">
                <a:latin typeface="Times New Roman" charset="0"/>
                <a:ea typeface="Times New Roman" charset="0"/>
                <a:cs typeface="Times New Roman" charset="0"/>
              </a:rPr>
              <a:t>c) We must equip you how to pray.</a:t>
            </a:r>
          </a:p>
          <a:p>
            <a:pPr lvl="3">
              <a:spcBef>
                <a:spcPts val="1200"/>
              </a:spcBef>
              <a:spcAft>
                <a:spcPts val="300"/>
              </a:spcAft>
            </a:pPr>
            <a:r>
              <a:rPr lang="en-US" dirty="0">
                <a:latin typeface="Times New Roman" charset="0"/>
                <a:ea typeface="Times New Roman" charset="0"/>
                <a:cs typeface="Times New Roman" charset="0"/>
              </a:rPr>
              <a:t>d) We plan to show you many tasks and then get out of the way so you can do them alone.</a:t>
            </a:r>
          </a:p>
          <a:p>
            <a:pPr lvl="3">
              <a:spcBef>
                <a:spcPts val="1200"/>
              </a:spcBef>
              <a:spcAft>
                <a:spcPts val="300"/>
              </a:spcAft>
            </a:pPr>
            <a:r>
              <a:rPr lang="en-US" dirty="0">
                <a:latin typeface="Times New Roman" charset="0"/>
                <a:ea typeface="Times New Roman" charset="0"/>
                <a:cs typeface="Times New Roman" charset="0"/>
              </a:rPr>
              <a:t>KAREN: mid January, which is by Kay Arthur: Lord, Heal My Hurts</a:t>
            </a:r>
          </a:p>
          <a:p>
            <a:endParaRPr lang="en-US" dirty="0">
              <a:latin typeface="Times New Roman" charset="0"/>
              <a:cs typeface="Times New Roman"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E9B3D50-BCFB-834C-B1F9-5C85D3BC65A8}" type="slidenum">
              <a:rPr lang="en-US" sz="1200">
                <a:solidFill>
                  <a:srgbClr val="000000"/>
                </a:solidFill>
                <a:cs typeface="Times New Roman" charset="0"/>
              </a:rPr>
              <a:pPr eaLnBrk="1" hangingPunct="1"/>
              <a:t>152</a:t>
            </a:fld>
            <a:endParaRPr lang="en-US" sz="1200">
              <a:solidFill>
                <a:srgbClr val="000000"/>
              </a:solidFill>
              <a:cs typeface="Times New Roman" charset="0"/>
            </a:endParaRPr>
          </a:p>
        </p:txBody>
      </p:sp>
      <p:sp>
        <p:nvSpPr>
          <p:cNvPr id="700418" name="Rectangle 2"/>
          <p:cNvSpPr>
            <a:spLocks noGrp="1" noRot="1" noChangeAspect="1" noChangeArrowheads="1"/>
          </p:cNvSpPr>
          <p:nvPr>
            <p:ph type="sldImg"/>
          </p:nvPr>
        </p:nvSpPr>
        <p:spPr>
          <a:solidFill>
            <a:srgbClr val="FFFFFF"/>
          </a:solidFill>
          <a:ln/>
        </p:spPr>
      </p:sp>
      <p:sp>
        <p:nvSpPr>
          <p:cNvPr id="700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76D3FD6-C1EF-DE47-815C-DCF3C0085051}" type="slidenum">
              <a:rPr lang="en-US" sz="1200">
                <a:solidFill>
                  <a:srgbClr val="000000"/>
                </a:solidFill>
                <a:cs typeface="Times New Roman" charset="0"/>
              </a:rPr>
              <a:pPr eaLnBrk="1" hangingPunct="1"/>
              <a:t>153</a:t>
            </a:fld>
            <a:endParaRPr lang="en-US" sz="1200">
              <a:solidFill>
                <a:srgbClr val="000000"/>
              </a:solidFill>
              <a:cs typeface="Times New Roman" charset="0"/>
            </a:endParaRPr>
          </a:p>
        </p:txBody>
      </p:sp>
      <p:sp>
        <p:nvSpPr>
          <p:cNvPr id="702466" name="Rectangle 2"/>
          <p:cNvSpPr>
            <a:spLocks noGrp="1" noRot="1" noChangeAspect="1" noChangeArrowheads="1" noTextEdit="1"/>
          </p:cNvSpPr>
          <p:nvPr>
            <p:ph type="sldImg"/>
          </p:nvPr>
        </p:nvSpPr>
        <p:spPr>
          <a:ln/>
        </p:spPr>
      </p:sp>
      <p:sp>
        <p:nvSpPr>
          <p:cNvPr id="7024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cs typeface="Times New Roman" charset="0"/>
              </a:rPr>
              <a:t>Our training you will result in us becoming like Jesus!</a:t>
            </a: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B6578B2-D320-8644-B501-147697C86537}" type="slidenum">
              <a:rPr lang="en-US" sz="1200">
                <a:solidFill>
                  <a:srgbClr val="000000"/>
                </a:solidFill>
                <a:cs typeface="Times New Roman" charset="0"/>
              </a:rPr>
              <a:pPr eaLnBrk="1" hangingPunct="1"/>
              <a:t>154</a:t>
            </a:fld>
            <a:endParaRPr lang="en-US" sz="1200">
              <a:solidFill>
                <a:srgbClr val="000000"/>
              </a:solidFill>
              <a:cs typeface="Times New Roman" charset="0"/>
            </a:endParaRPr>
          </a:p>
        </p:txBody>
      </p:sp>
      <p:sp>
        <p:nvSpPr>
          <p:cNvPr id="704514" name="Rectangle 2"/>
          <p:cNvSpPr>
            <a:spLocks noGrp="1" noRot="1" noChangeAspect="1" noChangeArrowheads="1"/>
          </p:cNvSpPr>
          <p:nvPr>
            <p:ph type="sldImg"/>
          </p:nvPr>
        </p:nvSpPr>
        <p:spPr>
          <a:solidFill>
            <a:srgbClr val="FFFFFF"/>
          </a:solidFill>
          <a:ln/>
        </p:spPr>
      </p:sp>
      <p:sp>
        <p:nvSpPr>
          <p:cNvPr id="704515"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cs typeface="Times New Roman" charset="0"/>
              </a:rPr>
              <a:t>Our training you will make us like Jesus in three ways:</a:t>
            </a:r>
          </a:p>
          <a:p>
            <a:endParaRPr lang="en-US">
              <a:latin typeface="Times New Roman" charset="0"/>
              <a:cs typeface="Times New Roman" charset="0"/>
            </a:endParaRPr>
          </a:p>
          <a:p>
            <a:r>
              <a:rPr lang="en-US">
                <a:latin typeface="Times New Roman" charset="0"/>
                <a:cs typeface="Times New Roman" charset="0"/>
              </a:rPr>
              <a:t>(1) Equipping </a:t>
            </a:r>
            <a:r>
              <a:rPr lang="en-US" u="sng">
                <a:latin typeface="Times New Roman" charset="0"/>
                <a:cs typeface="Times New Roman" charset="0"/>
              </a:rPr>
              <a:t>builds</a:t>
            </a:r>
            <a:r>
              <a:rPr lang="en-US">
                <a:latin typeface="Times New Roman" charset="0"/>
                <a:cs typeface="Times New Roman" charset="0"/>
              </a:rPr>
              <a:t> us in the faith </a:t>
            </a: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0E9838-AAD6-494F-8EAE-B2864D2EE4EC}" type="slidenum">
              <a:rPr lang="en-US" sz="1200">
                <a:solidFill>
                  <a:srgbClr val="000000"/>
                </a:solidFill>
                <a:cs typeface="Times New Roman" charset="0"/>
              </a:rPr>
              <a:pPr eaLnBrk="1" hangingPunct="1"/>
              <a:t>155</a:t>
            </a:fld>
            <a:endParaRPr lang="en-US" sz="1200">
              <a:solidFill>
                <a:srgbClr val="000000"/>
              </a:solidFill>
              <a:cs typeface="Times New Roman" charset="0"/>
            </a:endParaRPr>
          </a:p>
        </p:txBody>
      </p:sp>
      <p:sp>
        <p:nvSpPr>
          <p:cNvPr id="706562" name="Rectangle 2"/>
          <p:cNvSpPr>
            <a:spLocks noGrp="1" noRot="1" noChangeAspect="1" noChangeArrowheads="1"/>
          </p:cNvSpPr>
          <p:nvPr>
            <p:ph type="sldImg"/>
          </p:nvPr>
        </p:nvSpPr>
        <p:spPr>
          <a:solidFill>
            <a:srgbClr val="FFFFFF"/>
          </a:solidFill>
          <a:ln/>
        </p:spPr>
      </p:sp>
      <p:sp>
        <p:nvSpPr>
          <p:cNvPr id="706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0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1F989F4-9B35-1F47-858F-74096087EFE8}" type="slidenum">
              <a:rPr lang="en-US" sz="1200">
                <a:solidFill>
                  <a:srgbClr val="000000"/>
                </a:solidFill>
                <a:cs typeface="Times New Roman" charset="0"/>
              </a:rPr>
              <a:pPr eaLnBrk="1" hangingPunct="1"/>
              <a:t>156</a:t>
            </a:fld>
            <a:endParaRPr lang="en-US" sz="1200">
              <a:solidFill>
                <a:srgbClr val="000000"/>
              </a:solidFill>
              <a:cs typeface="Times New Roman" charset="0"/>
            </a:endParaRPr>
          </a:p>
        </p:txBody>
      </p:sp>
      <p:sp>
        <p:nvSpPr>
          <p:cNvPr id="708610" name="Rectangle 2"/>
          <p:cNvSpPr>
            <a:spLocks noGrp="1" noRot="1" noChangeAspect="1" noChangeArrowheads="1" noTextEdit="1"/>
          </p:cNvSpPr>
          <p:nvPr>
            <p:ph type="sldImg"/>
          </p:nvPr>
        </p:nvSpPr>
        <p:spPr>
          <a:ln/>
        </p:spPr>
      </p:sp>
      <p:sp>
        <p:nvSpPr>
          <p:cNvPr id="70861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E0C1174-66EB-2C40-9B8D-8DB0F0B74C5F}" type="slidenum">
              <a:rPr lang="en-US" sz="1200">
                <a:solidFill>
                  <a:srgbClr val="000000"/>
                </a:solidFill>
                <a:cs typeface="Times New Roman" charset="0"/>
              </a:rPr>
              <a:pPr eaLnBrk="1" hangingPunct="1"/>
              <a:t>157</a:t>
            </a:fld>
            <a:endParaRPr lang="en-US" sz="1200">
              <a:solidFill>
                <a:srgbClr val="000000"/>
              </a:solidFill>
              <a:cs typeface="Times New Roman" charset="0"/>
            </a:endParaRPr>
          </a:p>
        </p:txBody>
      </p:sp>
      <p:sp>
        <p:nvSpPr>
          <p:cNvPr id="710658" name="Rectangle 2"/>
          <p:cNvSpPr>
            <a:spLocks noGrp="1" noRot="1" noChangeAspect="1" noChangeArrowheads="1" noTextEdit="1"/>
          </p:cNvSpPr>
          <p:nvPr>
            <p:ph type="sldImg"/>
          </p:nvPr>
        </p:nvSpPr>
        <p:spPr>
          <a:ln/>
        </p:spPr>
      </p:sp>
      <p:sp>
        <p:nvSpPr>
          <p:cNvPr id="7106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9642884-374F-D345-AAB6-1AD3DA057ECB}" type="slidenum">
              <a:rPr lang="en-US" sz="1200">
                <a:solidFill>
                  <a:srgbClr val="000000"/>
                </a:solidFill>
                <a:cs typeface="Times New Roman" charset="0"/>
              </a:rPr>
              <a:pPr eaLnBrk="1" hangingPunct="1"/>
              <a:t>158</a:t>
            </a:fld>
            <a:endParaRPr lang="en-US" sz="1200">
              <a:solidFill>
                <a:srgbClr val="000000"/>
              </a:solidFill>
              <a:cs typeface="Times New Roman" charset="0"/>
            </a:endParaRPr>
          </a:p>
        </p:txBody>
      </p:sp>
      <p:sp>
        <p:nvSpPr>
          <p:cNvPr id="712706" name="Rectangle 2"/>
          <p:cNvSpPr>
            <a:spLocks noGrp="1" noRot="1" noChangeAspect="1" noChangeArrowheads="1"/>
          </p:cNvSpPr>
          <p:nvPr>
            <p:ph type="sldImg"/>
          </p:nvPr>
        </p:nvSpPr>
        <p:spPr>
          <a:solidFill>
            <a:srgbClr val="FFFFFF"/>
          </a:solidFill>
          <a:ln/>
        </p:spPr>
      </p:sp>
      <p:sp>
        <p:nvSpPr>
          <p:cNvPr id="712707" name="Rectangle 3"/>
          <p:cNvSpPr>
            <a:spLocks noGrp="1" noChangeArrowheads="1"/>
          </p:cNvSpPr>
          <p:nvPr>
            <p:ph type="body" idx="1"/>
          </p:nvPr>
        </p:nvSpPr>
        <p:spPr>
          <a:solidFill>
            <a:srgbClr val="FFFFFF"/>
          </a:solidFill>
          <a:ln>
            <a:solidFill>
              <a:srgbClr val="000000"/>
            </a:solidFill>
          </a:ln>
        </p:spPr>
        <p:txBody>
          <a:bodyPr/>
          <a:lstStyle/>
          <a:p>
            <a:pPr marL="228600" indent="-228600">
              <a:buFontTx/>
              <a:buAutoNum type="alphaUcPeriod"/>
            </a:pPr>
            <a:r>
              <a:rPr lang="en-US" dirty="0">
                <a:latin typeface="Times New Roman" charset="0"/>
                <a:cs typeface="Times New Roman" charset="0"/>
              </a:rPr>
              <a:t>ENCOURAGES: Basically, it means that one result of the pastor-</a:t>
            </a:r>
            <a:r>
              <a:rPr lang="en-US" dirty="0" smtClean="0">
                <a:latin typeface="Times New Roman" charset="0"/>
                <a:cs typeface="Times New Roman" charset="0"/>
              </a:rPr>
              <a:t>teacher</a:t>
            </a:r>
            <a:r>
              <a:rPr lang="uk-UA" altLang="ja-JP" dirty="0" smtClean="0">
                <a:latin typeface="Arial" charset="0"/>
                <a:cs typeface="Times New Roman" charset="0"/>
              </a:rPr>
              <a:t>'</a:t>
            </a:r>
            <a:r>
              <a:rPr lang="en-US" dirty="0" smtClean="0">
                <a:latin typeface="Times New Roman" charset="0"/>
                <a:cs typeface="Times New Roman" charset="0"/>
              </a:rPr>
              <a:t>s </a:t>
            </a:r>
            <a:r>
              <a:rPr lang="en-US" dirty="0">
                <a:latin typeface="Times New Roman" charset="0"/>
                <a:cs typeface="Times New Roman" charset="0"/>
              </a:rPr>
              <a:t>equipping is that the people will be encouraged as they do the work of ministry.</a:t>
            </a:r>
          </a:p>
          <a:p>
            <a:pPr marL="228600" indent="-228600">
              <a:buFontTx/>
              <a:buAutoNum type="alphaUcPeriod"/>
            </a:pPr>
            <a:endParaRPr lang="en-US" dirty="0">
              <a:latin typeface="Times New Roman" charset="0"/>
              <a:cs typeface="Times New Roman" charset="0"/>
            </a:endParaRPr>
          </a:p>
          <a:p>
            <a:pPr marL="228600" indent="-228600"/>
            <a:r>
              <a:rPr lang="en-US" dirty="0">
                <a:latin typeface="Times New Roman" charset="0"/>
                <a:cs typeface="Times New Roman" charset="0"/>
              </a:rPr>
              <a:t>B. Equipping </a:t>
            </a:r>
            <a:r>
              <a:rPr lang="en-US" u="sng" dirty="0">
                <a:latin typeface="Times New Roman" charset="0"/>
                <a:cs typeface="Times New Roman" charset="0"/>
              </a:rPr>
              <a:t>unites</a:t>
            </a:r>
            <a:r>
              <a:rPr lang="en-US" dirty="0">
                <a:latin typeface="Times New Roman" charset="0"/>
                <a:cs typeface="Times New Roman" charset="0"/>
              </a:rPr>
              <a:t> us in the faith (13a).</a:t>
            </a:r>
          </a:p>
          <a:p>
            <a:pPr marL="1143000" lvl="2" indent="-228600">
              <a:spcBef>
                <a:spcPts val="1200"/>
              </a:spcBef>
              <a:spcAft>
                <a:spcPts val="300"/>
              </a:spcAft>
            </a:pPr>
            <a:r>
              <a:rPr lang="en-US" dirty="0">
                <a:latin typeface="Times New Roman" charset="0"/>
                <a:ea typeface="Times New Roman" charset="0"/>
                <a:cs typeface="Times New Roman" charset="0"/>
              </a:rPr>
              <a:t>1. A church that expects its pastor to serve them ends up selfish and divided.</a:t>
            </a:r>
          </a:p>
          <a:p>
            <a:pPr marL="1143000" lvl="2" indent="-228600">
              <a:spcBef>
                <a:spcPts val="1200"/>
              </a:spcBef>
              <a:spcAft>
                <a:spcPts val="300"/>
              </a:spcAft>
            </a:pPr>
            <a:r>
              <a:rPr lang="en-US" dirty="0">
                <a:latin typeface="Times New Roman" charset="0"/>
                <a:ea typeface="Times New Roman" charset="0"/>
                <a:cs typeface="Times New Roman" charset="0"/>
              </a:rPr>
              <a:t>2. When each member feels needed because of his or her ministry contribution, the body unites together in mutual dependency</a:t>
            </a:r>
          </a:p>
          <a:p>
            <a:pPr marL="1143000" lvl="2" indent="-228600">
              <a:spcBef>
                <a:spcPts val="1200"/>
              </a:spcBef>
              <a:spcAft>
                <a:spcPts val="300"/>
              </a:spcAft>
            </a:pPr>
            <a:endParaRPr lang="en-US" dirty="0">
              <a:latin typeface="Times New Roman" charset="0"/>
              <a:ea typeface="Times New Roman" charset="0"/>
              <a:cs typeface="Times New Roman" charset="0"/>
            </a:endParaRPr>
          </a:p>
          <a:p>
            <a:pPr marL="1143000" lvl="2" indent="-228600">
              <a:spcBef>
                <a:spcPts val="1200"/>
              </a:spcBef>
              <a:spcAft>
                <a:spcPts val="300"/>
              </a:spcAft>
            </a:pPr>
            <a:r>
              <a:rPr lang="en-US" dirty="0">
                <a:latin typeface="Times New Roman" charset="0"/>
                <a:ea typeface="Times New Roman" charset="0"/>
                <a:cs typeface="Times New Roman" charset="0"/>
              </a:rPr>
              <a:t>C. Equipping </a:t>
            </a:r>
            <a:r>
              <a:rPr lang="en-US" u="sng" dirty="0">
                <a:latin typeface="Times New Roman" charset="0"/>
                <a:ea typeface="Times New Roman" charset="0"/>
                <a:cs typeface="Times New Roman" charset="0"/>
              </a:rPr>
              <a:t>teaches</a:t>
            </a:r>
            <a:r>
              <a:rPr lang="en-US" dirty="0">
                <a:latin typeface="Times New Roman" charset="0"/>
                <a:ea typeface="Times New Roman" charset="0"/>
                <a:cs typeface="Times New Roman" charset="0"/>
              </a:rPr>
              <a:t> us about Christ (13b).</a:t>
            </a:r>
          </a:p>
          <a:p>
            <a:pPr marL="1143000" lvl="2" indent="-228600">
              <a:spcBef>
                <a:spcPts val="1200"/>
              </a:spcBef>
              <a:spcAft>
                <a:spcPts val="300"/>
              </a:spcAft>
            </a:pPr>
            <a:r>
              <a:rPr lang="en-US" dirty="0">
                <a:latin typeface="Times New Roman" charset="0"/>
                <a:ea typeface="Times New Roman" charset="0"/>
                <a:cs typeface="Times New Roman" charset="0"/>
              </a:rPr>
              <a:t>1. A true knowledge of Christ includes his character</a:t>
            </a:r>
            <a:r>
              <a:rPr lang="en-US" dirty="0">
                <a:latin typeface="Arial" charset="0"/>
                <a:ea typeface="Times New Roman" charset="0"/>
                <a:cs typeface="Times New Roman" charset="0"/>
              </a:rPr>
              <a:t>—</a:t>
            </a:r>
            <a:r>
              <a:rPr lang="en-US" dirty="0">
                <a:latin typeface="Times New Roman" charset="0"/>
                <a:ea typeface="Times New Roman" charset="0"/>
                <a:cs typeface="Times New Roman" charset="0"/>
              </a:rPr>
              <a:t>giving, etc.</a:t>
            </a:r>
          </a:p>
          <a:p>
            <a:pPr marL="1143000" lvl="2" indent="-228600">
              <a:spcBef>
                <a:spcPts val="1200"/>
              </a:spcBef>
              <a:spcAft>
                <a:spcPts val="300"/>
              </a:spcAft>
            </a:pPr>
            <a:r>
              <a:rPr lang="en-US" dirty="0">
                <a:latin typeface="Times New Roman" charset="0"/>
                <a:ea typeface="Times New Roman" charset="0"/>
                <a:cs typeface="Times New Roman" charset="0"/>
              </a:rPr>
              <a:t>2. We ought to be continually growing in understanding the many wonders about Christ</a:t>
            </a:r>
            <a:r>
              <a:rPr lang="en-US" dirty="0">
                <a:latin typeface="Arial" charset="0"/>
                <a:ea typeface="Times New Roman" charset="0"/>
                <a:cs typeface="Times New Roman" charset="0"/>
              </a:rPr>
              <a:t>—</a:t>
            </a:r>
            <a:r>
              <a:rPr lang="en-US" dirty="0">
                <a:latin typeface="Times New Roman" charset="0"/>
                <a:ea typeface="Times New Roman" charset="0"/>
                <a:cs typeface="Times New Roman" charset="0"/>
              </a:rPr>
              <a:t>and this comes through the </a:t>
            </a:r>
            <a:r>
              <a:rPr lang="en-US" dirty="0" smtClean="0">
                <a:latin typeface="Times New Roman" charset="0"/>
                <a:ea typeface="Times New Roman" charset="0"/>
                <a:cs typeface="Times New Roman" charset="0"/>
              </a:rPr>
              <a:t>pastor</a:t>
            </a:r>
            <a:r>
              <a:rPr lang="uk-UA" altLang="ja-JP" dirty="0" smtClean="0">
                <a:latin typeface="Arial" charset="0"/>
                <a:ea typeface="Times New Roman" charset="0"/>
                <a:cs typeface="Times New Roman" charset="0"/>
              </a:rPr>
              <a:t>'</a:t>
            </a:r>
            <a:r>
              <a:rPr lang="en-US" dirty="0" smtClean="0">
                <a:latin typeface="Times New Roman" charset="0"/>
                <a:ea typeface="Times New Roman" charset="0"/>
                <a:cs typeface="Times New Roman" charset="0"/>
              </a:rPr>
              <a:t>s </a:t>
            </a:r>
            <a:r>
              <a:rPr lang="en-US" dirty="0">
                <a:latin typeface="Times New Roman" charset="0"/>
                <a:ea typeface="Times New Roman" charset="0"/>
                <a:cs typeface="Times New Roman" charset="0"/>
              </a:rPr>
              <a:t>equipping ministry.</a:t>
            </a:r>
          </a:p>
          <a:p>
            <a:pPr marL="685800" lvl="1" indent="-228600">
              <a:spcBef>
                <a:spcPts val="1200"/>
              </a:spcBef>
              <a:spcAft>
                <a:spcPts val="300"/>
              </a:spcAft>
            </a:pPr>
            <a:r>
              <a:rPr lang="en-US" dirty="0">
                <a:latin typeface="Times New Roman" charset="0"/>
                <a:ea typeface="Times New Roman" charset="0"/>
                <a:cs typeface="Times New Roman" charset="0"/>
              </a:rPr>
              <a:t>D. Equipping </a:t>
            </a:r>
            <a:r>
              <a:rPr lang="en-US" u="sng" dirty="0">
                <a:latin typeface="Times New Roman" charset="0"/>
                <a:ea typeface="Times New Roman" charset="0"/>
                <a:cs typeface="Times New Roman" charset="0"/>
              </a:rPr>
              <a:t>matures</a:t>
            </a:r>
            <a:r>
              <a:rPr lang="en-US" dirty="0">
                <a:latin typeface="Times New Roman" charset="0"/>
                <a:ea typeface="Times New Roman" charset="0"/>
                <a:cs typeface="Times New Roman" charset="0"/>
              </a:rPr>
              <a:t> us to be like Christ (13c).</a:t>
            </a:r>
          </a:p>
          <a:p>
            <a:pPr marL="228600" indent="-228600"/>
            <a:r>
              <a:rPr lang="en-US" dirty="0">
                <a:latin typeface="Times New Roman" charset="0"/>
                <a:cs typeface="Times New Roman" charset="0"/>
              </a:rPr>
              <a:t>[The goal of this equipping is Christ-likeness.]</a:t>
            </a:r>
          </a:p>
          <a:p>
            <a:pPr marL="1143000" lvl="2" indent="-228600">
              <a:spcBef>
                <a:spcPts val="1200"/>
              </a:spcBef>
              <a:spcAft>
                <a:spcPts val="300"/>
              </a:spcAft>
            </a:pPr>
            <a:r>
              <a:rPr lang="en-US" dirty="0">
                <a:latin typeface="Times New Roman" charset="0"/>
                <a:ea typeface="Times New Roman" charset="0"/>
                <a:cs typeface="Times New Roman" charset="0"/>
              </a:rPr>
              <a:t>1. God desires the body to become as mature and perfect as Christ Himself.</a:t>
            </a:r>
          </a:p>
          <a:p>
            <a:pPr marL="1143000" lvl="2" indent="-228600">
              <a:spcBef>
                <a:spcPts val="1200"/>
              </a:spcBef>
              <a:spcAft>
                <a:spcPts val="300"/>
              </a:spcAft>
            </a:pPr>
            <a:r>
              <a:rPr lang="en-US" dirty="0">
                <a:latin typeface="Times New Roman" charset="0"/>
                <a:ea typeface="Times New Roman" charset="0"/>
                <a:cs typeface="Times New Roman" charset="0"/>
              </a:rPr>
              <a:t>2. Maturity cannot happen when believers push their entire ministry onto the </a:t>
            </a:r>
            <a:r>
              <a:rPr lang="en-US" dirty="0" smtClean="0">
                <a:latin typeface="Times New Roman" charset="0"/>
                <a:ea typeface="Times New Roman" charset="0"/>
                <a:cs typeface="Times New Roman" charset="0"/>
              </a:rPr>
              <a:t>pastor</a:t>
            </a:r>
            <a:r>
              <a:rPr lang="uk-UA" altLang="ja-JP" dirty="0" smtClean="0">
                <a:latin typeface="Arial" charset="0"/>
                <a:ea typeface="Times New Roman" charset="0"/>
                <a:cs typeface="Times New Roman" charset="0"/>
              </a:rPr>
              <a:t>'</a:t>
            </a:r>
            <a:r>
              <a:rPr lang="en-US" dirty="0" smtClean="0">
                <a:latin typeface="Times New Roman" charset="0"/>
                <a:ea typeface="Times New Roman" charset="0"/>
                <a:cs typeface="Times New Roman" charset="0"/>
              </a:rPr>
              <a:t>s </a:t>
            </a:r>
            <a:r>
              <a:rPr lang="en-US" dirty="0">
                <a:latin typeface="Times New Roman" charset="0"/>
                <a:ea typeface="Times New Roman" charset="0"/>
                <a:cs typeface="Times New Roman" charset="0"/>
              </a:rPr>
              <a:t>shoulders</a:t>
            </a:r>
            <a:r>
              <a:rPr lang="en-US" dirty="0">
                <a:latin typeface="Arial" charset="0"/>
                <a:ea typeface="Times New Roman" charset="0"/>
                <a:cs typeface="Times New Roman" charset="0"/>
              </a:rPr>
              <a:t>—</a:t>
            </a:r>
            <a:r>
              <a:rPr lang="en-US" dirty="0">
                <a:latin typeface="Times New Roman" charset="0"/>
                <a:ea typeface="Times New Roman" charset="0"/>
                <a:cs typeface="Times New Roman" charset="0"/>
              </a:rPr>
              <a:t>the </a:t>
            </a:r>
            <a:r>
              <a:rPr lang="ru-RU" altLang="ja-JP" dirty="0" smtClean="0">
                <a:latin typeface="Arial" charset="0"/>
                <a:ea typeface="Times New Roman" charset="0"/>
                <a:cs typeface="Times New Roman" charset="0"/>
              </a:rPr>
              <a:t>"</a:t>
            </a:r>
            <a:r>
              <a:rPr lang="en-US" altLang="ja-JP" dirty="0" smtClean="0">
                <a:latin typeface="Times New Roman" charset="0"/>
                <a:ea typeface="Times New Roman" charset="0"/>
                <a:cs typeface="Times New Roman" charset="0"/>
              </a:rPr>
              <a:t>fullness </a:t>
            </a:r>
            <a:r>
              <a:rPr lang="en-US" altLang="ja-JP" dirty="0">
                <a:latin typeface="Times New Roman" charset="0"/>
                <a:ea typeface="Times New Roman" charset="0"/>
                <a:cs typeface="Times New Roman" charset="0"/>
              </a:rPr>
              <a:t>of </a:t>
            </a:r>
            <a:r>
              <a:rPr lang="en-US" altLang="ja-JP" dirty="0" smtClean="0">
                <a:latin typeface="Times New Roman" charset="0"/>
                <a:ea typeface="Times New Roman" charset="0"/>
                <a:cs typeface="Times New Roman" charset="0"/>
              </a:rPr>
              <a:t>Christ</a:t>
            </a:r>
            <a:r>
              <a:rPr lang="ru-RU" altLang="ja-JP" dirty="0" smtClean="0">
                <a:latin typeface="Arial" charset="0"/>
                <a:ea typeface="Times New Roman" charset="0"/>
                <a:cs typeface="Times New Roman" charset="0"/>
              </a:rPr>
              <a:t>"</a:t>
            </a:r>
            <a:r>
              <a:rPr lang="en-US" altLang="ja-JP" dirty="0" smtClean="0">
                <a:latin typeface="Times New Roman" charset="0"/>
                <a:ea typeface="Times New Roman" charset="0"/>
                <a:cs typeface="Times New Roman" charset="0"/>
              </a:rPr>
              <a:t> </a:t>
            </a:r>
            <a:r>
              <a:rPr lang="en-US" altLang="ja-JP" dirty="0">
                <a:latin typeface="Times New Roman" charset="0"/>
                <a:ea typeface="Times New Roman" charset="0"/>
                <a:cs typeface="Times New Roman" charset="0"/>
              </a:rPr>
              <a:t>comes only through the hard knocks of ministry.</a:t>
            </a:r>
          </a:p>
          <a:p>
            <a:pPr marL="228600" indent="-228600"/>
            <a:endParaRPr lang="en-US" dirty="0">
              <a:latin typeface="Times New Roman" charset="0"/>
              <a:cs typeface="Times New Roman"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087D837-4CE1-994B-82D4-61EDC1975B6A}" type="slidenum">
              <a:rPr lang="en-US" sz="1200">
                <a:solidFill>
                  <a:srgbClr val="000000"/>
                </a:solidFill>
                <a:cs typeface="Times New Roman" charset="0"/>
              </a:rPr>
              <a:pPr eaLnBrk="1" hangingPunct="1"/>
              <a:t>159</a:t>
            </a:fld>
            <a:endParaRPr lang="en-US" sz="1200">
              <a:solidFill>
                <a:srgbClr val="000000"/>
              </a:solidFill>
              <a:cs typeface="Times New Roman" charset="0"/>
            </a:endParaRPr>
          </a:p>
        </p:txBody>
      </p:sp>
      <p:sp>
        <p:nvSpPr>
          <p:cNvPr id="714754" name="Rectangle 2"/>
          <p:cNvSpPr>
            <a:spLocks noGrp="1" noRot="1" noChangeAspect="1" noChangeArrowheads="1"/>
          </p:cNvSpPr>
          <p:nvPr>
            <p:ph type="sldImg"/>
          </p:nvPr>
        </p:nvSpPr>
        <p:spPr>
          <a:solidFill>
            <a:srgbClr val="FFFFFF"/>
          </a:solidFill>
          <a:ln/>
        </p:spPr>
      </p:sp>
      <p:sp>
        <p:nvSpPr>
          <p:cNvPr id="714755" name="Rectangle 3"/>
          <p:cNvSpPr>
            <a:spLocks noGrp="1" noChangeArrowheads="1"/>
          </p:cNvSpPr>
          <p:nvPr>
            <p:ph type="body" idx="1"/>
          </p:nvPr>
        </p:nvSpPr>
        <p:spPr>
          <a:solidFill>
            <a:srgbClr val="FFFFFF"/>
          </a:solidFill>
          <a:ln>
            <a:solidFill>
              <a:srgbClr val="000000"/>
            </a:solidFill>
          </a:ln>
        </p:spPr>
        <p:txBody>
          <a:bodyPr/>
          <a:lstStyle/>
          <a:p>
            <a:pPr lvl="4" algn="just">
              <a:spcBef>
                <a:spcPts val="1200"/>
              </a:spcBef>
              <a:spcAft>
                <a:spcPts val="300"/>
              </a:spcAft>
            </a:pPr>
            <a:r>
              <a:rPr lang="en-US" dirty="0">
                <a:latin typeface="Times New Roman" charset="0"/>
                <a:ea typeface="Times New Roman" charset="0"/>
                <a:cs typeface="Times New Roman" charset="0"/>
              </a:rPr>
              <a:t>(1) You </a:t>
            </a:r>
            <a:r>
              <a:rPr lang="en-US" dirty="0" err="1" smtClean="0">
                <a:latin typeface="Times New Roman" charset="0"/>
                <a:ea typeface="Times New Roman" charset="0"/>
                <a:cs typeface="Times New Roman" charset="0"/>
              </a:rPr>
              <a:t>didn</a:t>
            </a:r>
            <a:r>
              <a:rPr lang="uk-UA" altLang="ja-JP" dirty="0" smtClean="0">
                <a:latin typeface="Arial" charset="0"/>
                <a:ea typeface="Times New Roman" charset="0"/>
                <a:cs typeface="Times New Roman" charset="0"/>
              </a:rPr>
              <a:t>'</a:t>
            </a:r>
            <a:r>
              <a:rPr lang="en-US" dirty="0" smtClean="0">
                <a:latin typeface="Times New Roman" charset="0"/>
                <a:ea typeface="Times New Roman" charset="0"/>
                <a:cs typeface="Times New Roman" charset="0"/>
              </a:rPr>
              <a:t>t </a:t>
            </a:r>
            <a:r>
              <a:rPr lang="en-US" dirty="0">
                <a:latin typeface="Times New Roman" charset="0"/>
                <a:ea typeface="Times New Roman" charset="0"/>
                <a:cs typeface="Times New Roman" charset="0"/>
              </a:rPr>
              <a:t>come because you see this church as a finished product!</a:t>
            </a:r>
          </a:p>
          <a:p>
            <a:pPr lvl="4" algn="just">
              <a:spcBef>
                <a:spcPts val="1200"/>
              </a:spcBef>
              <a:spcAft>
                <a:spcPts val="300"/>
              </a:spcAft>
            </a:pPr>
            <a:r>
              <a:rPr lang="en-US" dirty="0">
                <a:latin typeface="Times New Roman" charset="0"/>
                <a:ea typeface="Times New Roman" charset="0"/>
                <a:cs typeface="Times New Roman" charset="0"/>
              </a:rPr>
              <a:t>(2) You </a:t>
            </a:r>
            <a:r>
              <a:rPr lang="en-US" dirty="0" err="1" smtClean="0">
                <a:latin typeface="Times New Roman" charset="0"/>
                <a:ea typeface="Times New Roman" charset="0"/>
                <a:cs typeface="Times New Roman" charset="0"/>
              </a:rPr>
              <a:t>didn</a:t>
            </a:r>
            <a:r>
              <a:rPr lang="uk-UA" altLang="ja-JP" dirty="0" smtClean="0">
                <a:latin typeface="Arial" charset="0"/>
                <a:ea typeface="Times New Roman" charset="0"/>
                <a:cs typeface="Times New Roman" charset="0"/>
              </a:rPr>
              <a:t>'</a:t>
            </a:r>
            <a:r>
              <a:rPr lang="en-US" dirty="0" smtClean="0">
                <a:latin typeface="Times New Roman" charset="0"/>
                <a:ea typeface="Times New Roman" charset="0"/>
                <a:cs typeface="Times New Roman" charset="0"/>
              </a:rPr>
              <a:t>t </a:t>
            </a:r>
            <a:r>
              <a:rPr lang="en-US" dirty="0">
                <a:latin typeface="Times New Roman" charset="0"/>
                <a:ea typeface="Times New Roman" charset="0"/>
                <a:cs typeface="Times New Roman" charset="0"/>
              </a:rPr>
              <a:t>come due to us offering the variety of programs of a large church.</a:t>
            </a:r>
          </a:p>
          <a:p>
            <a:pPr lvl="4" algn="just">
              <a:spcBef>
                <a:spcPts val="1200"/>
              </a:spcBef>
              <a:spcAft>
                <a:spcPts val="300"/>
              </a:spcAft>
            </a:pPr>
            <a:r>
              <a:rPr lang="en-US" dirty="0">
                <a:latin typeface="Times New Roman" charset="0"/>
                <a:ea typeface="Times New Roman" charset="0"/>
                <a:cs typeface="Times New Roman" charset="0"/>
              </a:rPr>
              <a:t>(3) Maybe you came because someone twisted your arm!</a:t>
            </a:r>
          </a:p>
          <a:p>
            <a:pPr lvl="4" algn="just">
              <a:spcBef>
                <a:spcPts val="1200"/>
              </a:spcBef>
              <a:spcAft>
                <a:spcPts val="300"/>
              </a:spcAft>
            </a:pPr>
            <a:r>
              <a:rPr lang="en-US" dirty="0">
                <a:latin typeface="Times New Roman" charset="0"/>
                <a:ea typeface="Times New Roman" charset="0"/>
                <a:cs typeface="Times New Roman" charset="0"/>
              </a:rPr>
              <a:t>(4) Each of us actually came due to a perceived need</a:t>
            </a:r>
            <a:r>
              <a:rPr lang="en-US" dirty="0">
                <a:latin typeface="Arial" charset="0"/>
                <a:ea typeface="Times New Roman" charset="0"/>
                <a:cs typeface="Times New Roman" charset="0"/>
              </a:rPr>
              <a:t>—</a:t>
            </a:r>
            <a:r>
              <a:rPr lang="en-US" dirty="0">
                <a:latin typeface="Times New Roman" charset="0"/>
                <a:ea typeface="Times New Roman" charset="0"/>
                <a:cs typeface="Times New Roman" charset="0"/>
              </a:rPr>
              <a:t>a need to meet with God, a need to connect with people, or another need</a:t>
            </a:r>
            <a:r>
              <a:rPr lang="en-US" dirty="0">
                <a:latin typeface="Arial" charset="0"/>
                <a:ea typeface="Times New Roman" charset="0"/>
                <a:cs typeface="Times New Roman" charset="0"/>
              </a:rPr>
              <a:t>—</a:t>
            </a:r>
            <a:r>
              <a:rPr lang="en-US" dirty="0">
                <a:latin typeface="Times New Roman" charset="0"/>
                <a:ea typeface="Times New Roman" charset="0"/>
                <a:cs typeface="Times New Roman" charset="0"/>
              </a:rPr>
              <a:t>which raises the question</a:t>
            </a:r>
            <a:r>
              <a:rPr lang="en-US" dirty="0">
                <a:latin typeface="Arial" charset="0"/>
                <a:ea typeface="Times New Roman" charset="0"/>
                <a:cs typeface="Times New Roman" charset="0"/>
              </a:rPr>
              <a:t>…</a:t>
            </a:r>
            <a:endParaRPr lang="en-US" dirty="0">
              <a:latin typeface="Times New Roman" charset="0"/>
              <a:ea typeface="Times New Roman" charset="0"/>
              <a:cs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Slide Image Placeholder 1"/>
          <p:cNvSpPr>
            <a:spLocks noGrp="1" noRot="1" noChangeAspect="1"/>
          </p:cNvSpPr>
          <p:nvPr>
            <p:ph type="sldImg"/>
          </p:nvPr>
        </p:nvSpPr>
        <p:spPr>
          <a:ln/>
        </p:spPr>
      </p:sp>
      <p:sp>
        <p:nvSpPr>
          <p:cNvPr id="475138"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latin typeface="Times New Roman" charset="0"/>
              <a:cs typeface="ＭＳ Ｐゴシック" charset="0"/>
            </a:endParaRPr>
          </a:p>
        </p:txBody>
      </p:sp>
      <p:sp>
        <p:nvSpPr>
          <p:cNvPr id="475139"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E7334E-83ED-E34F-8009-1CAD57202CA6}" type="slidenum">
              <a:rPr lang="en-US" sz="1200">
                <a:solidFill>
                  <a:srgbClr val="000000"/>
                </a:solidFill>
                <a:cs typeface="Times New Roman" charset="0"/>
              </a:rPr>
              <a:pPr eaLnBrk="1" hangingPunct="1"/>
              <a:t>20</a:t>
            </a:fld>
            <a:endParaRPr lang="en-US" sz="1200">
              <a:solidFill>
                <a:srgbClr val="000000"/>
              </a:solidFill>
              <a:cs typeface="Times New Roman"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841714-F54B-E842-A8CE-2F0CDF8345A3}" type="slidenum">
              <a:rPr lang="en-US" sz="1200">
                <a:solidFill>
                  <a:srgbClr val="000000"/>
                </a:solidFill>
                <a:cs typeface="Times New Roman" charset="0"/>
              </a:rPr>
              <a:pPr eaLnBrk="1" hangingPunct="1"/>
              <a:t>160</a:t>
            </a:fld>
            <a:endParaRPr lang="en-US" sz="1200">
              <a:solidFill>
                <a:srgbClr val="000000"/>
              </a:solidFill>
              <a:cs typeface="Times New Roman" charset="0"/>
            </a:endParaRPr>
          </a:p>
        </p:txBody>
      </p:sp>
      <p:sp>
        <p:nvSpPr>
          <p:cNvPr id="716802" name="Rectangle 2"/>
          <p:cNvSpPr>
            <a:spLocks noGrp="1" noRot="1" noChangeAspect="1" noChangeArrowheads="1"/>
          </p:cNvSpPr>
          <p:nvPr>
            <p:ph type="sldImg"/>
          </p:nvPr>
        </p:nvSpPr>
        <p:spPr>
          <a:solidFill>
            <a:srgbClr val="FFFFFF"/>
          </a:solidFill>
          <a:ln/>
        </p:spPr>
      </p:sp>
      <p:sp>
        <p:nvSpPr>
          <p:cNvPr id="71680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EF0AF9-05AE-5248-B66A-558AA2C7A36A}" type="slidenum">
              <a:rPr lang="en-US" sz="1200">
                <a:solidFill>
                  <a:srgbClr val="000000"/>
                </a:solidFill>
                <a:cs typeface="Times New Roman" charset="0"/>
              </a:rPr>
              <a:pPr eaLnBrk="1" hangingPunct="1"/>
              <a:t>161</a:t>
            </a:fld>
            <a:endParaRPr lang="en-US" sz="1200">
              <a:solidFill>
                <a:srgbClr val="000000"/>
              </a:solidFill>
              <a:cs typeface="Times New Roman" charset="0"/>
            </a:endParaRPr>
          </a:p>
        </p:txBody>
      </p:sp>
      <p:sp>
        <p:nvSpPr>
          <p:cNvPr id="718850" name="Rectangle 2"/>
          <p:cNvSpPr>
            <a:spLocks noGrp="1" noRot="1" noChangeAspect="1" noChangeArrowheads="1"/>
          </p:cNvSpPr>
          <p:nvPr>
            <p:ph type="sldImg"/>
          </p:nvPr>
        </p:nvSpPr>
        <p:spPr>
          <a:solidFill>
            <a:srgbClr val="FFFFFF"/>
          </a:solidFill>
          <a:ln/>
        </p:spPr>
      </p:sp>
      <p:sp>
        <p:nvSpPr>
          <p:cNvPr id="71885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F504EA-2F90-FB46-913D-562222E13C23}" type="slidenum">
              <a:rPr lang="en-US" sz="1200">
                <a:solidFill>
                  <a:srgbClr val="000000"/>
                </a:solidFill>
                <a:cs typeface="Times New Roman" charset="0"/>
              </a:rPr>
              <a:pPr eaLnBrk="1" hangingPunct="1"/>
              <a:t>162</a:t>
            </a:fld>
            <a:endParaRPr lang="en-US" sz="1200">
              <a:solidFill>
                <a:srgbClr val="000000"/>
              </a:solidFill>
              <a:cs typeface="Times New Roman" charset="0"/>
            </a:endParaRPr>
          </a:p>
        </p:txBody>
      </p:sp>
      <p:sp>
        <p:nvSpPr>
          <p:cNvPr id="720898" name="Rectangle 2"/>
          <p:cNvSpPr>
            <a:spLocks noGrp="1" noRot="1" noChangeAspect="1" noChangeArrowheads="1"/>
          </p:cNvSpPr>
          <p:nvPr>
            <p:ph type="sldImg"/>
          </p:nvPr>
        </p:nvSpPr>
        <p:spPr>
          <a:solidFill>
            <a:srgbClr val="FFFFFF"/>
          </a:solidFill>
          <a:ln/>
        </p:spPr>
      </p:sp>
      <p:sp>
        <p:nvSpPr>
          <p:cNvPr id="720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C32E1B9-9833-EE48-AAF7-6D38B27D3CA3}" type="slidenum">
              <a:rPr lang="en-US" sz="1200">
                <a:solidFill>
                  <a:srgbClr val="000000"/>
                </a:solidFill>
                <a:cs typeface="Times New Roman" charset="0"/>
              </a:rPr>
              <a:pPr eaLnBrk="1" hangingPunct="1"/>
              <a:t>163</a:t>
            </a:fld>
            <a:endParaRPr lang="en-US" sz="1200">
              <a:solidFill>
                <a:srgbClr val="000000"/>
              </a:solidFill>
              <a:cs typeface="Times New Roman" charset="0"/>
            </a:endParaRPr>
          </a:p>
        </p:txBody>
      </p:sp>
      <p:sp>
        <p:nvSpPr>
          <p:cNvPr id="722946" name="Rectangle 2"/>
          <p:cNvSpPr>
            <a:spLocks noGrp="1" noRot="1" noChangeAspect="1" noChangeArrowheads="1"/>
          </p:cNvSpPr>
          <p:nvPr>
            <p:ph type="sldImg"/>
          </p:nvPr>
        </p:nvSpPr>
        <p:spPr>
          <a:solidFill>
            <a:srgbClr val="FFFFFF"/>
          </a:solidFill>
          <a:ln/>
        </p:spPr>
      </p:sp>
      <p:sp>
        <p:nvSpPr>
          <p:cNvPr id="72294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lvl="4">
              <a:spcBef>
                <a:spcPts val="1200"/>
              </a:spcBef>
              <a:spcAft>
                <a:spcPts val="300"/>
              </a:spcAft>
            </a:pPr>
            <a:r>
              <a:rPr lang="en-US" dirty="0">
                <a:latin typeface="Times New Roman" charset="0"/>
                <a:ea typeface="Times New Roman" charset="0"/>
                <a:cs typeface="Times New Roman" charset="0"/>
              </a:rPr>
              <a:t>(1) How can the pastor-teachers better equip you?</a:t>
            </a:r>
          </a:p>
          <a:p>
            <a:pPr lvl="4">
              <a:spcBef>
                <a:spcPts val="1200"/>
              </a:spcBef>
              <a:spcAft>
                <a:spcPts val="300"/>
              </a:spcAft>
            </a:pPr>
            <a:r>
              <a:rPr lang="en-US" dirty="0">
                <a:latin typeface="Times New Roman" charset="0"/>
                <a:ea typeface="Times New Roman" charset="0"/>
                <a:cs typeface="Times New Roman" charset="0"/>
              </a:rPr>
              <a:t>(a) We seek to prioritize our ministry responsibilities around the Word and prayer (Acts 6:1-7).  </a:t>
            </a:r>
          </a:p>
          <a:p>
            <a:pPr lvl="4">
              <a:spcBef>
                <a:spcPts val="1200"/>
              </a:spcBef>
              <a:spcAft>
                <a:spcPts val="300"/>
              </a:spcAft>
            </a:pPr>
            <a:r>
              <a:rPr lang="en-US" dirty="0">
                <a:latin typeface="Times New Roman" charset="0"/>
                <a:ea typeface="Times New Roman" charset="0"/>
                <a:cs typeface="Times New Roman" charset="0"/>
              </a:rPr>
              <a:t>(b) This means that some minor things may have to go undone.</a:t>
            </a:r>
          </a:p>
          <a:p>
            <a:pPr lvl="4">
              <a:spcBef>
                <a:spcPts val="1200"/>
              </a:spcBef>
              <a:spcAft>
                <a:spcPts val="300"/>
              </a:spcAft>
            </a:pPr>
            <a:r>
              <a:rPr lang="en-US" dirty="0">
                <a:latin typeface="Times New Roman" charset="0"/>
                <a:ea typeface="Times New Roman" charset="0"/>
                <a:cs typeface="Times New Roman" charset="0"/>
              </a:rPr>
              <a:t>(c) Who wants equipping in evangelism?  Budmaa can help.</a:t>
            </a:r>
          </a:p>
          <a:p>
            <a:pPr lvl="4">
              <a:spcBef>
                <a:spcPts val="1200"/>
              </a:spcBef>
              <a:spcAft>
                <a:spcPts val="300"/>
              </a:spcAft>
            </a:pPr>
            <a:endParaRPr lang="en-US" dirty="0">
              <a:latin typeface="Times New Roman" charset="0"/>
              <a:ea typeface="Times New Roman" charset="0"/>
              <a:cs typeface="Times New Roman" charset="0"/>
            </a:endParaRPr>
          </a:p>
          <a:p>
            <a:pPr lvl="4">
              <a:spcBef>
                <a:spcPts val="1200"/>
              </a:spcBef>
              <a:spcAft>
                <a:spcPts val="300"/>
              </a:spcAft>
            </a:pPr>
            <a:r>
              <a:rPr lang="en-US" dirty="0">
                <a:latin typeface="Times New Roman" charset="0"/>
                <a:ea typeface="Times New Roman" charset="0"/>
                <a:cs typeface="Times New Roman" charset="0"/>
              </a:rPr>
              <a:t>(2) What role are you being equipped for?</a:t>
            </a:r>
          </a:p>
          <a:p>
            <a:pPr lvl="4">
              <a:spcBef>
                <a:spcPts val="1200"/>
              </a:spcBef>
              <a:spcAft>
                <a:spcPts val="300"/>
              </a:spcAft>
            </a:pPr>
            <a:r>
              <a:rPr lang="en-US" dirty="0">
                <a:latin typeface="Times New Roman" charset="0"/>
                <a:ea typeface="Times New Roman" charset="0"/>
                <a:cs typeface="Times New Roman" charset="0"/>
              </a:rPr>
              <a:t>(a) Let us know your areas of passion</a:t>
            </a:r>
            <a:r>
              <a:rPr lang="en-US" dirty="0">
                <a:latin typeface="Arial" charset="0"/>
                <a:ea typeface="Times New Roman" charset="0"/>
                <a:cs typeface="Times New Roman" charset="0"/>
              </a:rPr>
              <a:t>—</a:t>
            </a:r>
            <a:r>
              <a:rPr lang="en-US" dirty="0">
                <a:latin typeface="Times New Roman" charset="0"/>
                <a:ea typeface="Times New Roman" charset="0"/>
                <a:cs typeface="Times New Roman" charset="0"/>
              </a:rPr>
              <a:t>and </a:t>
            </a:r>
            <a:r>
              <a:rPr lang="en-US" dirty="0" smtClean="0">
                <a:latin typeface="Times New Roman" charset="0"/>
                <a:ea typeface="Times New Roman" charset="0"/>
                <a:cs typeface="Times New Roman" charset="0"/>
              </a:rPr>
              <a:t>we</a:t>
            </a:r>
            <a:r>
              <a:rPr lang="uk-UA" altLang="ja-JP" dirty="0" smtClean="0">
                <a:latin typeface="Arial" charset="0"/>
                <a:ea typeface="Times New Roman" charset="0"/>
                <a:cs typeface="Times New Roman" charset="0"/>
              </a:rPr>
              <a:t>'</a:t>
            </a:r>
            <a:r>
              <a:rPr lang="en-US" dirty="0" err="1" smtClean="0">
                <a:latin typeface="Times New Roman" charset="0"/>
                <a:ea typeface="Times New Roman" charset="0"/>
                <a:cs typeface="Times New Roman" charset="0"/>
              </a:rPr>
              <a:t>ll</a:t>
            </a:r>
            <a:r>
              <a:rPr lang="en-US" dirty="0" smtClean="0">
                <a:latin typeface="Times New Roman" charset="0"/>
                <a:ea typeface="Times New Roman" charset="0"/>
                <a:cs typeface="Times New Roman" charset="0"/>
              </a:rPr>
              <a:t> </a:t>
            </a:r>
            <a:r>
              <a:rPr lang="en-US" dirty="0">
                <a:latin typeface="Times New Roman" charset="0"/>
                <a:ea typeface="Times New Roman" charset="0"/>
                <a:cs typeface="Times New Roman" charset="0"/>
              </a:rPr>
              <a:t>set you loose!</a:t>
            </a:r>
          </a:p>
          <a:p>
            <a:pPr lvl="4">
              <a:spcBef>
                <a:spcPts val="1200"/>
              </a:spcBef>
              <a:spcAft>
                <a:spcPts val="300"/>
              </a:spcAft>
            </a:pPr>
            <a:r>
              <a:rPr lang="en-US" dirty="0">
                <a:latin typeface="Times New Roman" charset="0"/>
                <a:ea typeface="Times New Roman" charset="0"/>
                <a:cs typeface="Times New Roman" charset="0"/>
              </a:rPr>
              <a:t>(b) Do you know your spiritual gift(s)?</a:t>
            </a:r>
          </a:p>
          <a:p>
            <a:endParaRPr lang="en-US" dirty="0">
              <a:latin typeface="Times New Roman" charset="0"/>
              <a:cs typeface="Times New Roman"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51661EC-8795-0849-B62B-448A9DE5CD00}" type="slidenum">
              <a:rPr lang="en-US" sz="1200">
                <a:solidFill>
                  <a:srgbClr val="000000"/>
                </a:solidFill>
                <a:cs typeface="Times New Roman" charset="0"/>
              </a:rPr>
              <a:pPr eaLnBrk="1" hangingPunct="1"/>
              <a:t>164</a:t>
            </a:fld>
            <a:endParaRPr lang="en-US" sz="1200">
              <a:solidFill>
                <a:srgbClr val="000000"/>
              </a:solidFill>
              <a:cs typeface="Times New Roman" charset="0"/>
            </a:endParaRPr>
          </a:p>
        </p:txBody>
      </p:sp>
      <p:sp>
        <p:nvSpPr>
          <p:cNvPr id="724994" name="Rectangle 2"/>
          <p:cNvSpPr>
            <a:spLocks noGrp="1" noRot="1" noChangeAspect="1" noChangeArrowheads="1"/>
          </p:cNvSpPr>
          <p:nvPr>
            <p:ph type="sldImg"/>
          </p:nvPr>
        </p:nvSpPr>
        <p:spPr>
          <a:solidFill>
            <a:srgbClr val="FFFFFF"/>
          </a:solidFill>
          <a:ln/>
        </p:spPr>
      </p:sp>
      <p:sp>
        <p:nvSpPr>
          <p:cNvPr id="724995"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cs typeface="Times New Roman" charset="0"/>
              </a:rPr>
              <a:t>Can tick/check more than one</a:t>
            </a:r>
          </a:p>
          <a:p>
            <a:r>
              <a:rPr lang="en-US" b="1">
                <a:latin typeface="Times New Roman" charset="0"/>
                <a:cs typeface="Times New Roman" charset="0"/>
              </a:rPr>
              <a:t>Pastoral Care</a:t>
            </a:r>
            <a:endParaRPr lang="en-US">
              <a:latin typeface="Times New Roman" charset="0"/>
              <a:cs typeface="Times New Roman"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C3157CA-687B-3D4D-A621-9A5F466B61F2}" type="slidenum">
              <a:rPr lang="en-US" sz="1200">
                <a:solidFill>
                  <a:srgbClr val="000000"/>
                </a:solidFill>
                <a:cs typeface="Times New Roman" charset="0"/>
              </a:rPr>
              <a:pPr eaLnBrk="1" hangingPunct="1"/>
              <a:t>165</a:t>
            </a:fld>
            <a:endParaRPr lang="en-US" sz="1200">
              <a:solidFill>
                <a:srgbClr val="000000"/>
              </a:solidFill>
              <a:cs typeface="Times New Roman" charset="0"/>
            </a:endParaRPr>
          </a:p>
        </p:txBody>
      </p:sp>
      <p:sp>
        <p:nvSpPr>
          <p:cNvPr id="727042" name="Rectangle 2"/>
          <p:cNvSpPr>
            <a:spLocks noGrp="1" noRot="1" noChangeAspect="1" noChangeArrowheads="1"/>
          </p:cNvSpPr>
          <p:nvPr>
            <p:ph type="sldImg"/>
          </p:nvPr>
        </p:nvSpPr>
        <p:spPr>
          <a:solidFill>
            <a:srgbClr val="FFFFFF"/>
          </a:solidFill>
          <a:ln/>
        </p:spPr>
      </p:sp>
      <p:sp>
        <p:nvSpPr>
          <p:cNvPr id="72704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lvl="4">
              <a:spcBef>
                <a:spcPts val="1200"/>
              </a:spcBef>
              <a:spcAft>
                <a:spcPts val="300"/>
              </a:spcAft>
            </a:pPr>
            <a:r>
              <a:rPr lang="en-US" dirty="0">
                <a:latin typeface="Times New Roman" charset="0"/>
                <a:ea typeface="Times New Roman" charset="0"/>
                <a:cs typeface="Times New Roman" charset="0"/>
              </a:rPr>
              <a:t>(1) How can the pastor-teachers better equip you?</a:t>
            </a:r>
          </a:p>
          <a:p>
            <a:pPr lvl="4">
              <a:spcBef>
                <a:spcPts val="1200"/>
              </a:spcBef>
              <a:spcAft>
                <a:spcPts val="300"/>
              </a:spcAft>
            </a:pPr>
            <a:r>
              <a:rPr lang="en-US" dirty="0">
                <a:latin typeface="Times New Roman" charset="0"/>
                <a:ea typeface="Times New Roman" charset="0"/>
                <a:cs typeface="Times New Roman" charset="0"/>
              </a:rPr>
              <a:t>(a) We seek to prioritize our ministry responsibilities around the Word and prayer (Acts 6:1-7).  </a:t>
            </a:r>
          </a:p>
          <a:p>
            <a:pPr lvl="4">
              <a:spcBef>
                <a:spcPts val="1200"/>
              </a:spcBef>
              <a:spcAft>
                <a:spcPts val="300"/>
              </a:spcAft>
            </a:pPr>
            <a:r>
              <a:rPr lang="en-US" dirty="0">
                <a:latin typeface="Times New Roman" charset="0"/>
                <a:ea typeface="Times New Roman" charset="0"/>
                <a:cs typeface="Times New Roman" charset="0"/>
              </a:rPr>
              <a:t>(b) This means that some minor things may have to go undone.</a:t>
            </a:r>
          </a:p>
          <a:p>
            <a:pPr lvl="4">
              <a:spcBef>
                <a:spcPts val="1200"/>
              </a:spcBef>
              <a:spcAft>
                <a:spcPts val="300"/>
              </a:spcAft>
            </a:pPr>
            <a:r>
              <a:rPr lang="en-US" dirty="0">
                <a:latin typeface="Times New Roman" charset="0"/>
                <a:ea typeface="Times New Roman" charset="0"/>
                <a:cs typeface="Times New Roman" charset="0"/>
              </a:rPr>
              <a:t>(c) Who wants equipping in evangelism?  Budmaa can help.</a:t>
            </a:r>
          </a:p>
          <a:p>
            <a:pPr lvl="4">
              <a:spcBef>
                <a:spcPts val="1200"/>
              </a:spcBef>
              <a:spcAft>
                <a:spcPts val="300"/>
              </a:spcAft>
            </a:pPr>
            <a:endParaRPr lang="en-US" dirty="0">
              <a:latin typeface="Times New Roman" charset="0"/>
              <a:ea typeface="Times New Roman" charset="0"/>
              <a:cs typeface="Times New Roman" charset="0"/>
            </a:endParaRPr>
          </a:p>
          <a:p>
            <a:pPr lvl="4">
              <a:spcBef>
                <a:spcPts val="1200"/>
              </a:spcBef>
              <a:spcAft>
                <a:spcPts val="300"/>
              </a:spcAft>
            </a:pPr>
            <a:r>
              <a:rPr lang="en-US" dirty="0">
                <a:latin typeface="Times New Roman" charset="0"/>
                <a:ea typeface="Times New Roman" charset="0"/>
                <a:cs typeface="Times New Roman" charset="0"/>
              </a:rPr>
              <a:t>(2) What role are you being equipped for?</a:t>
            </a:r>
          </a:p>
          <a:p>
            <a:pPr lvl="4">
              <a:spcBef>
                <a:spcPts val="1200"/>
              </a:spcBef>
              <a:spcAft>
                <a:spcPts val="300"/>
              </a:spcAft>
            </a:pPr>
            <a:r>
              <a:rPr lang="en-US" dirty="0">
                <a:latin typeface="Times New Roman" charset="0"/>
                <a:ea typeface="Times New Roman" charset="0"/>
                <a:cs typeface="Times New Roman" charset="0"/>
              </a:rPr>
              <a:t>(a) Let us know your areas of passion</a:t>
            </a:r>
            <a:r>
              <a:rPr lang="en-US" dirty="0">
                <a:latin typeface="Arial" charset="0"/>
                <a:ea typeface="Times New Roman" charset="0"/>
                <a:cs typeface="Times New Roman" charset="0"/>
              </a:rPr>
              <a:t>—</a:t>
            </a:r>
            <a:r>
              <a:rPr lang="en-US" dirty="0">
                <a:latin typeface="Times New Roman" charset="0"/>
                <a:ea typeface="Times New Roman" charset="0"/>
                <a:cs typeface="Times New Roman" charset="0"/>
              </a:rPr>
              <a:t>and </a:t>
            </a:r>
            <a:r>
              <a:rPr lang="en-US" dirty="0" smtClean="0">
                <a:latin typeface="Times New Roman" charset="0"/>
                <a:ea typeface="Times New Roman" charset="0"/>
                <a:cs typeface="Times New Roman" charset="0"/>
              </a:rPr>
              <a:t>we</a:t>
            </a:r>
            <a:r>
              <a:rPr lang="uk-UA" altLang="ja-JP" dirty="0" smtClean="0">
                <a:latin typeface="Arial" charset="0"/>
                <a:ea typeface="Times New Roman" charset="0"/>
                <a:cs typeface="Times New Roman" charset="0"/>
              </a:rPr>
              <a:t>'</a:t>
            </a:r>
            <a:r>
              <a:rPr lang="en-US" dirty="0" err="1" smtClean="0">
                <a:latin typeface="Times New Roman" charset="0"/>
                <a:ea typeface="Times New Roman" charset="0"/>
                <a:cs typeface="Times New Roman" charset="0"/>
              </a:rPr>
              <a:t>ll</a:t>
            </a:r>
            <a:r>
              <a:rPr lang="en-US" dirty="0" smtClean="0">
                <a:latin typeface="Times New Roman" charset="0"/>
                <a:ea typeface="Times New Roman" charset="0"/>
                <a:cs typeface="Times New Roman" charset="0"/>
              </a:rPr>
              <a:t> </a:t>
            </a:r>
            <a:r>
              <a:rPr lang="en-US" dirty="0">
                <a:latin typeface="Times New Roman" charset="0"/>
                <a:ea typeface="Times New Roman" charset="0"/>
                <a:cs typeface="Times New Roman" charset="0"/>
              </a:rPr>
              <a:t>set you loose!</a:t>
            </a:r>
          </a:p>
          <a:p>
            <a:pPr lvl="4">
              <a:spcBef>
                <a:spcPts val="1200"/>
              </a:spcBef>
              <a:spcAft>
                <a:spcPts val="300"/>
              </a:spcAft>
            </a:pPr>
            <a:r>
              <a:rPr lang="en-US" dirty="0">
                <a:latin typeface="Times New Roman" charset="0"/>
                <a:ea typeface="Times New Roman" charset="0"/>
                <a:cs typeface="Times New Roman" charset="0"/>
              </a:rPr>
              <a:t>(b) Do you know your spiritual gift(s)?</a:t>
            </a:r>
          </a:p>
          <a:p>
            <a:endParaRPr lang="en-US" dirty="0">
              <a:latin typeface="Times New Roman" charset="0"/>
              <a:cs typeface="Times New Roman"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8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71CAB2-C325-C347-A593-A4CEFCA4B4FE}" type="slidenum">
              <a:rPr lang="en-US" sz="1200"/>
              <a:pPr eaLnBrk="1" hangingPunct="1"/>
              <a:t>166</a:t>
            </a:fld>
            <a:endParaRPr lang="en-US" sz="1200"/>
          </a:p>
        </p:txBody>
      </p:sp>
      <p:sp>
        <p:nvSpPr>
          <p:cNvPr id="729090" name="Rectangle 2"/>
          <p:cNvSpPr>
            <a:spLocks noGrp="1" noRot="1" noChangeAspect="1" noChangeArrowheads="1"/>
          </p:cNvSpPr>
          <p:nvPr>
            <p:ph type="sldImg"/>
          </p:nvPr>
        </p:nvSpPr>
        <p:spPr>
          <a:solidFill>
            <a:srgbClr val="FFFFFF"/>
          </a:solidFill>
          <a:ln/>
        </p:spPr>
      </p:sp>
      <p:sp>
        <p:nvSpPr>
          <p:cNvPr id="729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C31FDEA-BF3C-2240-AFD3-7D0AFD3B2271}" type="slidenum">
              <a:rPr lang="en-US" sz="1200"/>
              <a:pPr eaLnBrk="1" hangingPunct="1"/>
              <a:t>168</a:t>
            </a:fld>
            <a:endParaRPr lang="en-US" sz="1200"/>
          </a:p>
        </p:txBody>
      </p:sp>
      <p:sp>
        <p:nvSpPr>
          <p:cNvPr id="738306" name="Rectangle 2"/>
          <p:cNvSpPr>
            <a:spLocks noGrp="1" noRot="1" noChangeAspect="1" noChangeArrowheads="1"/>
          </p:cNvSpPr>
          <p:nvPr>
            <p:ph type="sldImg"/>
          </p:nvPr>
        </p:nvSpPr>
        <p:spPr>
          <a:solidFill>
            <a:srgbClr val="FFFFFF"/>
          </a:solidFill>
          <a:ln/>
        </p:spPr>
      </p:sp>
      <p:sp>
        <p:nvSpPr>
          <p:cNvPr id="738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3" name="Rectangle 1026"/>
          <p:cNvSpPr>
            <a:spLocks noGrp="1" noRot="1" noChangeAspect="1" noChangeArrowheads="1" noTextEdit="1"/>
          </p:cNvSpPr>
          <p:nvPr>
            <p:ph type="sldImg"/>
          </p:nvPr>
        </p:nvSpPr>
        <p:spPr>
          <a:ln/>
        </p:spPr>
      </p:sp>
      <p:sp>
        <p:nvSpPr>
          <p:cNvPr id="740354"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1" name="Rectangle 1026"/>
          <p:cNvSpPr>
            <a:spLocks noGrp="1" noRot="1" noChangeAspect="1" noChangeArrowheads="1" noTextEdit="1"/>
          </p:cNvSpPr>
          <p:nvPr>
            <p:ph type="sldImg"/>
          </p:nvPr>
        </p:nvSpPr>
        <p:spPr>
          <a:ln/>
        </p:spPr>
      </p:sp>
      <p:sp>
        <p:nvSpPr>
          <p:cNvPr id="742402"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Slide Image Placeholder 1"/>
          <p:cNvSpPr>
            <a:spLocks noGrp="1" noRot="1" noChangeAspect="1"/>
          </p:cNvSpPr>
          <p:nvPr>
            <p:ph type="sldImg"/>
          </p:nvPr>
        </p:nvSpPr>
        <p:spPr>
          <a:ln/>
        </p:spPr>
      </p:sp>
      <p:sp>
        <p:nvSpPr>
          <p:cNvPr id="477186"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latin typeface="Times New Roman" charset="0"/>
              <a:cs typeface="ＭＳ Ｐゴシック" charset="0"/>
            </a:endParaRPr>
          </a:p>
        </p:txBody>
      </p:sp>
      <p:sp>
        <p:nvSpPr>
          <p:cNvPr id="477187"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806E268-714B-B647-BC7F-EF247BE8104C}" type="slidenum">
              <a:rPr lang="en-US" sz="1200">
                <a:solidFill>
                  <a:srgbClr val="000000"/>
                </a:solidFill>
                <a:cs typeface="Times New Roman" charset="0"/>
              </a:rPr>
              <a:pPr eaLnBrk="1" hangingPunct="1"/>
              <a:t>21</a:t>
            </a:fld>
            <a:endParaRPr lang="en-US" sz="1200">
              <a:solidFill>
                <a:srgbClr val="000000"/>
              </a:solidFill>
              <a:cs typeface="Times New Roman"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4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817B5B-C972-FB4E-A0CE-6DA5B311F159}" type="slidenum">
              <a:rPr lang="en-US" sz="1200"/>
              <a:pPr eaLnBrk="1" hangingPunct="1"/>
              <a:t>171</a:t>
            </a:fld>
            <a:endParaRPr lang="en-US" sz="1200"/>
          </a:p>
        </p:txBody>
      </p:sp>
      <p:sp>
        <p:nvSpPr>
          <p:cNvPr id="744450" name="Rectangle 2"/>
          <p:cNvSpPr>
            <a:spLocks noGrp="1" noRot="1" noChangeAspect="1" noChangeArrowheads="1"/>
          </p:cNvSpPr>
          <p:nvPr>
            <p:ph type="sldImg"/>
          </p:nvPr>
        </p:nvSpPr>
        <p:spPr>
          <a:solidFill>
            <a:srgbClr val="FFFFFF"/>
          </a:solidFill>
          <a:ln/>
        </p:spPr>
      </p:sp>
      <p:sp>
        <p:nvSpPr>
          <p:cNvPr id="744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B8F1B1B-4172-FA43-B8F8-95FE394BC8B6}" type="slidenum">
              <a:rPr lang="en-US" sz="1200"/>
              <a:pPr eaLnBrk="1" hangingPunct="1"/>
              <a:t>172</a:t>
            </a:fld>
            <a:endParaRPr lang="en-US" sz="1200"/>
          </a:p>
        </p:txBody>
      </p:sp>
      <p:sp>
        <p:nvSpPr>
          <p:cNvPr id="746498" name="Rectangle 2"/>
          <p:cNvSpPr>
            <a:spLocks noGrp="1" noRot="1" noChangeAspect="1" noChangeArrowheads="1"/>
          </p:cNvSpPr>
          <p:nvPr>
            <p:ph type="sldImg"/>
          </p:nvPr>
        </p:nvSpPr>
        <p:spPr>
          <a:solidFill>
            <a:srgbClr val="FFFFFF"/>
          </a:solidFill>
          <a:ln/>
        </p:spPr>
      </p:sp>
      <p:sp>
        <p:nvSpPr>
          <p:cNvPr id="746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0FD005-CDB0-AB49-84B8-15CD970E79BA}" type="slidenum">
              <a:rPr lang="en-US" sz="1200"/>
              <a:pPr eaLnBrk="1" hangingPunct="1"/>
              <a:t>174</a:t>
            </a:fld>
            <a:endParaRPr lang="en-US" sz="1200"/>
          </a:p>
        </p:txBody>
      </p:sp>
      <p:sp>
        <p:nvSpPr>
          <p:cNvPr id="748546" name="Rectangle 2"/>
          <p:cNvSpPr>
            <a:spLocks noGrp="1" noRot="1" noChangeAspect="1" noChangeArrowheads="1"/>
          </p:cNvSpPr>
          <p:nvPr>
            <p:ph type="sldImg"/>
          </p:nvPr>
        </p:nvSpPr>
        <p:spPr>
          <a:solidFill>
            <a:srgbClr val="FFFFFF"/>
          </a:solidFill>
          <a:ln/>
        </p:spPr>
      </p:sp>
      <p:sp>
        <p:nvSpPr>
          <p:cNvPr id="748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C793AE-5A47-9545-B33E-E93DB1B0A085}" type="slidenum">
              <a:rPr lang="en-US" sz="1200"/>
              <a:pPr eaLnBrk="1" hangingPunct="1"/>
              <a:t>175</a:t>
            </a:fld>
            <a:endParaRPr lang="en-US" sz="1200"/>
          </a:p>
        </p:txBody>
      </p:sp>
      <p:sp>
        <p:nvSpPr>
          <p:cNvPr id="750594" name="Rectangle 2"/>
          <p:cNvSpPr>
            <a:spLocks noGrp="1" noRot="1" noChangeAspect="1" noChangeArrowheads="1"/>
          </p:cNvSpPr>
          <p:nvPr>
            <p:ph type="sldImg"/>
          </p:nvPr>
        </p:nvSpPr>
        <p:spPr>
          <a:solidFill>
            <a:srgbClr val="FFFFFF"/>
          </a:solidFill>
          <a:ln/>
        </p:spPr>
      </p:sp>
      <p:sp>
        <p:nvSpPr>
          <p:cNvPr id="750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B27462-4A05-4545-985A-6A8F279CA04A}" type="slidenum">
              <a:rPr lang="en-US" sz="1200"/>
              <a:pPr eaLnBrk="1" hangingPunct="1"/>
              <a:t>24</a:t>
            </a:fld>
            <a:endParaRPr lang="en-US" sz="1200"/>
          </a:p>
        </p:txBody>
      </p:sp>
      <p:sp>
        <p:nvSpPr>
          <p:cNvPr id="480258" name="Rectangle 2"/>
          <p:cNvSpPr>
            <a:spLocks noGrp="1" noRot="1" noChangeAspect="1" noChangeArrowheads="1" noTextEdit="1"/>
          </p:cNvSpPr>
          <p:nvPr>
            <p:ph type="sldImg"/>
          </p:nvPr>
        </p:nvSpPr>
        <p:spPr>
          <a:ln/>
        </p:spPr>
      </p:sp>
      <p:sp>
        <p:nvSpPr>
          <p:cNvPr id="4802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 </a:t>
            </a:r>
            <a:r>
              <a:rPr lang="ko-KR" altLang="en-US" dirty="0" smtClean="0">
                <a:latin typeface="Times New Roman" charset="0"/>
                <a:cs typeface="Times New Roman" charset="0"/>
              </a:rPr>
              <a:t>미팅 노트</a:t>
            </a:r>
            <a:r>
              <a:rPr lang="en-US" dirty="0" smtClean="0">
                <a:latin typeface="Times New Roman" charset="0"/>
                <a:cs typeface="Times New Roman" charset="0"/>
              </a:rPr>
              <a:t> </a:t>
            </a:r>
            <a:r>
              <a:rPr lang="en-US" dirty="0">
                <a:latin typeface="Times New Roman" charset="0"/>
                <a:cs typeface="Times New Roman" charset="0"/>
              </a:rPr>
              <a:t>(25/2/14 12:48) -----</a:t>
            </a:r>
          </a:p>
          <a:p>
            <a:pPr eaLnBrk="1" hangingPunct="1"/>
            <a:r>
              <a:rPr lang="ko-KR" altLang="en-US" dirty="0" smtClean="0">
                <a:latin typeface="Times New Roman" charset="0"/>
                <a:cs typeface="Times New Roman" charset="0"/>
              </a:rPr>
              <a:t>공동의 목표</a:t>
            </a:r>
            <a:endParaRPr lang="en-US" altLang="ko-KR" dirty="0" smtClean="0">
              <a:latin typeface="Times New Roman" charset="0"/>
              <a:cs typeface="Times New Roman" charset="0"/>
            </a:endParaRPr>
          </a:p>
          <a:p>
            <a:pPr eaLnBrk="1" hangingPunct="1"/>
            <a:r>
              <a:rPr lang="ko-KR" altLang="en-US" dirty="0" smtClean="0">
                <a:latin typeface="Times New Roman" charset="0"/>
                <a:cs typeface="Times New Roman" charset="0"/>
              </a:rPr>
              <a:t>양보 할 수 없는 중요한 신학</a:t>
            </a:r>
            <a:endParaRPr lang="en-US" dirty="0">
              <a:latin typeface="Times New Roman" charset="0"/>
              <a:cs typeface="Times New Roman" charset="0"/>
            </a:endParaRPr>
          </a:p>
          <a:p>
            <a:pPr eaLnBrk="1" hangingPunct="1"/>
            <a:r>
              <a:rPr lang="ko-KR" altLang="en-US" dirty="0" smtClean="0">
                <a:latin typeface="Times New Roman" charset="0"/>
                <a:cs typeface="Times New Roman" charset="0"/>
              </a:rPr>
              <a:t>다른 사람을 우선시함</a:t>
            </a:r>
            <a:endParaRPr lang="en-US" dirty="0">
              <a:latin typeface="Times New Roman" charset="0"/>
              <a:cs typeface="Times New Roman" charset="0"/>
            </a:endParaRPr>
          </a:p>
          <a:p>
            <a:pPr eaLnBrk="1" hangingPunct="1"/>
            <a:r>
              <a:rPr lang="ko-KR" altLang="en-US" dirty="0" smtClean="0">
                <a:latin typeface="Times New Roman" charset="0"/>
                <a:cs typeface="Times New Roman" charset="0"/>
              </a:rPr>
              <a:t>겸손함 </a:t>
            </a:r>
            <a:endParaRPr lang="en-US" dirty="0">
              <a:latin typeface="Times New Roman" charset="0"/>
              <a:cs typeface="Times New Roman" charset="0"/>
            </a:endParaRPr>
          </a:p>
          <a:p>
            <a:pPr eaLnBrk="1" hangingPunct="1"/>
            <a:r>
              <a:rPr lang="en-US" dirty="0">
                <a:latin typeface="Times New Roman" charset="0"/>
                <a:cs typeface="Times New Roman" charset="0"/>
              </a:rPr>
              <a:t>----</a:t>
            </a:r>
            <a:r>
              <a:rPr lang="en-US" dirty="0" smtClean="0">
                <a:latin typeface="Times New Roman" charset="0"/>
                <a:cs typeface="Times New Roman" charset="0"/>
              </a:rPr>
              <a:t>-</a:t>
            </a:r>
            <a:r>
              <a:rPr lang="ko-KR" altLang="en-US" dirty="0" smtClean="0">
                <a:latin typeface="Times New Roman" charset="0"/>
                <a:cs typeface="Times New Roman" charset="0"/>
              </a:rPr>
              <a:t>미팅 노트</a:t>
            </a:r>
            <a:r>
              <a:rPr lang="en-US" dirty="0" smtClean="0">
                <a:latin typeface="Times New Roman" charset="0"/>
                <a:cs typeface="Times New Roman" charset="0"/>
              </a:rPr>
              <a:t>  </a:t>
            </a:r>
            <a:r>
              <a:rPr lang="en-US" dirty="0">
                <a:latin typeface="Times New Roman" charset="0"/>
                <a:cs typeface="Times New Roman" charset="0"/>
              </a:rPr>
              <a:t>(8/10/15 21:15) -----</a:t>
            </a:r>
          </a:p>
          <a:p>
            <a:pPr eaLnBrk="1" hangingPunct="1"/>
            <a:r>
              <a:rPr lang="ko-KR" altLang="en-US" dirty="0" smtClean="0">
                <a:latin typeface="Times New Roman" charset="0"/>
                <a:cs typeface="Times New Roman" charset="0"/>
              </a:rPr>
              <a:t>그리스도 이외에는 다른 것은 여유로운 </a:t>
            </a:r>
            <a:endParaRPr lang="en-US" dirty="0">
              <a:latin typeface="Times New Roman" charset="0"/>
              <a:cs typeface="Times New Roman" charset="0"/>
            </a:endParaRPr>
          </a:p>
          <a:p>
            <a:pPr eaLnBrk="1" hangingPunct="1"/>
            <a:r>
              <a:rPr lang="en-US" dirty="0">
                <a:latin typeface="Times New Roman" charset="0"/>
                <a:cs typeface="Times New Roman" charset="0"/>
              </a:rPr>
              <a:t>----- </a:t>
            </a:r>
            <a:r>
              <a:rPr lang="ko-KR" altLang="en-US" dirty="0" smtClean="0">
                <a:latin typeface="Times New Roman" charset="0"/>
                <a:cs typeface="Times New Roman" charset="0"/>
              </a:rPr>
              <a:t>미팅 노트</a:t>
            </a:r>
            <a:r>
              <a:rPr lang="en-US" dirty="0" smtClean="0">
                <a:latin typeface="Times New Roman" charset="0"/>
                <a:cs typeface="Times New Roman" charset="0"/>
              </a:rPr>
              <a:t>(</a:t>
            </a:r>
            <a:r>
              <a:rPr lang="en-US" dirty="0">
                <a:latin typeface="Times New Roman" charset="0"/>
                <a:cs typeface="Times New Roman" charset="0"/>
              </a:rPr>
              <a:t>8/3/16 11:27) -----</a:t>
            </a:r>
          </a:p>
          <a:p>
            <a:pPr eaLnBrk="1" hangingPunct="1"/>
            <a:r>
              <a:rPr lang="ko-KR" altLang="en-US" dirty="0" smtClean="0">
                <a:latin typeface="Times New Roman" charset="0"/>
                <a:cs typeface="Times New Roman" charset="0"/>
              </a:rPr>
              <a:t>다른 사람을 더 존중하는</a:t>
            </a:r>
            <a:endParaRPr lang="en-US" dirty="0">
              <a:latin typeface="Times New Roman" charset="0"/>
              <a:cs typeface="Times New Roman"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87FC27D-19D8-D745-BA8F-7F5C1932AC73}" type="slidenum">
              <a:rPr lang="en-US" sz="1200">
                <a:solidFill>
                  <a:prstClr val="black"/>
                </a:solidFill>
              </a:rPr>
              <a:pPr eaLnBrk="1" hangingPunct="1"/>
              <a:t>25</a:t>
            </a:fld>
            <a:endParaRPr lang="en-US" sz="1200">
              <a:solidFill>
                <a:prstClr val="black"/>
              </a:solidFill>
            </a:endParaRPr>
          </a:p>
        </p:txBody>
      </p:sp>
      <p:sp>
        <p:nvSpPr>
          <p:cNvPr id="235523" name="Rectangle 2"/>
          <p:cNvSpPr>
            <a:spLocks noGrp="1" noRot="1" noChangeAspect="1" noChangeArrowheads="1"/>
          </p:cNvSpPr>
          <p:nvPr>
            <p:ph type="sldImg"/>
          </p:nvPr>
        </p:nvSpPr>
        <p:spPr>
          <a:solidFill>
            <a:srgbClr val="FFFFFF"/>
          </a:solidFill>
          <a:ln/>
        </p:spPr>
      </p:sp>
      <p:sp>
        <p:nvSpPr>
          <p:cNvPr id="2355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C7C46D-5B97-B74B-9C16-AB26D3C30A87}" type="slidenum">
              <a:rPr lang="en-US" sz="1200"/>
              <a:pPr eaLnBrk="1" hangingPunct="1"/>
              <a:t>194</a:t>
            </a:fld>
            <a:endParaRPr lang="en-US" sz="1200"/>
          </a:p>
        </p:txBody>
      </p:sp>
      <p:sp>
        <p:nvSpPr>
          <p:cNvPr id="752642" name="Rectangle 2"/>
          <p:cNvSpPr>
            <a:spLocks noGrp="1" noRot="1" noChangeAspect="1" noChangeArrowheads="1"/>
          </p:cNvSpPr>
          <p:nvPr>
            <p:ph type="sldImg"/>
          </p:nvPr>
        </p:nvSpPr>
        <p:spPr>
          <a:solidFill>
            <a:srgbClr val="FFFFFF"/>
          </a:solidFill>
          <a:ln/>
        </p:spPr>
      </p:sp>
      <p:sp>
        <p:nvSpPr>
          <p:cNvPr id="752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8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399AE3C-7F57-CA42-98C9-124B40330279}" type="slidenum">
              <a:rPr lang="en-US" sz="1200"/>
              <a:pPr eaLnBrk="1" hangingPunct="1"/>
              <a:t>195</a:t>
            </a:fld>
            <a:endParaRPr lang="en-US" sz="1200"/>
          </a:p>
        </p:txBody>
      </p:sp>
      <p:sp>
        <p:nvSpPr>
          <p:cNvPr id="754690" name="Rectangle 2"/>
          <p:cNvSpPr>
            <a:spLocks noGrp="1" noRot="1" noChangeAspect="1" noChangeArrowheads="1" noTextEdit="1"/>
          </p:cNvSpPr>
          <p:nvPr>
            <p:ph type="sldImg"/>
          </p:nvPr>
        </p:nvSpPr>
        <p:spPr>
          <a:ln/>
        </p:spPr>
      </p:sp>
      <p:sp>
        <p:nvSpPr>
          <p:cNvPr id="7546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F83433F-7B47-0248-9AE0-4E94C6E1D462}" type="slidenum">
              <a:rPr lang="en-US" sz="1200"/>
              <a:pPr eaLnBrk="1" hangingPunct="1"/>
              <a:t>196</a:t>
            </a:fld>
            <a:endParaRPr lang="en-US" sz="1200"/>
          </a:p>
        </p:txBody>
      </p:sp>
      <p:sp>
        <p:nvSpPr>
          <p:cNvPr id="756738" name="Rectangle 2"/>
          <p:cNvSpPr>
            <a:spLocks noGrp="1" noRot="1" noChangeAspect="1" noChangeArrowheads="1"/>
          </p:cNvSpPr>
          <p:nvPr>
            <p:ph type="sldImg"/>
          </p:nvPr>
        </p:nvSpPr>
        <p:spPr>
          <a:solidFill>
            <a:srgbClr val="FFFFFF"/>
          </a:solidFill>
          <a:ln/>
        </p:spPr>
      </p:sp>
      <p:sp>
        <p:nvSpPr>
          <p:cNvPr id="756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9BEAB68-E77A-7140-8D0C-F9DEBE5E9AF2}" type="slidenum">
              <a:rPr lang="en-US" sz="1200"/>
              <a:pPr eaLnBrk="1" hangingPunct="1"/>
              <a:t>197</a:t>
            </a:fld>
            <a:endParaRPr lang="en-US" sz="1200"/>
          </a:p>
        </p:txBody>
      </p:sp>
      <p:sp>
        <p:nvSpPr>
          <p:cNvPr id="758786" name="Rectangle 2"/>
          <p:cNvSpPr>
            <a:spLocks noGrp="1" noRot="1" noChangeAspect="1" noChangeArrowheads="1" noTextEdit="1"/>
          </p:cNvSpPr>
          <p:nvPr>
            <p:ph type="sldImg"/>
          </p:nvPr>
        </p:nvSpPr>
        <p:spPr>
          <a:ln/>
        </p:spPr>
      </p:sp>
      <p:sp>
        <p:nvSpPr>
          <p:cNvPr id="7587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E15135E-E006-EC43-B8F0-B4BBC601A7A7}" type="slidenum">
              <a:rPr lang="en-US" sz="1200"/>
              <a:pPr eaLnBrk="1" hangingPunct="1"/>
              <a:t>198</a:t>
            </a:fld>
            <a:endParaRPr lang="en-US" sz="1200"/>
          </a:p>
        </p:txBody>
      </p:sp>
      <p:sp>
        <p:nvSpPr>
          <p:cNvPr id="760834" name="Rectangle 2"/>
          <p:cNvSpPr>
            <a:spLocks noGrp="1" noRot="1" noChangeAspect="1" noChangeArrowheads="1"/>
          </p:cNvSpPr>
          <p:nvPr>
            <p:ph type="sldImg"/>
          </p:nvPr>
        </p:nvSpPr>
        <p:spPr>
          <a:solidFill>
            <a:srgbClr val="FFFFFF"/>
          </a:solidFill>
          <a:ln/>
        </p:spPr>
      </p:sp>
      <p:sp>
        <p:nvSpPr>
          <p:cNvPr id="760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D1F141-5BB6-2B48-AE4C-282AC72ADA22}" type="slidenum">
              <a:rPr lang="en-US" sz="1200"/>
              <a:pPr eaLnBrk="1" hangingPunct="1"/>
              <a:t>199</a:t>
            </a:fld>
            <a:endParaRPr lang="en-US" sz="1200"/>
          </a:p>
        </p:txBody>
      </p:sp>
      <p:sp>
        <p:nvSpPr>
          <p:cNvPr id="762882" name="Rectangle 2"/>
          <p:cNvSpPr>
            <a:spLocks noGrp="1" noRot="1" noChangeAspect="1" noChangeArrowheads="1"/>
          </p:cNvSpPr>
          <p:nvPr>
            <p:ph type="sldImg"/>
          </p:nvPr>
        </p:nvSpPr>
        <p:spPr>
          <a:solidFill>
            <a:srgbClr val="FFFFFF"/>
          </a:solidFill>
          <a:ln/>
        </p:spPr>
      </p:sp>
      <p:sp>
        <p:nvSpPr>
          <p:cNvPr id="762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2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F4A9F0-5CA7-974B-9C4B-CBE2B02A8723}" type="slidenum">
              <a:rPr lang="en-US" sz="1200"/>
              <a:pPr eaLnBrk="1" hangingPunct="1"/>
              <a:t>200</a:t>
            </a:fld>
            <a:endParaRPr lang="en-US" sz="1200"/>
          </a:p>
        </p:txBody>
      </p:sp>
      <p:sp>
        <p:nvSpPr>
          <p:cNvPr id="764930" name="Rectangle 2"/>
          <p:cNvSpPr>
            <a:spLocks noGrp="1" noRot="1" noChangeAspect="1" noChangeArrowheads="1"/>
          </p:cNvSpPr>
          <p:nvPr>
            <p:ph type="sldImg"/>
          </p:nvPr>
        </p:nvSpPr>
        <p:spPr>
          <a:solidFill>
            <a:srgbClr val="FFFFFF"/>
          </a:solidFill>
          <a:ln/>
        </p:spPr>
      </p:sp>
      <p:sp>
        <p:nvSpPr>
          <p:cNvPr id="764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1B8E648-96EF-9745-B49A-74BA92003BD6}" type="slidenum">
              <a:rPr lang="en-US" sz="1200"/>
              <a:pPr eaLnBrk="1" hangingPunct="1"/>
              <a:t>201</a:t>
            </a:fld>
            <a:endParaRPr lang="en-US" sz="1200"/>
          </a:p>
        </p:txBody>
      </p:sp>
      <p:sp>
        <p:nvSpPr>
          <p:cNvPr id="766978" name="Rectangle 2"/>
          <p:cNvSpPr>
            <a:spLocks noGrp="1" noRot="1" noChangeAspect="1" noChangeArrowheads="1"/>
          </p:cNvSpPr>
          <p:nvPr>
            <p:ph type="sldImg"/>
          </p:nvPr>
        </p:nvSpPr>
        <p:spPr>
          <a:solidFill>
            <a:srgbClr val="FFFFFF"/>
          </a:solidFill>
          <a:ln/>
        </p:spPr>
      </p:sp>
      <p:sp>
        <p:nvSpPr>
          <p:cNvPr id="766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1B5BF8C-4A32-F847-8426-5FA38A5DB5A9}" type="slidenum">
              <a:rPr lang="en-US" sz="1200"/>
              <a:pPr eaLnBrk="1" hangingPunct="1"/>
              <a:t>202</a:t>
            </a:fld>
            <a:endParaRPr lang="en-US" sz="1200"/>
          </a:p>
        </p:txBody>
      </p:sp>
      <p:sp>
        <p:nvSpPr>
          <p:cNvPr id="769026" name="Rectangle 2"/>
          <p:cNvSpPr>
            <a:spLocks noGrp="1" noRot="1" noChangeAspect="1" noChangeArrowheads="1"/>
          </p:cNvSpPr>
          <p:nvPr>
            <p:ph type="sldImg"/>
          </p:nvPr>
        </p:nvSpPr>
        <p:spPr>
          <a:solidFill>
            <a:srgbClr val="FFFFFF"/>
          </a:solidFill>
          <a:ln/>
        </p:spPr>
      </p:sp>
      <p:sp>
        <p:nvSpPr>
          <p:cNvPr id="769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169EB51-FF1D-544B-AEE6-D48C8068C73C}" type="slidenum">
              <a:rPr lang="en-US" smtClean="0"/>
              <a:pPr>
                <a:defRPr/>
              </a:pPr>
              <a:t>27</a:t>
            </a:fld>
            <a:endParaRPr lang="en-US"/>
          </a:p>
        </p:txBody>
      </p:sp>
    </p:spTree>
    <p:extLst>
      <p:ext uri="{BB962C8B-B14F-4D97-AF65-F5344CB8AC3E}">
        <p14:creationId xmlns:p14="http://schemas.microsoft.com/office/powerpoint/2010/main" val="355375295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203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sz="1200" b="0" dirty="0" smtClean="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98E878-51A3-C34C-A787-BDBB3CE58239}" type="slidenum">
              <a:rPr lang="en-GB" sz="1200">
                <a:solidFill>
                  <a:srgbClr val="FFFFFF"/>
                </a:solidFill>
                <a:latin typeface="Comic Sans MS" charset="0"/>
              </a:rPr>
              <a:pPr eaLnBrk="1" hangingPunct="1"/>
              <a:t>29</a:t>
            </a:fld>
            <a:endParaRPr lang="en-GB" sz="1200">
              <a:solidFill>
                <a:srgbClr val="FFFFFF"/>
              </a:solidFill>
              <a:latin typeface="Comic Sans MS" charset="0"/>
            </a:endParaRPr>
          </a:p>
        </p:txBody>
      </p:sp>
      <p:sp>
        <p:nvSpPr>
          <p:cNvPr id="1016834" name="Rectangle 1026"/>
          <p:cNvSpPr>
            <a:spLocks noGrp="1" noRot="1" noChangeAspect="1" noChangeArrowheads="1"/>
          </p:cNvSpPr>
          <p:nvPr>
            <p:ph type="sldImg"/>
          </p:nvPr>
        </p:nvSpPr>
        <p:spPr>
          <a:solidFill>
            <a:srgbClr val="FFFFFF"/>
          </a:solidFill>
          <a:ln/>
        </p:spPr>
      </p:sp>
      <p:sp>
        <p:nvSpPr>
          <p:cNvPr id="10168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E01EEF0-5357-BE4C-B939-C6B573749B43}" type="slidenum">
              <a:rPr lang="en-US" sz="1200">
                <a:solidFill>
                  <a:srgbClr val="000000"/>
                </a:solidFill>
                <a:latin typeface="Arial" charset="0"/>
              </a:rPr>
              <a:pPr eaLnBrk="1" hangingPunct="1"/>
              <a:t>30</a:t>
            </a:fld>
            <a:endParaRPr lang="en-US" sz="1200">
              <a:solidFill>
                <a:srgbClr val="000000"/>
              </a:solidFill>
              <a:latin typeface="Arial" charset="0"/>
            </a:endParaRPr>
          </a:p>
        </p:txBody>
      </p:sp>
      <p:sp>
        <p:nvSpPr>
          <p:cNvPr id="484354" name="Rectangle 1026"/>
          <p:cNvSpPr>
            <a:spLocks noGrp="1" noRot="1" noChangeAspect="1" noChangeArrowheads="1" noTextEdit="1"/>
          </p:cNvSpPr>
          <p:nvPr>
            <p:ph type="sldImg"/>
          </p:nvPr>
        </p:nvSpPr>
        <p:spPr>
          <a:ln/>
        </p:spPr>
      </p:sp>
      <p:sp>
        <p:nvSpPr>
          <p:cNvPr id="484355"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Arial"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FD96F4-8D51-C948-9772-2047887853F4}" type="slidenum">
              <a:rPr lang="en-US" sz="1200">
                <a:solidFill>
                  <a:srgbClr val="000000"/>
                </a:solidFill>
                <a:latin typeface="Arial" charset="0"/>
              </a:rPr>
              <a:pPr eaLnBrk="1" hangingPunct="1"/>
              <a:t>31</a:t>
            </a:fld>
            <a:endParaRPr lang="en-US" sz="1200">
              <a:solidFill>
                <a:srgbClr val="000000"/>
              </a:solidFill>
              <a:latin typeface="Arial" charset="0"/>
            </a:endParaRPr>
          </a:p>
        </p:txBody>
      </p:sp>
      <p:sp>
        <p:nvSpPr>
          <p:cNvPr id="486402" name="Rectangle 1026"/>
          <p:cNvSpPr>
            <a:spLocks noGrp="1" noRot="1" noChangeAspect="1" noChangeArrowheads="1" noTextEdit="1"/>
          </p:cNvSpPr>
          <p:nvPr>
            <p:ph type="sldImg"/>
          </p:nvPr>
        </p:nvSpPr>
        <p:spPr>
          <a:ln/>
        </p:spPr>
      </p:sp>
      <p:sp>
        <p:nvSpPr>
          <p:cNvPr id="486403"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ko-KR" altLang="en-US" sz="1200" b="0" kern="1200" dirty="0" smtClean="0">
                <a:solidFill>
                  <a:schemeClr val="tx1"/>
                </a:solidFill>
                <a:latin typeface="Times New Roman" pitchFamily="-111" charset="0"/>
                <a:ea typeface="ＭＳ Ｐゴシック" charset="0"/>
                <a:cs typeface="Times New Roman" pitchFamily="-111" charset="0"/>
              </a:rPr>
              <a:t>린 엠</a:t>
            </a:r>
            <a:r>
              <a:rPr lang="en-US" altLang="ko-KR" sz="1200" b="0" kern="1200" dirty="0" smtClean="0">
                <a:solidFill>
                  <a:schemeClr val="tx1"/>
                </a:solidFill>
                <a:latin typeface="Times New Roman" pitchFamily="-111" charset="0"/>
                <a:ea typeface="ＭＳ Ｐゴシック" charset="0"/>
                <a:cs typeface="Times New Roman" pitchFamily="-111" charset="0"/>
              </a:rPr>
              <a:t>.</a:t>
            </a:r>
            <a:r>
              <a:rPr lang="ko-KR" altLang="en-US" sz="1200" b="0" kern="1200" dirty="0" smtClean="0">
                <a:solidFill>
                  <a:schemeClr val="tx1"/>
                </a:solidFill>
                <a:latin typeface="Times New Roman" pitchFamily="-111" charset="0"/>
                <a:ea typeface="ＭＳ Ｐゴシック" charset="0"/>
                <a:cs typeface="Times New Roman" pitchFamily="-111" charset="0"/>
              </a:rPr>
              <a:t> </a:t>
            </a:r>
            <a:r>
              <a:rPr lang="en-US" altLang="ko-KR" sz="1200" b="0" kern="1200" dirty="0" smtClean="0">
                <a:solidFill>
                  <a:schemeClr val="tx1"/>
                </a:solidFill>
                <a:latin typeface="Times New Roman" pitchFamily="-111" charset="0"/>
                <a:ea typeface="ＭＳ Ｐゴシック" charset="0"/>
                <a:cs typeface="Times New Roman" pitchFamily="-111" charset="0"/>
              </a:rPr>
              <a:t>“</a:t>
            </a:r>
            <a:r>
              <a:rPr lang="ko-KR" altLang="en-US" sz="1200" b="0" kern="1200" dirty="0" smtClean="0">
                <a:solidFill>
                  <a:schemeClr val="tx1"/>
                </a:solidFill>
                <a:latin typeface="Times New Roman" pitchFamily="-111" charset="0"/>
                <a:ea typeface="ＭＳ Ｐゴシック" charset="0"/>
                <a:cs typeface="Times New Roman" pitchFamily="-111" charset="0"/>
              </a:rPr>
              <a:t>크리스마스</a:t>
            </a:r>
            <a:r>
              <a:rPr lang="en-US" sz="1200" b="0" kern="1200" dirty="0" smtClean="0">
                <a:solidFill>
                  <a:schemeClr val="tx1"/>
                </a:solidFill>
                <a:latin typeface="Times New Roman" pitchFamily="-111" charset="0"/>
                <a:ea typeface="ＭＳ Ｐゴシック" charset="0"/>
                <a:cs typeface="Times New Roman" pitchFamily="-111" charset="0"/>
              </a:rPr>
              <a:t>: </a:t>
            </a:r>
            <a:r>
              <a:rPr lang="ko-KR" altLang="en-US" sz="1200" b="0" kern="1200" dirty="0" smtClean="0">
                <a:solidFill>
                  <a:schemeClr val="tx1"/>
                </a:solidFill>
                <a:latin typeface="Times New Roman" pitchFamily="-111" charset="0"/>
                <a:ea typeface="ＭＳ Ｐゴシック" charset="0"/>
                <a:cs typeface="Times New Roman" pitchFamily="-111" charset="0"/>
              </a:rPr>
              <a:t>진짜다</a:t>
            </a:r>
            <a:r>
              <a:rPr lang="en-US" altLang="ko-KR" sz="1200" b="0" kern="1200" dirty="0" smtClean="0">
                <a:solidFill>
                  <a:schemeClr val="tx1"/>
                </a:solidFill>
                <a:latin typeface="Times New Roman" pitchFamily="-111" charset="0"/>
                <a:ea typeface="ＭＳ Ｐゴシック" charset="0"/>
                <a:cs typeface="Times New Roman" pitchFamily="-111" charset="0"/>
              </a:rPr>
              <a:t>”</a:t>
            </a:r>
            <a:r>
              <a:rPr lang="ko-KR" altLang="en-US" sz="1200" b="0" kern="1200" dirty="0" smtClean="0">
                <a:solidFill>
                  <a:schemeClr val="tx1"/>
                </a:solidFill>
                <a:latin typeface="Times New Roman" pitchFamily="-111" charset="0"/>
                <a:ea typeface="ＭＳ Ｐゴシック" charset="0"/>
                <a:cs typeface="Times New Roman" pitchFamily="-111" charset="0"/>
              </a:rPr>
              <a:t>를 참조</a:t>
            </a:r>
            <a:r>
              <a:rPr lang="ru-RU" sz="1200" b="0" kern="1200" dirty="0" smtClean="0">
                <a:solidFill>
                  <a:schemeClr val="tx1"/>
                </a:solidFill>
                <a:latin typeface="Times New Roman" pitchFamily="-111" charset="0"/>
                <a:ea typeface="ＭＳ Ｐゴシック" charset="0"/>
                <a:cs typeface="Times New Roman" pitchFamily="-111" charset="0"/>
              </a:rPr>
              <a:t>”</a:t>
            </a:r>
            <a:r>
              <a:rPr lang="en-US" sz="1200" b="0" kern="1200" dirty="0" smtClean="0">
                <a:solidFill>
                  <a:schemeClr val="tx1"/>
                </a:solidFill>
                <a:latin typeface="Times New Roman" pitchFamily="-111" charset="0"/>
                <a:ea typeface="ＭＳ Ｐゴシック" charset="0"/>
                <a:cs typeface="Times New Roman" pitchFamily="-111" charset="0"/>
              </a:rPr>
              <a:t> </a:t>
            </a:r>
            <a:r>
              <a:rPr lang="ko-KR" altLang="en-US" sz="1200" b="0" kern="1200" dirty="0" smtClean="0">
                <a:solidFill>
                  <a:schemeClr val="tx1"/>
                </a:solidFill>
                <a:latin typeface="Times New Roman" pitchFamily="-111" charset="0"/>
                <a:ea typeface="ＭＳ Ｐゴシック" charset="0"/>
                <a:cs typeface="Times New Roman" pitchFamily="-111" charset="0"/>
              </a:rPr>
              <a:t>레이 반더 란의 인터뷰</a:t>
            </a:r>
            <a:r>
              <a:rPr lang="en-US" altLang="ko-KR" sz="1200" b="0" kern="1200" dirty="0" smtClean="0">
                <a:solidFill>
                  <a:schemeClr val="tx1"/>
                </a:solidFill>
                <a:latin typeface="Times New Roman" pitchFamily="-111" charset="0"/>
                <a:ea typeface="ＭＳ Ｐゴシック" charset="0"/>
                <a:cs typeface="Times New Roman" pitchFamily="-111" charset="0"/>
              </a:rPr>
              <a:t>,</a:t>
            </a:r>
            <a:r>
              <a:rPr lang="ko-KR" altLang="en-US" sz="1200" b="0" kern="1200" dirty="0" smtClean="0">
                <a:solidFill>
                  <a:schemeClr val="tx1"/>
                </a:solidFill>
                <a:latin typeface="Times New Roman" pitchFamily="-111" charset="0"/>
                <a:ea typeface="ＭＳ Ｐゴシック" charset="0"/>
                <a:cs typeface="Times New Roman" pitchFamily="-111" charset="0"/>
              </a:rPr>
              <a:t> 브레이크어웨이 잡지</a:t>
            </a:r>
            <a:r>
              <a:rPr lang="en-US" sz="1200" b="0" kern="1200" dirty="0" smtClean="0">
                <a:solidFill>
                  <a:schemeClr val="tx1"/>
                </a:solidFill>
                <a:latin typeface="Times New Roman" pitchFamily="-111" charset="0"/>
                <a:ea typeface="ＭＳ Ｐゴシック" charset="0"/>
                <a:cs typeface="Times New Roman" pitchFamily="-111" charset="0"/>
              </a:rPr>
              <a:t>(2003</a:t>
            </a:r>
            <a:r>
              <a:rPr lang="ko-KR" altLang="en-US" sz="1200" b="0" kern="1200" dirty="0" smtClean="0">
                <a:solidFill>
                  <a:schemeClr val="tx1"/>
                </a:solidFill>
                <a:latin typeface="Times New Roman" pitchFamily="-111" charset="0"/>
                <a:ea typeface="ＭＳ Ｐゴシック" charset="0"/>
                <a:cs typeface="Times New Roman" pitchFamily="-111" charset="0"/>
              </a:rPr>
              <a:t> </a:t>
            </a:r>
            <a:r>
              <a:rPr lang="en-US" altLang="ko-KR" sz="1200" b="0" kern="1200" dirty="0" smtClean="0">
                <a:solidFill>
                  <a:schemeClr val="tx1"/>
                </a:solidFill>
                <a:latin typeface="Times New Roman" pitchFamily="-111" charset="0"/>
                <a:ea typeface="ＭＳ Ｐゴシック" charset="0"/>
                <a:cs typeface="Times New Roman" pitchFamily="-111" charset="0"/>
              </a:rPr>
              <a:t>12</a:t>
            </a:r>
            <a:r>
              <a:rPr lang="ko-KR" altLang="en-US" sz="1200" b="0" kern="1200" dirty="0" smtClean="0">
                <a:solidFill>
                  <a:schemeClr val="tx1"/>
                </a:solidFill>
                <a:latin typeface="Times New Roman" pitchFamily="-111" charset="0"/>
                <a:ea typeface="ＭＳ Ｐゴシック" charset="0"/>
                <a:cs typeface="Times New Roman" pitchFamily="-111" charset="0"/>
              </a:rPr>
              <a:t>월</a:t>
            </a:r>
            <a:r>
              <a:rPr lang="en-US" sz="1200" b="0" kern="1200" dirty="0" smtClean="0">
                <a:solidFill>
                  <a:schemeClr val="tx1"/>
                </a:solidFill>
                <a:latin typeface="Times New Roman" pitchFamily="-111" charset="0"/>
                <a:ea typeface="ＭＳ Ｐゴシック" charset="0"/>
                <a:cs typeface="Times New Roman" pitchFamily="-111" charset="0"/>
              </a:rPr>
              <a:t>): 7-9.</a:t>
            </a:r>
            <a:endParaRPr lang="en-US" dirty="0">
              <a:latin typeface="Arial"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50CBE5-3FE5-E34A-9161-B2BC5DDFF329}" type="slidenum">
              <a:rPr lang="en-US" sz="1200">
                <a:solidFill>
                  <a:srgbClr val="000000"/>
                </a:solidFill>
                <a:latin typeface="Arial" charset="0"/>
              </a:rPr>
              <a:pPr eaLnBrk="1" hangingPunct="1"/>
              <a:t>32</a:t>
            </a:fld>
            <a:endParaRPr lang="en-US" sz="1200">
              <a:solidFill>
                <a:srgbClr val="000000"/>
              </a:solidFill>
              <a:latin typeface="Arial" charset="0"/>
            </a:endParaRPr>
          </a:p>
        </p:txBody>
      </p:sp>
      <p:sp>
        <p:nvSpPr>
          <p:cNvPr id="488450" name="Rectangle 1026"/>
          <p:cNvSpPr>
            <a:spLocks noGrp="1" noRot="1" noChangeAspect="1" noChangeArrowheads="1"/>
          </p:cNvSpPr>
          <p:nvPr>
            <p:ph type="sldImg"/>
          </p:nvPr>
        </p:nvSpPr>
        <p:spPr>
          <a:solidFill>
            <a:srgbClr val="FFFFFF"/>
          </a:solidFill>
          <a:ln/>
        </p:spPr>
      </p:sp>
      <p:sp>
        <p:nvSpPr>
          <p:cNvPr id="488451"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ko-KR" altLang="en-US" sz="1200" b="0" kern="1200" dirty="0" smtClean="0">
                <a:solidFill>
                  <a:schemeClr val="tx1"/>
                </a:solidFill>
                <a:latin typeface="Times New Roman" pitchFamily="-111" charset="0"/>
                <a:ea typeface="ＭＳ Ｐゴシック" charset="0"/>
                <a:cs typeface="Times New Roman" pitchFamily="-111" charset="0"/>
              </a:rPr>
              <a:t>린 엠</a:t>
            </a:r>
            <a:r>
              <a:rPr lang="en-US" altLang="ko-KR" sz="1200" b="0" kern="1200" dirty="0" smtClean="0">
                <a:solidFill>
                  <a:schemeClr val="tx1"/>
                </a:solidFill>
                <a:latin typeface="Times New Roman" pitchFamily="-111" charset="0"/>
                <a:ea typeface="ＭＳ Ｐゴシック" charset="0"/>
                <a:cs typeface="Times New Roman" pitchFamily="-111" charset="0"/>
              </a:rPr>
              <a:t>.</a:t>
            </a:r>
            <a:r>
              <a:rPr lang="ko-KR" altLang="en-US" sz="1200" b="0" kern="1200" dirty="0" smtClean="0">
                <a:solidFill>
                  <a:schemeClr val="tx1"/>
                </a:solidFill>
                <a:latin typeface="Times New Roman" pitchFamily="-111" charset="0"/>
                <a:ea typeface="ＭＳ Ｐゴシック" charset="0"/>
                <a:cs typeface="Times New Roman" pitchFamily="-111" charset="0"/>
              </a:rPr>
              <a:t> </a:t>
            </a:r>
            <a:r>
              <a:rPr lang="en-US" altLang="ko-KR" sz="1200" b="0" kern="1200" dirty="0" smtClean="0">
                <a:solidFill>
                  <a:schemeClr val="tx1"/>
                </a:solidFill>
                <a:latin typeface="Times New Roman" pitchFamily="-111" charset="0"/>
                <a:ea typeface="ＭＳ Ｐゴシック" charset="0"/>
                <a:cs typeface="Times New Roman" pitchFamily="-111" charset="0"/>
              </a:rPr>
              <a:t>“</a:t>
            </a:r>
            <a:r>
              <a:rPr lang="ko-KR" altLang="en-US" sz="1200" b="0" kern="1200" dirty="0" smtClean="0">
                <a:solidFill>
                  <a:schemeClr val="tx1"/>
                </a:solidFill>
                <a:latin typeface="Times New Roman" pitchFamily="-111" charset="0"/>
                <a:ea typeface="ＭＳ Ｐゴシック" charset="0"/>
                <a:cs typeface="Times New Roman" pitchFamily="-111" charset="0"/>
              </a:rPr>
              <a:t>크리스마스</a:t>
            </a:r>
            <a:r>
              <a:rPr lang="en-US" sz="1200" b="0" kern="1200" dirty="0" smtClean="0">
                <a:solidFill>
                  <a:schemeClr val="tx1"/>
                </a:solidFill>
                <a:latin typeface="Times New Roman" pitchFamily="-111" charset="0"/>
                <a:ea typeface="ＭＳ Ｐゴシック" charset="0"/>
                <a:cs typeface="Times New Roman" pitchFamily="-111" charset="0"/>
              </a:rPr>
              <a:t>: </a:t>
            </a:r>
            <a:r>
              <a:rPr lang="ko-KR" altLang="en-US" sz="1200" b="0" kern="1200" dirty="0" smtClean="0">
                <a:solidFill>
                  <a:schemeClr val="tx1"/>
                </a:solidFill>
                <a:latin typeface="Times New Roman" pitchFamily="-111" charset="0"/>
                <a:ea typeface="ＭＳ Ｐゴシック" charset="0"/>
                <a:cs typeface="Times New Roman" pitchFamily="-111" charset="0"/>
              </a:rPr>
              <a:t>진짜다</a:t>
            </a:r>
            <a:r>
              <a:rPr lang="en-US" altLang="ko-KR" sz="1200" b="0" kern="1200" dirty="0" smtClean="0">
                <a:solidFill>
                  <a:schemeClr val="tx1"/>
                </a:solidFill>
                <a:latin typeface="Times New Roman" pitchFamily="-111" charset="0"/>
                <a:ea typeface="ＭＳ Ｐゴシック" charset="0"/>
                <a:cs typeface="Times New Roman" pitchFamily="-111" charset="0"/>
              </a:rPr>
              <a:t>”</a:t>
            </a:r>
            <a:r>
              <a:rPr lang="ko-KR" altLang="en-US" sz="1200" b="0" kern="1200" dirty="0" smtClean="0">
                <a:solidFill>
                  <a:schemeClr val="tx1"/>
                </a:solidFill>
                <a:latin typeface="Times New Roman" pitchFamily="-111" charset="0"/>
                <a:ea typeface="ＭＳ Ｐゴシック" charset="0"/>
                <a:cs typeface="Times New Roman" pitchFamily="-111" charset="0"/>
              </a:rPr>
              <a:t>를 참조</a:t>
            </a:r>
            <a:r>
              <a:rPr lang="ru-RU" sz="1200" b="0" kern="1200" dirty="0" smtClean="0">
                <a:solidFill>
                  <a:schemeClr val="tx1"/>
                </a:solidFill>
                <a:latin typeface="Times New Roman" pitchFamily="-111" charset="0"/>
                <a:ea typeface="ＭＳ Ｐゴシック" charset="0"/>
                <a:cs typeface="Times New Roman" pitchFamily="-111" charset="0"/>
              </a:rPr>
              <a:t>”</a:t>
            </a:r>
            <a:r>
              <a:rPr lang="en-US" sz="1200" b="0" kern="1200" dirty="0" smtClean="0">
                <a:solidFill>
                  <a:schemeClr val="tx1"/>
                </a:solidFill>
                <a:latin typeface="Times New Roman" pitchFamily="-111" charset="0"/>
                <a:ea typeface="ＭＳ Ｐゴシック" charset="0"/>
                <a:cs typeface="Times New Roman" pitchFamily="-111" charset="0"/>
              </a:rPr>
              <a:t> </a:t>
            </a:r>
            <a:r>
              <a:rPr lang="ko-KR" altLang="en-US" sz="1200" b="0" kern="1200" dirty="0" smtClean="0">
                <a:solidFill>
                  <a:schemeClr val="tx1"/>
                </a:solidFill>
                <a:latin typeface="Times New Roman" pitchFamily="-111" charset="0"/>
                <a:ea typeface="ＭＳ Ｐゴシック" charset="0"/>
                <a:cs typeface="Times New Roman" pitchFamily="-111" charset="0"/>
              </a:rPr>
              <a:t>레이 반더 란의 인터뷰</a:t>
            </a:r>
            <a:r>
              <a:rPr lang="en-US" altLang="ko-KR" sz="1200" b="0" kern="1200" dirty="0" smtClean="0">
                <a:solidFill>
                  <a:schemeClr val="tx1"/>
                </a:solidFill>
                <a:latin typeface="Times New Roman" pitchFamily="-111" charset="0"/>
                <a:ea typeface="ＭＳ Ｐゴシック" charset="0"/>
                <a:cs typeface="Times New Roman" pitchFamily="-111" charset="0"/>
              </a:rPr>
              <a:t>,</a:t>
            </a:r>
            <a:r>
              <a:rPr lang="ko-KR" altLang="en-US" sz="1200" b="0" kern="1200" dirty="0" smtClean="0">
                <a:solidFill>
                  <a:schemeClr val="tx1"/>
                </a:solidFill>
                <a:latin typeface="Times New Roman" pitchFamily="-111" charset="0"/>
                <a:ea typeface="ＭＳ Ｐゴシック" charset="0"/>
                <a:cs typeface="Times New Roman" pitchFamily="-111" charset="0"/>
              </a:rPr>
              <a:t> 브레이크어웨이 잡지</a:t>
            </a:r>
            <a:r>
              <a:rPr lang="en-US" sz="1200" b="0" kern="1200" dirty="0" smtClean="0">
                <a:solidFill>
                  <a:schemeClr val="tx1"/>
                </a:solidFill>
                <a:latin typeface="Times New Roman" pitchFamily="-111" charset="0"/>
                <a:ea typeface="ＭＳ Ｐゴシック" charset="0"/>
                <a:cs typeface="Times New Roman" pitchFamily="-111" charset="0"/>
              </a:rPr>
              <a:t>(2003</a:t>
            </a:r>
            <a:r>
              <a:rPr lang="ko-KR" altLang="en-US" sz="1200" b="0" kern="1200" dirty="0" smtClean="0">
                <a:solidFill>
                  <a:schemeClr val="tx1"/>
                </a:solidFill>
                <a:latin typeface="Times New Roman" pitchFamily="-111" charset="0"/>
                <a:ea typeface="ＭＳ Ｐゴシック" charset="0"/>
                <a:cs typeface="Times New Roman" pitchFamily="-111" charset="0"/>
              </a:rPr>
              <a:t> </a:t>
            </a:r>
            <a:r>
              <a:rPr lang="en-US" altLang="ko-KR" sz="1200" b="0" kern="1200" dirty="0" smtClean="0">
                <a:solidFill>
                  <a:schemeClr val="tx1"/>
                </a:solidFill>
                <a:latin typeface="Times New Roman" pitchFamily="-111" charset="0"/>
                <a:ea typeface="ＭＳ Ｐゴシック" charset="0"/>
                <a:cs typeface="Times New Roman" pitchFamily="-111" charset="0"/>
              </a:rPr>
              <a:t>12</a:t>
            </a:r>
            <a:r>
              <a:rPr lang="ko-KR" altLang="en-US" sz="1200" b="0" kern="1200" dirty="0" smtClean="0">
                <a:solidFill>
                  <a:schemeClr val="tx1"/>
                </a:solidFill>
                <a:latin typeface="Times New Roman" pitchFamily="-111" charset="0"/>
                <a:ea typeface="ＭＳ Ｐゴシック" charset="0"/>
                <a:cs typeface="Times New Roman" pitchFamily="-111" charset="0"/>
              </a:rPr>
              <a:t>월</a:t>
            </a:r>
            <a:r>
              <a:rPr lang="en-US" sz="1200" b="0" kern="1200" dirty="0" smtClean="0">
                <a:solidFill>
                  <a:schemeClr val="tx1"/>
                </a:solidFill>
                <a:latin typeface="Times New Roman" pitchFamily="-111" charset="0"/>
                <a:ea typeface="ＭＳ Ｐゴシック" charset="0"/>
                <a:cs typeface="Times New Roman" pitchFamily="-111" charset="0"/>
              </a:rPr>
              <a:t>): 7-9.</a:t>
            </a:r>
            <a:endParaRPr lang="en-US" dirty="0">
              <a:latin typeface="Arial"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1D5270F-4920-CB49-96F0-BB03CFFF617F}" type="slidenum">
              <a:rPr lang="en-US" sz="1200">
                <a:solidFill>
                  <a:srgbClr val="000000"/>
                </a:solidFill>
                <a:latin typeface="Arial" charset="0"/>
              </a:rPr>
              <a:pPr eaLnBrk="1" hangingPunct="1"/>
              <a:t>33</a:t>
            </a:fld>
            <a:endParaRPr lang="en-US" sz="1200">
              <a:solidFill>
                <a:srgbClr val="000000"/>
              </a:solidFill>
              <a:latin typeface="Arial" charset="0"/>
            </a:endParaRPr>
          </a:p>
        </p:txBody>
      </p:sp>
      <p:sp>
        <p:nvSpPr>
          <p:cNvPr id="490498" name="Rectangle 2"/>
          <p:cNvSpPr>
            <a:spLocks noGrp="1" noRot="1" noChangeAspect="1" noChangeArrowheads="1"/>
          </p:cNvSpPr>
          <p:nvPr>
            <p:ph type="sldImg"/>
          </p:nvPr>
        </p:nvSpPr>
        <p:spPr>
          <a:solidFill>
            <a:srgbClr val="FFFFFF"/>
          </a:solidFill>
          <a:ln/>
        </p:spPr>
      </p:sp>
      <p:sp>
        <p:nvSpPr>
          <p:cNvPr id="490499" name="Rectangle 3"/>
          <p:cNvSpPr>
            <a:spLocks noGrp="1" noChangeArrowheads="1"/>
          </p:cNvSpPr>
          <p:nvPr>
            <p:ph type="body" idx="1"/>
          </p:nvPr>
        </p:nvSpPr>
        <p:spPr>
          <a:solidFill>
            <a:srgbClr val="FFFFFF"/>
          </a:solidFill>
          <a:ln>
            <a:solidFill>
              <a:srgbClr val="000000"/>
            </a:solidFill>
          </a:ln>
        </p:spPr>
        <p:txBody>
          <a:bodyPr/>
          <a:lstStyle/>
          <a:p>
            <a:pPr algn="l" eaLnBrk="1" hangingPunct="1"/>
            <a:r>
              <a:rPr lang="ko-KR" altLang="en-US" sz="1200" b="0" dirty="0" smtClean="0">
                <a:latin typeface="+mj-lt"/>
              </a:rPr>
              <a:t>린 엠</a:t>
            </a:r>
            <a:r>
              <a:rPr lang="en-US" altLang="ko-KR" sz="1200" b="0" dirty="0" smtClean="0">
                <a:latin typeface="+mj-lt"/>
              </a:rPr>
              <a:t>.</a:t>
            </a:r>
            <a:r>
              <a:rPr lang="ko-KR" altLang="en-US" sz="1200" b="0" dirty="0" smtClean="0">
                <a:latin typeface="+mj-lt"/>
              </a:rPr>
              <a:t> </a:t>
            </a:r>
            <a:r>
              <a:rPr lang="en-US" altLang="ko-KR" sz="1200" b="0" dirty="0" smtClean="0">
                <a:latin typeface="+mj-lt"/>
              </a:rPr>
              <a:t>“</a:t>
            </a:r>
            <a:r>
              <a:rPr lang="ko-KR" altLang="en-US" sz="1200" b="0" dirty="0" smtClean="0">
                <a:latin typeface="+mj-lt"/>
              </a:rPr>
              <a:t>크리스마스</a:t>
            </a:r>
            <a:r>
              <a:rPr lang="en-US" sz="1200" b="0" dirty="0" smtClean="0">
                <a:latin typeface="+mj-lt"/>
              </a:rPr>
              <a:t>: </a:t>
            </a:r>
            <a:r>
              <a:rPr lang="ko-KR" altLang="en-US" sz="1200" b="0" dirty="0" smtClean="0">
                <a:latin typeface="+mj-lt"/>
              </a:rPr>
              <a:t>진짜다</a:t>
            </a:r>
            <a:r>
              <a:rPr lang="en-US" altLang="ko-KR" sz="1200" b="0" dirty="0" smtClean="0">
                <a:latin typeface="+mj-lt"/>
              </a:rPr>
              <a:t>”</a:t>
            </a:r>
            <a:r>
              <a:rPr lang="ko-KR" altLang="en-US" sz="1200" b="0" dirty="0" smtClean="0">
                <a:latin typeface="+mj-lt"/>
              </a:rPr>
              <a:t>를 참조</a:t>
            </a:r>
            <a:r>
              <a:rPr lang="ru-RU" sz="1200" b="0" dirty="0" smtClean="0">
                <a:latin typeface="+mj-lt"/>
              </a:rPr>
              <a:t>”</a:t>
            </a:r>
            <a:r>
              <a:rPr lang="en-US" sz="1200" b="0" dirty="0" smtClean="0">
                <a:latin typeface="+mj-lt"/>
              </a:rPr>
              <a:t> </a:t>
            </a:r>
            <a:r>
              <a:rPr lang="ko-KR" altLang="en-US" sz="1200" b="0" dirty="0" smtClean="0">
                <a:latin typeface="+mj-lt"/>
              </a:rPr>
              <a:t>레이 반더 란의 인터뷰</a:t>
            </a:r>
            <a:r>
              <a:rPr lang="en-US" altLang="ko-KR" sz="1200" b="0" dirty="0" smtClean="0">
                <a:latin typeface="+mj-lt"/>
              </a:rPr>
              <a:t>,</a:t>
            </a:r>
            <a:r>
              <a:rPr lang="ko-KR" altLang="en-US" sz="1200" b="0" dirty="0" smtClean="0">
                <a:latin typeface="+mj-lt"/>
              </a:rPr>
              <a:t> 브레이크어웨이 잡지</a:t>
            </a:r>
            <a:r>
              <a:rPr lang="en-US" sz="1200" b="0" dirty="0" smtClean="0">
                <a:latin typeface="+mj-lt"/>
              </a:rPr>
              <a:t>(2003</a:t>
            </a:r>
            <a:r>
              <a:rPr lang="ko-KR" altLang="en-US" sz="1200" b="0" dirty="0" smtClean="0">
                <a:latin typeface="+mj-lt"/>
              </a:rPr>
              <a:t> </a:t>
            </a:r>
            <a:r>
              <a:rPr lang="en-US" altLang="ko-KR" sz="1200" b="0" dirty="0" smtClean="0">
                <a:latin typeface="+mj-lt"/>
              </a:rPr>
              <a:t>12</a:t>
            </a:r>
            <a:r>
              <a:rPr lang="ko-KR" altLang="en-US" sz="1200" b="0" dirty="0" smtClean="0">
                <a:latin typeface="+mj-lt"/>
              </a:rPr>
              <a:t>월</a:t>
            </a:r>
            <a:r>
              <a:rPr lang="en-US" sz="1200" b="0" dirty="0" smtClean="0">
                <a:latin typeface="+mj-lt"/>
              </a:rPr>
              <a:t>): 7-9.</a:t>
            </a:r>
            <a:endParaRPr lang="en-US" dirty="0">
              <a:latin typeface="Arial"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4082D77-2749-044D-A4C0-4A097B347AA1}" type="slidenum">
              <a:rPr lang="en-US" sz="1200">
                <a:solidFill>
                  <a:srgbClr val="000000"/>
                </a:solidFill>
                <a:latin typeface="Arial" charset="0"/>
              </a:rPr>
              <a:pPr eaLnBrk="1" hangingPunct="1"/>
              <a:t>34</a:t>
            </a:fld>
            <a:endParaRPr lang="en-US" sz="1200">
              <a:solidFill>
                <a:srgbClr val="000000"/>
              </a:solidFill>
              <a:latin typeface="Arial" charset="0"/>
            </a:endParaRPr>
          </a:p>
        </p:txBody>
      </p:sp>
      <p:sp>
        <p:nvSpPr>
          <p:cNvPr id="492546" name="Rectangle 2"/>
          <p:cNvSpPr>
            <a:spLocks noGrp="1" noRot="1" noChangeAspect="1" noChangeArrowheads="1"/>
          </p:cNvSpPr>
          <p:nvPr>
            <p:ph type="sldImg"/>
          </p:nvPr>
        </p:nvSpPr>
        <p:spPr>
          <a:solidFill>
            <a:srgbClr val="FFFFFF"/>
          </a:solidFill>
          <a:ln/>
        </p:spPr>
      </p:sp>
      <p:sp>
        <p:nvSpPr>
          <p:cNvPr id="4925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ko-KR" altLang="en-US" sz="1200" b="0" kern="1200" dirty="0" smtClean="0">
                <a:solidFill>
                  <a:schemeClr val="tx1"/>
                </a:solidFill>
                <a:latin typeface="Times New Roman" pitchFamily="-111" charset="0"/>
                <a:ea typeface="ＭＳ Ｐゴシック" charset="0"/>
                <a:cs typeface="Times New Roman" pitchFamily="-111" charset="0"/>
              </a:rPr>
              <a:t>린 엠</a:t>
            </a:r>
            <a:r>
              <a:rPr lang="en-US" altLang="ko-KR" sz="1200" b="0" kern="1200" dirty="0" smtClean="0">
                <a:solidFill>
                  <a:schemeClr val="tx1"/>
                </a:solidFill>
                <a:latin typeface="Times New Roman" pitchFamily="-111" charset="0"/>
                <a:ea typeface="ＭＳ Ｐゴシック" charset="0"/>
                <a:cs typeface="Times New Roman" pitchFamily="-111" charset="0"/>
              </a:rPr>
              <a:t>.</a:t>
            </a:r>
            <a:r>
              <a:rPr lang="ko-KR" altLang="en-US" sz="1200" b="0" kern="1200" dirty="0" smtClean="0">
                <a:solidFill>
                  <a:schemeClr val="tx1"/>
                </a:solidFill>
                <a:latin typeface="Times New Roman" pitchFamily="-111" charset="0"/>
                <a:ea typeface="ＭＳ Ｐゴシック" charset="0"/>
                <a:cs typeface="Times New Roman" pitchFamily="-111" charset="0"/>
              </a:rPr>
              <a:t> </a:t>
            </a:r>
            <a:r>
              <a:rPr lang="en-US" altLang="ko-KR" sz="1200" b="0" kern="1200" dirty="0" smtClean="0">
                <a:solidFill>
                  <a:schemeClr val="tx1"/>
                </a:solidFill>
                <a:latin typeface="Times New Roman" pitchFamily="-111" charset="0"/>
                <a:ea typeface="ＭＳ Ｐゴシック" charset="0"/>
                <a:cs typeface="Times New Roman" pitchFamily="-111" charset="0"/>
              </a:rPr>
              <a:t>“</a:t>
            </a:r>
            <a:r>
              <a:rPr lang="ko-KR" altLang="en-US" sz="1200" b="0" kern="1200" dirty="0" smtClean="0">
                <a:solidFill>
                  <a:schemeClr val="tx1"/>
                </a:solidFill>
                <a:latin typeface="Times New Roman" pitchFamily="-111" charset="0"/>
                <a:ea typeface="ＭＳ Ｐゴシック" charset="0"/>
                <a:cs typeface="Times New Roman" pitchFamily="-111" charset="0"/>
              </a:rPr>
              <a:t>크리스마스</a:t>
            </a:r>
            <a:r>
              <a:rPr lang="en-US" sz="1200" b="0" kern="1200" dirty="0" smtClean="0">
                <a:solidFill>
                  <a:schemeClr val="tx1"/>
                </a:solidFill>
                <a:latin typeface="Times New Roman" pitchFamily="-111" charset="0"/>
                <a:ea typeface="ＭＳ Ｐゴシック" charset="0"/>
                <a:cs typeface="Times New Roman" pitchFamily="-111" charset="0"/>
              </a:rPr>
              <a:t>: </a:t>
            </a:r>
            <a:r>
              <a:rPr lang="ko-KR" altLang="en-US" sz="1200" b="0" kern="1200" dirty="0" smtClean="0">
                <a:solidFill>
                  <a:schemeClr val="tx1"/>
                </a:solidFill>
                <a:latin typeface="Times New Roman" pitchFamily="-111" charset="0"/>
                <a:ea typeface="ＭＳ Ｐゴシック" charset="0"/>
                <a:cs typeface="Times New Roman" pitchFamily="-111" charset="0"/>
              </a:rPr>
              <a:t>진짜다</a:t>
            </a:r>
            <a:r>
              <a:rPr lang="en-US" altLang="ko-KR" sz="1200" b="0" kern="1200" dirty="0" smtClean="0">
                <a:solidFill>
                  <a:schemeClr val="tx1"/>
                </a:solidFill>
                <a:latin typeface="Times New Roman" pitchFamily="-111" charset="0"/>
                <a:ea typeface="ＭＳ Ｐゴシック" charset="0"/>
                <a:cs typeface="Times New Roman" pitchFamily="-111" charset="0"/>
              </a:rPr>
              <a:t>”</a:t>
            </a:r>
            <a:r>
              <a:rPr lang="ko-KR" altLang="en-US" sz="1200" b="0" kern="1200" dirty="0" smtClean="0">
                <a:solidFill>
                  <a:schemeClr val="tx1"/>
                </a:solidFill>
                <a:latin typeface="Times New Roman" pitchFamily="-111" charset="0"/>
                <a:ea typeface="ＭＳ Ｐゴシック" charset="0"/>
                <a:cs typeface="Times New Roman" pitchFamily="-111" charset="0"/>
              </a:rPr>
              <a:t>를 참조</a:t>
            </a:r>
            <a:r>
              <a:rPr lang="ru-RU" sz="1200" b="0" kern="1200" dirty="0" smtClean="0">
                <a:solidFill>
                  <a:schemeClr val="tx1"/>
                </a:solidFill>
                <a:latin typeface="Times New Roman" pitchFamily="-111" charset="0"/>
                <a:ea typeface="ＭＳ Ｐゴシック" charset="0"/>
                <a:cs typeface="Times New Roman" pitchFamily="-111" charset="0"/>
              </a:rPr>
              <a:t>”</a:t>
            </a:r>
            <a:r>
              <a:rPr lang="en-US" sz="1200" b="0" kern="1200" dirty="0" smtClean="0">
                <a:solidFill>
                  <a:schemeClr val="tx1"/>
                </a:solidFill>
                <a:latin typeface="Times New Roman" pitchFamily="-111" charset="0"/>
                <a:ea typeface="ＭＳ Ｐゴシック" charset="0"/>
                <a:cs typeface="Times New Roman" pitchFamily="-111" charset="0"/>
              </a:rPr>
              <a:t> </a:t>
            </a:r>
            <a:r>
              <a:rPr lang="ko-KR" altLang="en-US" sz="1200" b="0" kern="1200" dirty="0" smtClean="0">
                <a:solidFill>
                  <a:schemeClr val="tx1"/>
                </a:solidFill>
                <a:latin typeface="Times New Roman" pitchFamily="-111" charset="0"/>
                <a:ea typeface="ＭＳ Ｐゴシック" charset="0"/>
                <a:cs typeface="Times New Roman" pitchFamily="-111" charset="0"/>
              </a:rPr>
              <a:t>레이 반더 란의 인터뷰</a:t>
            </a:r>
            <a:r>
              <a:rPr lang="en-US" altLang="ko-KR" sz="1200" b="0" kern="1200" dirty="0" smtClean="0">
                <a:solidFill>
                  <a:schemeClr val="tx1"/>
                </a:solidFill>
                <a:latin typeface="Times New Roman" pitchFamily="-111" charset="0"/>
                <a:ea typeface="ＭＳ Ｐゴシック" charset="0"/>
                <a:cs typeface="Times New Roman" pitchFamily="-111" charset="0"/>
              </a:rPr>
              <a:t>,</a:t>
            </a:r>
            <a:r>
              <a:rPr lang="ko-KR" altLang="en-US" sz="1200" b="0" kern="1200" dirty="0" smtClean="0">
                <a:solidFill>
                  <a:schemeClr val="tx1"/>
                </a:solidFill>
                <a:latin typeface="Times New Roman" pitchFamily="-111" charset="0"/>
                <a:ea typeface="ＭＳ Ｐゴシック" charset="0"/>
                <a:cs typeface="Times New Roman" pitchFamily="-111" charset="0"/>
              </a:rPr>
              <a:t> 브레이크어웨이 잡지</a:t>
            </a:r>
            <a:r>
              <a:rPr lang="en-US" sz="1200" b="0" kern="1200" dirty="0" smtClean="0">
                <a:solidFill>
                  <a:schemeClr val="tx1"/>
                </a:solidFill>
                <a:latin typeface="Times New Roman" pitchFamily="-111" charset="0"/>
                <a:ea typeface="ＭＳ Ｐゴシック" charset="0"/>
                <a:cs typeface="Times New Roman" pitchFamily="-111" charset="0"/>
              </a:rPr>
              <a:t>(2003</a:t>
            </a:r>
            <a:r>
              <a:rPr lang="ko-KR" altLang="en-US" sz="1200" b="0" kern="1200" dirty="0" smtClean="0">
                <a:solidFill>
                  <a:schemeClr val="tx1"/>
                </a:solidFill>
                <a:latin typeface="Times New Roman" pitchFamily="-111" charset="0"/>
                <a:ea typeface="ＭＳ Ｐゴシック" charset="0"/>
                <a:cs typeface="Times New Roman" pitchFamily="-111" charset="0"/>
              </a:rPr>
              <a:t> </a:t>
            </a:r>
            <a:r>
              <a:rPr lang="en-US" altLang="ko-KR" sz="1200" b="0" kern="1200" dirty="0" smtClean="0">
                <a:solidFill>
                  <a:schemeClr val="tx1"/>
                </a:solidFill>
                <a:latin typeface="Times New Roman" pitchFamily="-111" charset="0"/>
                <a:ea typeface="ＭＳ Ｐゴシック" charset="0"/>
                <a:cs typeface="Times New Roman" pitchFamily="-111" charset="0"/>
              </a:rPr>
              <a:t>12</a:t>
            </a:r>
            <a:r>
              <a:rPr lang="ko-KR" altLang="en-US" sz="1200" b="0" kern="1200" dirty="0" smtClean="0">
                <a:solidFill>
                  <a:schemeClr val="tx1"/>
                </a:solidFill>
                <a:latin typeface="Times New Roman" pitchFamily="-111" charset="0"/>
                <a:ea typeface="ＭＳ Ｐゴシック" charset="0"/>
                <a:cs typeface="Times New Roman" pitchFamily="-111" charset="0"/>
              </a:rPr>
              <a:t>월</a:t>
            </a:r>
            <a:r>
              <a:rPr lang="en-US" sz="1200" b="0" kern="1200" dirty="0" smtClean="0">
                <a:solidFill>
                  <a:schemeClr val="tx1"/>
                </a:solidFill>
                <a:latin typeface="Times New Roman" pitchFamily="-111" charset="0"/>
                <a:ea typeface="ＭＳ Ｐゴシック" charset="0"/>
                <a:cs typeface="Times New Roman" pitchFamily="-111" charset="0"/>
              </a:rPr>
              <a:t>): 7-9.</a:t>
            </a:r>
            <a:endParaRPr lang="en-US" dirty="0">
              <a:latin typeface="Arial"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54B0A80-3555-234E-B352-08BEC07D8669}" type="slidenum">
              <a:rPr lang="en-US" sz="1200">
                <a:solidFill>
                  <a:srgbClr val="000000"/>
                </a:solidFill>
                <a:latin typeface="Arial" charset="0"/>
              </a:rPr>
              <a:pPr eaLnBrk="1" hangingPunct="1"/>
              <a:t>35</a:t>
            </a:fld>
            <a:endParaRPr lang="en-US" sz="1200">
              <a:solidFill>
                <a:srgbClr val="000000"/>
              </a:solidFill>
              <a:latin typeface="Arial" charset="0"/>
            </a:endParaRPr>
          </a:p>
        </p:txBody>
      </p:sp>
      <p:sp>
        <p:nvSpPr>
          <p:cNvPr id="494594" name="Rectangle 2"/>
          <p:cNvSpPr>
            <a:spLocks noGrp="1" noRot="1" noChangeAspect="1" noChangeArrowheads="1"/>
          </p:cNvSpPr>
          <p:nvPr>
            <p:ph type="sldImg"/>
          </p:nvPr>
        </p:nvSpPr>
        <p:spPr>
          <a:solidFill>
            <a:srgbClr val="FFFFFF"/>
          </a:solidFill>
          <a:ln/>
        </p:spPr>
      </p:sp>
      <p:sp>
        <p:nvSpPr>
          <p:cNvPr id="4945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ko-KR" altLang="en-US" sz="1200" b="0" kern="1200" dirty="0" smtClean="0">
                <a:solidFill>
                  <a:schemeClr val="tx1"/>
                </a:solidFill>
                <a:latin typeface="Times New Roman" pitchFamily="-111" charset="0"/>
                <a:ea typeface="ＭＳ Ｐゴシック" charset="0"/>
                <a:cs typeface="Times New Roman" pitchFamily="-111" charset="0"/>
              </a:rPr>
              <a:t>린 엠</a:t>
            </a:r>
            <a:r>
              <a:rPr lang="en-US" altLang="ko-KR" sz="1200" b="0" kern="1200" dirty="0" smtClean="0">
                <a:solidFill>
                  <a:schemeClr val="tx1"/>
                </a:solidFill>
                <a:latin typeface="Times New Roman" pitchFamily="-111" charset="0"/>
                <a:ea typeface="ＭＳ Ｐゴシック" charset="0"/>
                <a:cs typeface="Times New Roman" pitchFamily="-111" charset="0"/>
              </a:rPr>
              <a:t>.</a:t>
            </a:r>
            <a:r>
              <a:rPr lang="ko-KR" altLang="en-US" sz="1200" b="0" kern="1200" dirty="0" smtClean="0">
                <a:solidFill>
                  <a:schemeClr val="tx1"/>
                </a:solidFill>
                <a:latin typeface="Times New Roman" pitchFamily="-111" charset="0"/>
                <a:ea typeface="ＭＳ Ｐゴシック" charset="0"/>
                <a:cs typeface="Times New Roman" pitchFamily="-111" charset="0"/>
              </a:rPr>
              <a:t> </a:t>
            </a:r>
            <a:r>
              <a:rPr lang="en-US" altLang="ko-KR" sz="1200" b="0" kern="1200" dirty="0" smtClean="0">
                <a:solidFill>
                  <a:schemeClr val="tx1"/>
                </a:solidFill>
                <a:latin typeface="Times New Roman" pitchFamily="-111" charset="0"/>
                <a:ea typeface="ＭＳ Ｐゴシック" charset="0"/>
                <a:cs typeface="Times New Roman" pitchFamily="-111" charset="0"/>
              </a:rPr>
              <a:t>“</a:t>
            </a:r>
            <a:r>
              <a:rPr lang="ko-KR" altLang="en-US" sz="1200" b="0" kern="1200" dirty="0" smtClean="0">
                <a:solidFill>
                  <a:schemeClr val="tx1"/>
                </a:solidFill>
                <a:latin typeface="Times New Roman" pitchFamily="-111" charset="0"/>
                <a:ea typeface="ＭＳ Ｐゴシック" charset="0"/>
                <a:cs typeface="Times New Roman" pitchFamily="-111" charset="0"/>
              </a:rPr>
              <a:t>크리스마스</a:t>
            </a:r>
            <a:r>
              <a:rPr lang="en-US" sz="1200" b="0" kern="1200" dirty="0" smtClean="0">
                <a:solidFill>
                  <a:schemeClr val="tx1"/>
                </a:solidFill>
                <a:latin typeface="Times New Roman" pitchFamily="-111" charset="0"/>
                <a:ea typeface="ＭＳ Ｐゴシック" charset="0"/>
                <a:cs typeface="Times New Roman" pitchFamily="-111" charset="0"/>
              </a:rPr>
              <a:t>: </a:t>
            </a:r>
            <a:r>
              <a:rPr lang="ko-KR" altLang="en-US" sz="1200" b="0" kern="1200" dirty="0" smtClean="0">
                <a:solidFill>
                  <a:schemeClr val="tx1"/>
                </a:solidFill>
                <a:latin typeface="Times New Roman" pitchFamily="-111" charset="0"/>
                <a:ea typeface="ＭＳ Ｐゴシック" charset="0"/>
                <a:cs typeface="Times New Roman" pitchFamily="-111" charset="0"/>
              </a:rPr>
              <a:t>진짜다</a:t>
            </a:r>
            <a:r>
              <a:rPr lang="en-US" altLang="ko-KR" sz="1200" b="0" kern="1200" dirty="0" smtClean="0">
                <a:solidFill>
                  <a:schemeClr val="tx1"/>
                </a:solidFill>
                <a:latin typeface="Times New Roman" pitchFamily="-111" charset="0"/>
                <a:ea typeface="ＭＳ Ｐゴシック" charset="0"/>
                <a:cs typeface="Times New Roman" pitchFamily="-111" charset="0"/>
              </a:rPr>
              <a:t>”</a:t>
            </a:r>
            <a:r>
              <a:rPr lang="ko-KR" altLang="en-US" sz="1200" b="0" kern="1200" dirty="0" smtClean="0">
                <a:solidFill>
                  <a:schemeClr val="tx1"/>
                </a:solidFill>
                <a:latin typeface="Times New Roman" pitchFamily="-111" charset="0"/>
                <a:ea typeface="ＭＳ Ｐゴシック" charset="0"/>
                <a:cs typeface="Times New Roman" pitchFamily="-111" charset="0"/>
              </a:rPr>
              <a:t>를 참조</a:t>
            </a:r>
            <a:r>
              <a:rPr lang="ru-RU" sz="1200" b="0" kern="1200" dirty="0" smtClean="0">
                <a:solidFill>
                  <a:schemeClr val="tx1"/>
                </a:solidFill>
                <a:latin typeface="Times New Roman" pitchFamily="-111" charset="0"/>
                <a:ea typeface="ＭＳ Ｐゴシック" charset="0"/>
                <a:cs typeface="Times New Roman" pitchFamily="-111" charset="0"/>
              </a:rPr>
              <a:t>”</a:t>
            </a:r>
            <a:r>
              <a:rPr lang="en-US" sz="1200" b="0" kern="1200" dirty="0" smtClean="0">
                <a:solidFill>
                  <a:schemeClr val="tx1"/>
                </a:solidFill>
                <a:latin typeface="Times New Roman" pitchFamily="-111" charset="0"/>
                <a:ea typeface="ＭＳ Ｐゴシック" charset="0"/>
                <a:cs typeface="Times New Roman" pitchFamily="-111" charset="0"/>
              </a:rPr>
              <a:t> </a:t>
            </a:r>
            <a:r>
              <a:rPr lang="ko-KR" altLang="en-US" sz="1200" b="0" kern="1200" dirty="0" smtClean="0">
                <a:solidFill>
                  <a:schemeClr val="tx1"/>
                </a:solidFill>
                <a:latin typeface="Times New Roman" pitchFamily="-111" charset="0"/>
                <a:ea typeface="ＭＳ Ｐゴシック" charset="0"/>
                <a:cs typeface="Times New Roman" pitchFamily="-111" charset="0"/>
              </a:rPr>
              <a:t>레이 반더 란의 인터뷰</a:t>
            </a:r>
            <a:r>
              <a:rPr lang="en-US" altLang="ko-KR" sz="1200" b="0" kern="1200" dirty="0" smtClean="0">
                <a:solidFill>
                  <a:schemeClr val="tx1"/>
                </a:solidFill>
                <a:latin typeface="Times New Roman" pitchFamily="-111" charset="0"/>
                <a:ea typeface="ＭＳ Ｐゴシック" charset="0"/>
                <a:cs typeface="Times New Roman" pitchFamily="-111" charset="0"/>
              </a:rPr>
              <a:t>,</a:t>
            </a:r>
            <a:r>
              <a:rPr lang="ko-KR" altLang="en-US" sz="1200" b="0" kern="1200" dirty="0" smtClean="0">
                <a:solidFill>
                  <a:schemeClr val="tx1"/>
                </a:solidFill>
                <a:latin typeface="Times New Roman" pitchFamily="-111" charset="0"/>
                <a:ea typeface="ＭＳ Ｐゴシック" charset="0"/>
                <a:cs typeface="Times New Roman" pitchFamily="-111" charset="0"/>
              </a:rPr>
              <a:t> 브레이크어웨이 잡지</a:t>
            </a:r>
            <a:r>
              <a:rPr lang="en-US" sz="1200" b="0" kern="1200" dirty="0" smtClean="0">
                <a:solidFill>
                  <a:schemeClr val="tx1"/>
                </a:solidFill>
                <a:latin typeface="Times New Roman" pitchFamily="-111" charset="0"/>
                <a:ea typeface="ＭＳ Ｐゴシック" charset="0"/>
                <a:cs typeface="Times New Roman" pitchFamily="-111" charset="0"/>
              </a:rPr>
              <a:t>(2003</a:t>
            </a:r>
            <a:r>
              <a:rPr lang="ko-KR" altLang="en-US" sz="1200" b="0" kern="1200" dirty="0" smtClean="0">
                <a:solidFill>
                  <a:schemeClr val="tx1"/>
                </a:solidFill>
                <a:latin typeface="Times New Roman" pitchFamily="-111" charset="0"/>
                <a:ea typeface="ＭＳ Ｐゴシック" charset="0"/>
                <a:cs typeface="Times New Roman" pitchFamily="-111" charset="0"/>
              </a:rPr>
              <a:t> </a:t>
            </a:r>
            <a:r>
              <a:rPr lang="en-US" altLang="ko-KR" sz="1200" b="0" kern="1200" dirty="0" smtClean="0">
                <a:solidFill>
                  <a:schemeClr val="tx1"/>
                </a:solidFill>
                <a:latin typeface="Times New Roman" pitchFamily="-111" charset="0"/>
                <a:ea typeface="ＭＳ Ｐゴシック" charset="0"/>
                <a:cs typeface="Times New Roman" pitchFamily="-111" charset="0"/>
              </a:rPr>
              <a:t>12</a:t>
            </a:r>
            <a:r>
              <a:rPr lang="ko-KR" altLang="en-US" sz="1200" b="0" kern="1200" dirty="0" smtClean="0">
                <a:solidFill>
                  <a:schemeClr val="tx1"/>
                </a:solidFill>
                <a:latin typeface="Times New Roman" pitchFamily="-111" charset="0"/>
                <a:ea typeface="ＭＳ Ｐゴシック" charset="0"/>
                <a:cs typeface="Times New Roman" pitchFamily="-111" charset="0"/>
              </a:rPr>
              <a:t>월</a:t>
            </a:r>
            <a:r>
              <a:rPr lang="en-US" sz="1200" b="0" kern="1200" dirty="0" smtClean="0">
                <a:solidFill>
                  <a:schemeClr val="tx1"/>
                </a:solidFill>
                <a:latin typeface="Times New Roman" pitchFamily="-111" charset="0"/>
                <a:ea typeface="ＭＳ Ｐゴシック" charset="0"/>
                <a:cs typeface="Times New Roman" pitchFamily="-111" charset="0"/>
              </a:rPr>
              <a:t>): 7-9.</a:t>
            </a:r>
            <a:endParaRPr lang="en-US" dirty="0">
              <a:latin typeface="Arial"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EC1E040-5BAF-F04C-B417-5B6C5C476646}" type="slidenum">
              <a:rPr lang="en-US" sz="1200">
                <a:solidFill>
                  <a:srgbClr val="000000"/>
                </a:solidFill>
                <a:latin typeface="Arial" charset="0"/>
              </a:rPr>
              <a:pPr eaLnBrk="1" hangingPunct="1"/>
              <a:t>36</a:t>
            </a:fld>
            <a:endParaRPr lang="en-US" sz="1200">
              <a:solidFill>
                <a:srgbClr val="000000"/>
              </a:solidFill>
              <a:latin typeface="Arial" charset="0"/>
            </a:endParaRPr>
          </a:p>
        </p:txBody>
      </p:sp>
      <p:sp>
        <p:nvSpPr>
          <p:cNvPr id="496642" name="Rectangle 2"/>
          <p:cNvSpPr>
            <a:spLocks noGrp="1" noRot="1" noChangeAspect="1" noChangeArrowheads="1"/>
          </p:cNvSpPr>
          <p:nvPr>
            <p:ph type="sldImg"/>
          </p:nvPr>
        </p:nvSpPr>
        <p:spPr>
          <a:solidFill>
            <a:srgbClr val="FFFFFF"/>
          </a:solidFill>
          <a:ln/>
        </p:spPr>
      </p:sp>
      <p:sp>
        <p:nvSpPr>
          <p:cNvPr id="4966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ko-KR" altLang="en-US" sz="1200" b="0" kern="1200" dirty="0" smtClean="0">
                <a:solidFill>
                  <a:schemeClr val="tx1"/>
                </a:solidFill>
                <a:latin typeface="Times New Roman" pitchFamily="-111" charset="0"/>
                <a:ea typeface="ＭＳ Ｐゴシック" charset="0"/>
                <a:cs typeface="Times New Roman" pitchFamily="-111" charset="0"/>
              </a:rPr>
              <a:t>린 엠</a:t>
            </a:r>
            <a:r>
              <a:rPr lang="en-US" altLang="ko-KR" sz="1200" b="0" kern="1200" dirty="0" smtClean="0">
                <a:solidFill>
                  <a:schemeClr val="tx1"/>
                </a:solidFill>
                <a:latin typeface="Times New Roman" pitchFamily="-111" charset="0"/>
                <a:ea typeface="ＭＳ Ｐゴシック" charset="0"/>
                <a:cs typeface="Times New Roman" pitchFamily="-111" charset="0"/>
              </a:rPr>
              <a:t>.</a:t>
            </a:r>
            <a:r>
              <a:rPr lang="ko-KR" altLang="en-US" sz="1200" b="0" kern="1200" dirty="0" smtClean="0">
                <a:solidFill>
                  <a:schemeClr val="tx1"/>
                </a:solidFill>
                <a:latin typeface="Times New Roman" pitchFamily="-111" charset="0"/>
                <a:ea typeface="ＭＳ Ｐゴシック" charset="0"/>
                <a:cs typeface="Times New Roman" pitchFamily="-111" charset="0"/>
              </a:rPr>
              <a:t> </a:t>
            </a:r>
            <a:r>
              <a:rPr lang="en-US" altLang="ko-KR" sz="1200" b="0" kern="1200" dirty="0" smtClean="0">
                <a:solidFill>
                  <a:schemeClr val="tx1"/>
                </a:solidFill>
                <a:latin typeface="Times New Roman" pitchFamily="-111" charset="0"/>
                <a:ea typeface="ＭＳ Ｐゴシック" charset="0"/>
                <a:cs typeface="Times New Roman" pitchFamily="-111" charset="0"/>
              </a:rPr>
              <a:t>“</a:t>
            </a:r>
            <a:r>
              <a:rPr lang="ko-KR" altLang="en-US" sz="1200" b="0" kern="1200" dirty="0" smtClean="0">
                <a:solidFill>
                  <a:schemeClr val="tx1"/>
                </a:solidFill>
                <a:latin typeface="Times New Roman" pitchFamily="-111" charset="0"/>
                <a:ea typeface="ＭＳ Ｐゴシック" charset="0"/>
                <a:cs typeface="Times New Roman" pitchFamily="-111" charset="0"/>
              </a:rPr>
              <a:t>크리스마스</a:t>
            </a:r>
            <a:r>
              <a:rPr lang="en-US" sz="1200" b="0" kern="1200" dirty="0" smtClean="0">
                <a:solidFill>
                  <a:schemeClr val="tx1"/>
                </a:solidFill>
                <a:latin typeface="Times New Roman" pitchFamily="-111" charset="0"/>
                <a:ea typeface="ＭＳ Ｐゴシック" charset="0"/>
                <a:cs typeface="Times New Roman" pitchFamily="-111" charset="0"/>
              </a:rPr>
              <a:t>: </a:t>
            </a:r>
            <a:r>
              <a:rPr lang="ko-KR" altLang="en-US" sz="1200" b="0" kern="1200" dirty="0" smtClean="0">
                <a:solidFill>
                  <a:schemeClr val="tx1"/>
                </a:solidFill>
                <a:latin typeface="Times New Roman" pitchFamily="-111" charset="0"/>
                <a:ea typeface="ＭＳ Ｐゴシック" charset="0"/>
                <a:cs typeface="Times New Roman" pitchFamily="-111" charset="0"/>
              </a:rPr>
              <a:t>진짜다</a:t>
            </a:r>
            <a:r>
              <a:rPr lang="en-US" altLang="ko-KR" sz="1200" b="0" kern="1200" dirty="0" smtClean="0">
                <a:solidFill>
                  <a:schemeClr val="tx1"/>
                </a:solidFill>
                <a:latin typeface="Times New Roman" pitchFamily="-111" charset="0"/>
                <a:ea typeface="ＭＳ Ｐゴシック" charset="0"/>
                <a:cs typeface="Times New Roman" pitchFamily="-111" charset="0"/>
              </a:rPr>
              <a:t>”</a:t>
            </a:r>
            <a:r>
              <a:rPr lang="ko-KR" altLang="en-US" sz="1200" b="0" kern="1200" dirty="0" smtClean="0">
                <a:solidFill>
                  <a:schemeClr val="tx1"/>
                </a:solidFill>
                <a:latin typeface="Times New Roman" pitchFamily="-111" charset="0"/>
                <a:ea typeface="ＭＳ Ｐゴシック" charset="0"/>
                <a:cs typeface="Times New Roman" pitchFamily="-111" charset="0"/>
              </a:rPr>
              <a:t>를 참조</a:t>
            </a:r>
            <a:r>
              <a:rPr lang="ru-RU" sz="1200" b="0" kern="1200" dirty="0" smtClean="0">
                <a:solidFill>
                  <a:schemeClr val="tx1"/>
                </a:solidFill>
                <a:latin typeface="Times New Roman" pitchFamily="-111" charset="0"/>
                <a:ea typeface="ＭＳ Ｐゴシック" charset="0"/>
                <a:cs typeface="Times New Roman" pitchFamily="-111" charset="0"/>
              </a:rPr>
              <a:t>”</a:t>
            </a:r>
            <a:r>
              <a:rPr lang="en-US" sz="1200" b="0" kern="1200" dirty="0" smtClean="0">
                <a:solidFill>
                  <a:schemeClr val="tx1"/>
                </a:solidFill>
                <a:latin typeface="Times New Roman" pitchFamily="-111" charset="0"/>
                <a:ea typeface="ＭＳ Ｐゴシック" charset="0"/>
                <a:cs typeface="Times New Roman" pitchFamily="-111" charset="0"/>
              </a:rPr>
              <a:t> </a:t>
            </a:r>
            <a:r>
              <a:rPr lang="ko-KR" altLang="en-US" sz="1200" b="0" kern="1200" dirty="0" smtClean="0">
                <a:solidFill>
                  <a:schemeClr val="tx1"/>
                </a:solidFill>
                <a:latin typeface="Times New Roman" pitchFamily="-111" charset="0"/>
                <a:ea typeface="ＭＳ Ｐゴシック" charset="0"/>
                <a:cs typeface="Times New Roman" pitchFamily="-111" charset="0"/>
              </a:rPr>
              <a:t>레이 반더 란의 인터뷰</a:t>
            </a:r>
            <a:r>
              <a:rPr lang="en-US" altLang="ko-KR" sz="1200" b="0" kern="1200" dirty="0" smtClean="0">
                <a:solidFill>
                  <a:schemeClr val="tx1"/>
                </a:solidFill>
                <a:latin typeface="Times New Roman" pitchFamily="-111" charset="0"/>
                <a:ea typeface="ＭＳ Ｐゴシック" charset="0"/>
                <a:cs typeface="Times New Roman" pitchFamily="-111" charset="0"/>
              </a:rPr>
              <a:t>,</a:t>
            </a:r>
            <a:r>
              <a:rPr lang="ko-KR" altLang="en-US" sz="1200" b="0" kern="1200" dirty="0" smtClean="0">
                <a:solidFill>
                  <a:schemeClr val="tx1"/>
                </a:solidFill>
                <a:latin typeface="Times New Roman" pitchFamily="-111" charset="0"/>
                <a:ea typeface="ＭＳ Ｐゴシック" charset="0"/>
                <a:cs typeface="Times New Roman" pitchFamily="-111" charset="0"/>
              </a:rPr>
              <a:t> 브레이크어웨이 잡지</a:t>
            </a:r>
            <a:r>
              <a:rPr lang="en-US" sz="1200" b="0" kern="1200" dirty="0" smtClean="0">
                <a:solidFill>
                  <a:schemeClr val="tx1"/>
                </a:solidFill>
                <a:latin typeface="Times New Roman" pitchFamily="-111" charset="0"/>
                <a:ea typeface="ＭＳ Ｐゴシック" charset="0"/>
                <a:cs typeface="Times New Roman" pitchFamily="-111" charset="0"/>
              </a:rPr>
              <a:t>(2003</a:t>
            </a:r>
            <a:r>
              <a:rPr lang="ko-KR" altLang="en-US" sz="1200" b="0" kern="1200" dirty="0" smtClean="0">
                <a:solidFill>
                  <a:schemeClr val="tx1"/>
                </a:solidFill>
                <a:latin typeface="Times New Roman" pitchFamily="-111" charset="0"/>
                <a:ea typeface="ＭＳ Ｐゴシック" charset="0"/>
                <a:cs typeface="Times New Roman" pitchFamily="-111" charset="0"/>
              </a:rPr>
              <a:t> </a:t>
            </a:r>
            <a:r>
              <a:rPr lang="en-US" altLang="ko-KR" sz="1200" b="0" kern="1200" dirty="0" smtClean="0">
                <a:solidFill>
                  <a:schemeClr val="tx1"/>
                </a:solidFill>
                <a:latin typeface="Times New Roman" pitchFamily="-111" charset="0"/>
                <a:ea typeface="ＭＳ Ｐゴシック" charset="0"/>
                <a:cs typeface="Times New Roman" pitchFamily="-111" charset="0"/>
              </a:rPr>
              <a:t>12</a:t>
            </a:r>
            <a:r>
              <a:rPr lang="ko-KR" altLang="en-US" sz="1200" b="0" kern="1200" dirty="0" smtClean="0">
                <a:solidFill>
                  <a:schemeClr val="tx1"/>
                </a:solidFill>
                <a:latin typeface="Times New Roman" pitchFamily="-111" charset="0"/>
                <a:ea typeface="ＭＳ Ｐゴシック" charset="0"/>
                <a:cs typeface="Times New Roman" pitchFamily="-111" charset="0"/>
              </a:rPr>
              <a:t>월</a:t>
            </a:r>
            <a:r>
              <a:rPr lang="en-US" sz="1200" b="0" kern="1200" dirty="0" smtClean="0">
                <a:solidFill>
                  <a:schemeClr val="tx1"/>
                </a:solidFill>
                <a:latin typeface="Times New Roman" pitchFamily="-111" charset="0"/>
                <a:ea typeface="ＭＳ Ｐゴシック" charset="0"/>
                <a:cs typeface="Times New Roman" pitchFamily="-111" charset="0"/>
              </a:rPr>
              <a:t>): 7-9.</a:t>
            </a:r>
            <a:endParaRPr lang="en-US" dirty="0">
              <a:latin typeface="Arial"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1F989D5-6BE7-6542-BA73-B7E8D60EAC5F}" type="slidenum">
              <a:rPr lang="en-US" sz="1200">
                <a:solidFill>
                  <a:srgbClr val="000000"/>
                </a:solidFill>
                <a:latin typeface="Arial" charset="0"/>
              </a:rPr>
              <a:pPr eaLnBrk="1" hangingPunct="1"/>
              <a:t>37</a:t>
            </a:fld>
            <a:endParaRPr lang="en-US" sz="1200">
              <a:solidFill>
                <a:srgbClr val="000000"/>
              </a:solidFill>
              <a:latin typeface="Arial" charset="0"/>
            </a:endParaRPr>
          </a:p>
        </p:txBody>
      </p:sp>
      <p:sp>
        <p:nvSpPr>
          <p:cNvPr id="498690" name="Rectangle 2"/>
          <p:cNvSpPr>
            <a:spLocks noGrp="1" noRot="1" noChangeAspect="1" noChangeArrowheads="1"/>
          </p:cNvSpPr>
          <p:nvPr>
            <p:ph type="sldImg"/>
          </p:nvPr>
        </p:nvSpPr>
        <p:spPr>
          <a:solidFill>
            <a:srgbClr val="FFFFFF"/>
          </a:solidFill>
          <a:ln/>
        </p:spPr>
      </p:sp>
      <p:sp>
        <p:nvSpPr>
          <p:cNvPr id="4986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ko-KR" altLang="en-US" sz="1200" b="0" kern="1200" dirty="0" smtClean="0">
                <a:solidFill>
                  <a:schemeClr val="tx1"/>
                </a:solidFill>
                <a:latin typeface="Times New Roman" pitchFamily="-111" charset="0"/>
                <a:ea typeface="ＭＳ Ｐゴシック" charset="0"/>
                <a:cs typeface="Times New Roman" pitchFamily="-111" charset="0"/>
              </a:rPr>
              <a:t>린 엠</a:t>
            </a:r>
            <a:r>
              <a:rPr lang="en-US" altLang="ko-KR" sz="1200" b="0" kern="1200" dirty="0" smtClean="0">
                <a:solidFill>
                  <a:schemeClr val="tx1"/>
                </a:solidFill>
                <a:latin typeface="Times New Roman" pitchFamily="-111" charset="0"/>
                <a:ea typeface="ＭＳ Ｐゴシック" charset="0"/>
                <a:cs typeface="Times New Roman" pitchFamily="-111" charset="0"/>
              </a:rPr>
              <a:t>.</a:t>
            </a:r>
            <a:r>
              <a:rPr lang="ko-KR" altLang="en-US" sz="1200" b="0" kern="1200" dirty="0" smtClean="0">
                <a:solidFill>
                  <a:schemeClr val="tx1"/>
                </a:solidFill>
                <a:latin typeface="Times New Roman" pitchFamily="-111" charset="0"/>
                <a:ea typeface="ＭＳ Ｐゴシック" charset="0"/>
                <a:cs typeface="Times New Roman" pitchFamily="-111" charset="0"/>
              </a:rPr>
              <a:t> </a:t>
            </a:r>
            <a:r>
              <a:rPr lang="en-US" altLang="ko-KR" sz="1200" b="0" kern="1200" dirty="0" smtClean="0">
                <a:solidFill>
                  <a:schemeClr val="tx1"/>
                </a:solidFill>
                <a:latin typeface="Times New Roman" pitchFamily="-111" charset="0"/>
                <a:ea typeface="ＭＳ Ｐゴシック" charset="0"/>
                <a:cs typeface="Times New Roman" pitchFamily="-111" charset="0"/>
              </a:rPr>
              <a:t>“</a:t>
            </a:r>
            <a:r>
              <a:rPr lang="ko-KR" altLang="en-US" sz="1200" b="0" kern="1200" dirty="0" smtClean="0">
                <a:solidFill>
                  <a:schemeClr val="tx1"/>
                </a:solidFill>
                <a:latin typeface="Times New Roman" pitchFamily="-111" charset="0"/>
                <a:ea typeface="ＭＳ Ｐゴシック" charset="0"/>
                <a:cs typeface="Times New Roman" pitchFamily="-111" charset="0"/>
              </a:rPr>
              <a:t>크리스마스</a:t>
            </a:r>
            <a:r>
              <a:rPr lang="en-US" sz="1200" b="0" kern="1200" dirty="0" smtClean="0">
                <a:solidFill>
                  <a:schemeClr val="tx1"/>
                </a:solidFill>
                <a:latin typeface="Times New Roman" pitchFamily="-111" charset="0"/>
                <a:ea typeface="ＭＳ Ｐゴシック" charset="0"/>
                <a:cs typeface="Times New Roman" pitchFamily="-111" charset="0"/>
              </a:rPr>
              <a:t>: </a:t>
            </a:r>
            <a:r>
              <a:rPr lang="ko-KR" altLang="en-US" sz="1200" b="0" kern="1200" dirty="0" smtClean="0">
                <a:solidFill>
                  <a:schemeClr val="tx1"/>
                </a:solidFill>
                <a:latin typeface="Times New Roman" pitchFamily="-111" charset="0"/>
                <a:ea typeface="ＭＳ Ｐゴシック" charset="0"/>
                <a:cs typeface="Times New Roman" pitchFamily="-111" charset="0"/>
              </a:rPr>
              <a:t>진짜다</a:t>
            </a:r>
            <a:r>
              <a:rPr lang="en-US" altLang="ko-KR" sz="1200" b="0" kern="1200" dirty="0" smtClean="0">
                <a:solidFill>
                  <a:schemeClr val="tx1"/>
                </a:solidFill>
                <a:latin typeface="Times New Roman" pitchFamily="-111" charset="0"/>
                <a:ea typeface="ＭＳ Ｐゴシック" charset="0"/>
                <a:cs typeface="Times New Roman" pitchFamily="-111" charset="0"/>
              </a:rPr>
              <a:t>”</a:t>
            </a:r>
            <a:r>
              <a:rPr lang="ko-KR" altLang="en-US" sz="1200" b="0" kern="1200" dirty="0" smtClean="0">
                <a:solidFill>
                  <a:schemeClr val="tx1"/>
                </a:solidFill>
                <a:latin typeface="Times New Roman" pitchFamily="-111" charset="0"/>
                <a:ea typeface="ＭＳ Ｐゴシック" charset="0"/>
                <a:cs typeface="Times New Roman" pitchFamily="-111" charset="0"/>
              </a:rPr>
              <a:t>를 참조</a:t>
            </a:r>
            <a:r>
              <a:rPr lang="ru-RU" sz="1200" b="0" kern="1200" dirty="0" smtClean="0">
                <a:solidFill>
                  <a:schemeClr val="tx1"/>
                </a:solidFill>
                <a:latin typeface="Times New Roman" pitchFamily="-111" charset="0"/>
                <a:ea typeface="ＭＳ Ｐゴシック" charset="0"/>
                <a:cs typeface="Times New Roman" pitchFamily="-111" charset="0"/>
              </a:rPr>
              <a:t>”</a:t>
            </a:r>
            <a:r>
              <a:rPr lang="en-US" sz="1200" b="0" kern="1200" dirty="0" smtClean="0">
                <a:solidFill>
                  <a:schemeClr val="tx1"/>
                </a:solidFill>
                <a:latin typeface="Times New Roman" pitchFamily="-111" charset="0"/>
                <a:ea typeface="ＭＳ Ｐゴシック" charset="0"/>
                <a:cs typeface="Times New Roman" pitchFamily="-111" charset="0"/>
              </a:rPr>
              <a:t> </a:t>
            </a:r>
            <a:r>
              <a:rPr lang="ko-KR" altLang="en-US" sz="1200" b="0" kern="1200" dirty="0" smtClean="0">
                <a:solidFill>
                  <a:schemeClr val="tx1"/>
                </a:solidFill>
                <a:latin typeface="Times New Roman" pitchFamily="-111" charset="0"/>
                <a:ea typeface="ＭＳ Ｐゴシック" charset="0"/>
                <a:cs typeface="Times New Roman" pitchFamily="-111" charset="0"/>
              </a:rPr>
              <a:t>레이 반더 란의 인터뷰</a:t>
            </a:r>
            <a:r>
              <a:rPr lang="en-US" altLang="ko-KR" sz="1200" b="0" kern="1200" dirty="0" smtClean="0">
                <a:solidFill>
                  <a:schemeClr val="tx1"/>
                </a:solidFill>
                <a:latin typeface="Times New Roman" pitchFamily="-111" charset="0"/>
                <a:ea typeface="ＭＳ Ｐゴシック" charset="0"/>
                <a:cs typeface="Times New Roman" pitchFamily="-111" charset="0"/>
              </a:rPr>
              <a:t>,</a:t>
            </a:r>
            <a:r>
              <a:rPr lang="ko-KR" altLang="en-US" sz="1200" b="0" kern="1200" dirty="0" smtClean="0">
                <a:solidFill>
                  <a:schemeClr val="tx1"/>
                </a:solidFill>
                <a:latin typeface="Times New Roman" pitchFamily="-111" charset="0"/>
                <a:ea typeface="ＭＳ Ｐゴシック" charset="0"/>
                <a:cs typeface="Times New Roman" pitchFamily="-111" charset="0"/>
              </a:rPr>
              <a:t> 브레이크어웨이 잡지</a:t>
            </a:r>
            <a:r>
              <a:rPr lang="en-US" sz="1200" b="0" kern="1200" dirty="0" smtClean="0">
                <a:solidFill>
                  <a:schemeClr val="tx1"/>
                </a:solidFill>
                <a:latin typeface="Times New Roman" pitchFamily="-111" charset="0"/>
                <a:ea typeface="ＭＳ Ｐゴシック" charset="0"/>
                <a:cs typeface="Times New Roman" pitchFamily="-111" charset="0"/>
              </a:rPr>
              <a:t>(2003</a:t>
            </a:r>
            <a:r>
              <a:rPr lang="ko-KR" altLang="en-US" sz="1200" b="0" kern="1200" dirty="0" smtClean="0">
                <a:solidFill>
                  <a:schemeClr val="tx1"/>
                </a:solidFill>
                <a:latin typeface="Times New Roman" pitchFamily="-111" charset="0"/>
                <a:ea typeface="ＭＳ Ｐゴシック" charset="0"/>
                <a:cs typeface="Times New Roman" pitchFamily="-111" charset="0"/>
              </a:rPr>
              <a:t> </a:t>
            </a:r>
            <a:r>
              <a:rPr lang="en-US" altLang="ko-KR" sz="1200" b="0" kern="1200" dirty="0" smtClean="0">
                <a:solidFill>
                  <a:schemeClr val="tx1"/>
                </a:solidFill>
                <a:latin typeface="Times New Roman" pitchFamily="-111" charset="0"/>
                <a:ea typeface="ＭＳ Ｐゴシック" charset="0"/>
                <a:cs typeface="Times New Roman" pitchFamily="-111" charset="0"/>
              </a:rPr>
              <a:t>12</a:t>
            </a:r>
            <a:r>
              <a:rPr lang="ko-KR" altLang="en-US" sz="1200" b="0" kern="1200" dirty="0" smtClean="0">
                <a:solidFill>
                  <a:schemeClr val="tx1"/>
                </a:solidFill>
                <a:latin typeface="Times New Roman" pitchFamily="-111" charset="0"/>
                <a:ea typeface="ＭＳ Ｐゴシック" charset="0"/>
                <a:cs typeface="Times New Roman" pitchFamily="-111" charset="0"/>
              </a:rPr>
              <a:t>월</a:t>
            </a:r>
            <a:r>
              <a:rPr lang="en-US" sz="1200" b="0" kern="1200" dirty="0" smtClean="0">
                <a:solidFill>
                  <a:schemeClr val="tx1"/>
                </a:solidFill>
                <a:latin typeface="Times New Roman" pitchFamily="-111" charset="0"/>
                <a:ea typeface="ＭＳ Ｐゴシック" charset="0"/>
                <a:cs typeface="Times New Roman" pitchFamily="-111" charset="0"/>
              </a:rPr>
              <a:t>): 7-9.</a:t>
            </a:r>
            <a:endParaRPr lang="en-US" dirty="0">
              <a:latin typeface="Arial"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FE3CB1-C111-3C4F-9529-AFC303274F49}" type="slidenum">
              <a:rPr lang="en-US" sz="1200">
                <a:solidFill>
                  <a:srgbClr val="000000"/>
                </a:solidFill>
                <a:latin typeface="Arial" charset="0"/>
              </a:rPr>
              <a:pPr eaLnBrk="1" hangingPunct="1"/>
              <a:t>38</a:t>
            </a:fld>
            <a:endParaRPr lang="en-US" sz="1200">
              <a:solidFill>
                <a:srgbClr val="000000"/>
              </a:solidFill>
              <a:latin typeface="Arial" charset="0"/>
            </a:endParaRPr>
          </a:p>
        </p:txBody>
      </p:sp>
      <p:sp>
        <p:nvSpPr>
          <p:cNvPr id="500738" name="Rectangle 2"/>
          <p:cNvSpPr>
            <a:spLocks noGrp="1" noRot="1" noChangeAspect="1" noChangeArrowheads="1"/>
          </p:cNvSpPr>
          <p:nvPr>
            <p:ph type="sldImg"/>
          </p:nvPr>
        </p:nvSpPr>
        <p:spPr>
          <a:solidFill>
            <a:srgbClr val="FFFFFF"/>
          </a:solidFill>
          <a:ln/>
        </p:spPr>
      </p:sp>
      <p:sp>
        <p:nvSpPr>
          <p:cNvPr id="50073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ko-KR" altLang="en-US" sz="1200" b="0" kern="1200" dirty="0" smtClean="0">
                <a:solidFill>
                  <a:schemeClr val="tx1"/>
                </a:solidFill>
                <a:latin typeface="Times New Roman" pitchFamily="-111" charset="0"/>
                <a:ea typeface="ＭＳ Ｐゴシック" charset="0"/>
                <a:cs typeface="Times New Roman" pitchFamily="-111" charset="0"/>
              </a:rPr>
              <a:t>린 엠</a:t>
            </a:r>
            <a:r>
              <a:rPr lang="en-US" altLang="ko-KR" sz="1200" b="0" kern="1200" dirty="0" smtClean="0">
                <a:solidFill>
                  <a:schemeClr val="tx1"/>
                </a:solidFill>
                <a:latin typeface="Times New Roman" pitchFamily="-111" charset="0"/>
                <a:ea typeface="ＭＳ Ｐゴシック" charset="0"/>
                <a:cs typeface="Times New Roman" pitchFamily="-111" charset="0"/>
              </a:rPr>
              <a:t>.</a:t>
            </a:r>
            <a:r>
              <a:rPr lang="ko-KR" altLang="en-US" sz="1200" b="0" kern="1200" dirty="0" smtClean="0">
                <a:solidFill>
                  <a:schemeClr val="tx1"/>
                </a:solidFill>
                <a:latin typeface="Times New Roman" pitchFamily="-111" charset="0"/>
                <a:ea typeface="ＭＳ Ｐゴシック" charset="0"/>
                <a:cs typeface="Times New Roman" pitchFamily="-111" charset="0"/>
              </a:rPr>
              <a:t> </a:t>
            </a:r>
            <a:r>
              <a:rPr lang="en-US" altLang="ko-KR" sz="1200" b="0" kern="1200" dirty="0" smtClean="0">
                <a:solidFill>
                  <a:schemeClr val="tx1"/>
                </a:solidFill>
                <a:latin typeface="Times New Roman" pitchFamily="-111" charset="0"/>
                <a:ea typeface="ＭＳ Ｐゴシック" charset="0"/>
                <a:cs typeface="Times New Roman" pitchFamily="-111" charset="0"/>
              </a:rPr>
              <a:t>“</a:t>
            </a:r>
            <a:r>
              <a:rPr lang="ko-KR" altLang="en-US" sz="1200" b="0" kern="1200" dirty="0" smtClean="0">
                <a:solidFill>
                  <a:schemeClr val="tx1"/>
                </a:solidFill>
                <a:latin typeface="Times New Roman" pitchFamily="-111" charset="0"/>
                <a:ea typeface="ＭＳ Ｐゴシック" charset="0"/>
                <a:cs typeface="Times New Roman" pitchFamily="-111" charset="0"/>
              </a:rPr>
              <a:t>크리스마스</a:t>
            </a:r>
            <a:r>
              <a:rPr lang="en-US" sz="1200" b="0" kern="1200" dirty="0" smtClean="0">
                <a:solidFill>
                  <a:schemeClr val="tx1"/>
                </a:solidFill>
                <a:latin typeface="Times New Roman" pitchFamily="-111" charset="0"/>
                <a:ea typeface="ＭＳ Ｐゴシック" charset="0"/>
                <a:cs typeface="Times New Roman" pitchFamily="-111" charset="0"/>
              </a:rPr>
              <a:t>: </a:t>
            </a:r>
            <a:r>
              <a:rPr lang="ko-KR" altLang="en-US" sz="1200" b="0" kern="1200" dirty="0" smtClean="0">
                <a:solidFill>
                  <a:schemeClr val="tx1"/>
                </a:solidFill>
                <a:latin typeface="Times New Roman" pitchFamily="-111" charset="0"/>
                <a:ea typeface="ＭＳ Ｐゴシック" charset="0"/>
                <a:cs typeface="Times New Roman" pitchFamily="-111" charset="0"/>
              </a:rPr>
              <a:t>진짜다</a:t>
            </a:r>
            <a:r>
              <a:rPr lang="en-US" altLang="ko-KR" sz="1200" b="0" kern="1200" dirty="0" smtClean="0">
                <a:solidFill>
                  <a:schemeClr val="tx1"/>
                </a:solidFill>
                <a:latin typeface="Times New Roman" pitchFamily="-111" charset="0"/>
                <a:ea typeface="ＭＳ Ｐゴシック" charset="0"/>
                <a:cs typeface="Times New Roman" pitchFamily="-111" charset="0"/>
              </a:rPr>
              <a:t>”</a:t>
            </a:r>
            <a:r>
              <a:rPr lang="ko-KR" altLang="en-US" sz="1200" b="0" kern="1200" dirty="0" smtClean="0">
                <a:solidFill>
                  <a:schemeClr val="tx1"/>
                </a:solidFill>
                <a:latin typeface="Times New Roman" pitchFamily="-111" charset="0"/>
                <a:ea typeface="ＭＳ Ｐゴシック" charset="0"/>
                <a:cs typeface="Times New Roman" pitchFamily="-111" charset="0"/>
              </a:rPr>
              <a:t>를 참조</a:t>
            </a:r>
            <a:r>
              <a:rPr lang="ru-RU" sz="1200" b="0" kern="1200" dirty="0" smtClean="0">
                <a:solidFill>
                  <a:schemeClr val="tx1"/>
                </a:solidFill>
                <a:latin typeface="Times New Roman" pitchFamily="-111" charset="0"/>
                <a:ea typeface="ＭＳ Ｐゴシック" charset="0"/>
                <a:cs typeface="Times New Roman" pitchFamily="-111" charset="0"/>
              </a:rPr>
              <a:t>”</a:t>
            </a:r>
            <a:r>
              <a:rPr lang="en-US" sz="1200" b="0" kern="1200" dirty="0" smtClean="0">
                <a:solidFill>
                  <a:schemeClr val="tx1"/>
                </a:solidFill>
                <a:latin typeface="Times New Roman" pitchFamily="-111" charset="0"/>
                <a:ea typeface="ＭＳ Ｐゴシック" charset="0"/>
                <a:cs typeface="Times New Roman" pitchFamily="-111" charset="0"/>
              </a:rPr>
              <a:t> </a:t>
            </a:r>
            <a:r>
              <a:rPr lang="ko-KR" altLang="en-US" sz="1200" b="0" kern="1200" dirty="0" smtClean="0">
                <a:solidFill>
                  <a:schemeClr val="tx1"/>
                </a:solidFill>
                <a:latin typeface="Times New Roman" pitchFamily="-111" charset="0"/>
                <a:ea typeface="ＭＳ Ｐゴシック" charset="0"/>
                <a:cs typeface="Times New Roman" pitchFamily="-111" charset="0"/>
              </a:rPr>
              <a:t>레이 반더 란의 인터뷰</a:t>
            </a:r>
            <a:r>
              <a:rPr lang="en-US" altLang="ko-KR" sz="1200" b="0" kern="1200" dirty="0" smtClean="0">
                <a:solidFill>
                  <a:schemeClr val="tx1"/>
                </a:solidFill>
                <a:latin typeface="Times New Roman" pitchFamily="-111" charset="0"/>
                <a:ea typeface="ＭＳ Ｐゴシック" charset="0"/>
                <a:cs typeface="Times New Roman" pitchFamily="-111" charset="0"/>
              </a:rPr>
              <a:t>,</a:t>
            </a:r>
            <a:r>
              <a:rPr lang="ko-KR" altLang="en-US" sz="1200" b="0" kern="1200" dirty="0" smtClean="0">
                <a:solidFill>
                  <a:schemeClr val="tx1"/>
                </a:solidFill>
                <a:latin typeface="Times New Roman" pitchFamily="-111" charset="0"/>
                <a:ea typeface="ＭＳ Ｐゴシック" charset="0"/>
                <a:cs typeface="Times New Roman" pitchFamily="-111" charset="0"/>
              </a:rPr>
              <a:t> 브레이크어웨이 잡지</a:t>
            </a:r>
            <a:r>
              <a:rPr lang="en-US" sz="1200" b="0" kern="1200" dirty="0" smtClean="0">
                <a:solidFill>
                  <a:schemeClr val="tx1"/>
                </a:solidFill>
                <a:latin typeface="Times New Roman" pitchFamily="-111" charset="0"/>
                <a:ea typeface="ＭＳ Ｐゴシック" charset="0"/>
                <a:cs typeface="Times New Roman" pitchFamily="-111" charset="0"/>
              </a:rPr>
              <a:t>(2003</a:t>
            </a:r>
            <a:r>
              <a:rPr lang="ko-KR" altLang="en-US" sz="1200" b="0" kern="1200" dirty="0" smtClean="0">
                <a:solidFill>
                  <a:schemeClr val="tx1"/>
                </a:solidFill>
                <a:latin typeface="Times New Roman" pitchFamily="-111" charset="0"/>
                <a:ea typeface="ＭＳ Ｐゴシック" charset="0"/>
                <a:cs typeface="Times New Roman" pitchFamily="-111" charset="0"/>
              </a:rPr>
              <a:t> </a:t>
            </a:r>
            <a:r>
              <a:rPr lang="en-US" altLang="ko-KR" sz="1200" b="0" kern="1200" dirty="0" smtClean="0">
                <a:solidFill>
                  <a:schemeClr val="tx1"/>
                </a:solidFill>
                <a:latin typeface="Times New Roman" pitchFamily="-111" charset="0"/>
                <a:ea typeface="ＭＳ Ｐゴシック" charset="0"/>
                <a:cs typeface="Times New Roman" pitchFamily="-111" charset="0"/>
              </a:rPr>
              <a:t>12</a:t>
            </a:r>
            <a:r>
              <a:rPr lang="ko-KR" altLang="en-US" sz="1200" b="0" kern="1200" dirty="0" smtClean="0">
                <a:solidFill>
                  <a:schemeClr val="tx1"/>
                </a:solidFill>
                <a:latin typeface="Times New Roman" pitchFamily="-111" charset="0"/>
                <a:ea typeface="ＭＳ Ｐゴシック" charset="0"/>
                <a:cs typeface="Times New Roman" pitchFamily="-111" charset="0"/>
              </a:rPr>
              <a:t>월</a:t>
            </a:r>
            <a:r>
              <a:rPr lang="en-US" sz="1200" b="0" kern="1200" dirty="0" smtClean="0">
                <a:solidFill>
                  <a:schemeClr val="tx1"/>
                </a:solidFill>
                <a:latin typeface="Times New Roman" pitchFamily="-111" charset="0"/>
                <a:ea typeface="ＭＳ Ｐゴシック" charset="0"/>
                <a:cs typeface="Times New Roman" pitchFamily="-111" charset="0"/>
              </a:rPr>
              <a:t>): 7-9.</a:t>
            </a:r>
            <a:endParaRPr lang="en-US" dirty="0">
              <a:latin typeface="Arial"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9F9C2D-C1FC-844D-83F5-40D7E78DF567}" type="slidenum">
              <a:rPr lang="en-US" sz="1200">
                <a:solidFill>
                  <a:srgbClr val="000000"/>
                </a:solidFill>
                <a:latin typeface="Arial" charset="0"/>
              </a:rPr>
              <a:pPr eaLnBrk="1" hangingPunct="1"/>
              <a:t>39</a:t>
            </a:fld>
            <a:endParaRPr lang="en-US" sz="1200">
              <a:solidFill>
                <a:srgbClr val="000000"/>
              </a:solidFill>
              <a:latin typeface="Arial" charset="0"/>
            </a:endParaRPr>
          </a:p>
        </p:txBody>
      </p:sp>
      <p:sp>
        <p:nvSpPr>
          <p:cNvPr id="502786" name="Rectangle 2"/>
          <p:cNvSpPr>
            <a:spLocks noGrp="1" noRot="1" noChangeAspect="1" noChangeArrowheads="1" noTextEdit="1"/>
          </p:cNvSpPr>
          <p:nvPr>
            <p:ph type="sldImg"/>
          </p:nvPr>
        </p:nvSpPr>
        <p:spPr>
          <a:ln/>
        </p:spPr>
      </p:sp>
      <p:sp>
        <p:nvSpPr>
          <p:cNvPr id="5027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Arial"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5E39C8F-C889-664F-9387-4DA6D233333E}" type="slidenum">
              <a:rPr lang="en-US" sz="1200">
                <a:solidFill>
                  <a:srgbClr val="000000"/>
                </a:solidFill>
                <a:latin typeface="Arial" charset="0"/>
              </a:rPr>
              <a:pPr eaLnBrk="1" hangingPunct="1"/>
              <a:t>40</a:t>
            </a:fld>
            <a:endParaRPr lang="en-US" sz="1200">
              <a:solidFill>
                <a:srgbClr val="000000"/>
              </a:solidFill>
              <a:latin typeface="Arial" charset="0"/>
            </a:endParaRPr>
          </a:p>
        </p:txBody>
      </p:sp>
      <p:sp>
        <p:nvSpPr>
          <p:cNvPr id="504834" name="Rectangle 2"/>
          <p:cNvSpPr>
            <a:spLocks noGrp="1" noRot="1" noChangeAspect="1" noChangeArrowheads="1" noTextEdit="1"/>
          </p:cNvSpPr>
          <p:nvPr>
            <p:ph type="sldImg"/>
          </p:nvPr>
        </p:nvSpPr>
        <p:spPr>
          <a:ln/>
        </p:spPr>
      </p:sp>
      <p:sp>
        <p:nvSpPr>
          <p:cNvPr id="5048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Arial"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88AFA2-5EA8-0C42-A8A9-F9A8F9C6F332}" type="slidenum">
              <a:rPr lang="en-US" sz="1200">
                <a:solidFill>
                  <a:prstClr val="black"/>
                </a:solidFill>
              </a:rPr>
              <a:pPr eaLnBrk="1" hangingPunct="1"/>
              <a:t>41</a:t>
            </a:fld>
            <a:endParaRPr lang="en-US" sz="1200">
              <a:solidFill>
                <a:prstClr val="black"/>
              </a:solidFill>
            </a:endParaRPr>
          </a:p>
        </p:txBody>
      </p:sp>
      <p:sp>
        <p:nvSpPr>
          <p:cNvPr id="506882" name="Rectangle 2"/>
          <p:cNvSpPr>
            <a:spLocks noGrp="1" noRot="1" noChangeAspect="1" noChangeArrowheads="1" noTextEdit="1"/>
          </p:cNvSpPr>
          <p:nvPr>
            <p:ph type="sldImg"/>
          </p:nvPr>
        </p:nvSpPr>
        <p:spPr>
          <a:ln/>
        </p:spPr>
      </p:sp>
      <p:sp>
        <p:nvSpPr>
          <p:cNvPr id="5068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85C6AF-ACA6-C545-8536-1AE424E6D79C}" type="slidenum">
              <a:rPr lang="en-US" sz="1200"/>
              <a:pPr eaLnBrk="1" hangingPunct="1"/>
              <a:t>42</a:t>
            </a:fld>
            <a:endParaRPr lang="en-US" sz="1200"/>
          </a:p>
        </p:txBody>
      </p:sp>
      <p:sp>
        <p:nvSpPr>
          <p:cNvPr id="508930" name="Rectangle 2"/>
          <p:cNvSpPr>
            <a:spLocks noGrp="1" noRot="1" noChangeAspect="1" noChangeArrowheads="1" noTextEdit="1"/>
          </p:cNvSpPr>
          <p:nvPr>
            <p:ph type="sldImg"/>
          </p:nvPr>
        </p:nvSpPr>
        <p:spPr>
          <a:ln/>
        </p:spPr>
      </p:sp>
      <p:sp>
        <p:nvSpPr>
          <p:cNvPr id="5089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1A9454-277D-8147-A272-5E62D1879C99}" type="slidenum">
              <a:rPr lang="en-US" sz="1200"/>
              <a:pPr eaLnBrk="1" hangingPunct="1"/>
              <a:t>43</a:t>
            </a:fld>
            <a:endParaRPr lang="en-US" sz="1200"/>
          </a:p>
        </p:txBody>
      </p:sp>
      <p:sp>
        <p:nvSpPr>
          <p:cNvPr id="510978" name="Rectangle 2"/>
          <p:cNvSpPr>
            <a:spLocks noGrp="1" noRot="1" noChangeAspect="1" noChangeArrowheads="1"/>
          </p:cNvSpPr>
          <p:nvPr>
            <p:ph type="sldImg"/>
          </p:nvPr>
        </p:nvSpPr>
        <p:spPr>
          <a:solidFill>
            <a:srgbClr val="FFFFFF"/>
          </a:solidFill>
          <a:ln/>
        </p:spPr>
      </p:sp>
      <p:sp>
        <p:nvSpPr>
          <p:cNvPr id="510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3C0A04-16A1-8747-B00F-C81DD211041C}" type="slidenum">
              <a:rPr lang="en-US" sz="1200">
                <a:solidFill>
                  <a:srgbClr val="000000"/>
                </a:solidFill>
                <a:latin typeface="Arial" charset="0"/>
              </a:rPr>
              <a:pPr eaLnBrk="1" hangingPunct="1"/>
              <a:t>44</a:t>
            </a:fld>
            <a:endParaRPr lang="en-US" sz="1200">
              <a:solidFill>
                <a:srgbClr val="000000"/>
              </a:solidFill>
              <a:latin typeface="Arial" charset="0"/>
            </a:endParaRPr>
          </a:p>
        </p:txBody>
      </p:sp>
      <p:sp>
        <p:nvSpPr>
          <p:cNvPr id="513026"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Arial"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46228E0-F18C-1B4B-8A67-69E56A88FC3A}" type="slidenum">
              <a:rPr lang="en-US" sz="1200"/>
              <a:pPr eaLnBrk="1" hangingPunct="1"/>
              <a:t>45</a:t>
            </a:fld>
            <a:endParaRPr lang="en-US" sz="1200"/>
          </a:p>
        </p:txBody>
      </p:sp>
      <p:sp>
        <p:nvSpPr>
          <p:cNvPr id="515074" name="Rectangle 2"/>
          <p:cNvSpPr>
            <a:spLocks noGrp="1" noRot="1" noChangeAspect="1" noChangeArrowheads="1" noTextEdit="1"/>
          </p:cNvSpPr>
          <p:nvPr>
            <p:ph type="sldImg"/>
          </p:nvPr>
        </p:nvSpPr>
        <p:spPr>
          <a:ln/>
        </p:spPr>
      </p:sp>
      <p:sp>
        <p:nvSpPr>
          <p:cNvPr id="5150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79C932-E3E4-264C-ABA0-6CBBC5A9FD1C}" type="slidenum">
              <a:rPr lang="en-US" sz="1200"/>
              <a:pPr eaLnBrk="1" hangingPunct="1"/>
              <a:t>46</a:t>
            </a:fld>
            <a:endParaRPr lang="en-US" sz="1200"/>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0F5CD85-1C3D-984B-BCF0-BD5AEB62BFE0}" type="slidenum">
              <a:rPr lang="en-US" sz="1200"/>
              <a:pPr eaLnBrk="1" hangingPunct="1"/>
              <a:t>47</a:t>
            </a:fld>
            <a:endParaRPr lang="en-US" sz="1200"/>
          </a:p>
        </p:txBody>
      </p:sp>
      <p:sp>
        <p:nvSpPr>
          <p:cNvPr id="519170" name="Rectangle 2"/>
          <p:cNvSpPr>
            <a:spLocks noGrp="1" noRot="1" noChangeAspect="1" noChangeArrowheads="1"/>
          </p:cNvSpPr>
          <p:nvPr>
            <p:ph type="sldImg"/>
          </p:nvPr>
        </p:nvSpPr>
        <p:spPr>
          <a:solidFill>
            <a:srgbClr val="FFFFFF"/>
          </a:solidFill>
          <a:ln/>
        </p:spPr>
      </p:sp>
      <p:sp>
        <p:nvSpPr>
          <p:cNvPr id="519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A99C4EF-9BFE-684D-9ECB-F9342AE6F412}" type="slidenum">
              <a:rPr lang="en-US" sz="1200"/>
              <a:pPr eaLnBrk="1" hangingPunct="1"/>
              <a:t>48</a:t>
            </a:fld>
            <a:endParaRPr lang="en-US" sz="1200"/>
          </a:p>
        </p:txBody>
      </p:sp>
      <p:sp>
        <p:nvSpPr>
          <p:cNvPr id="521218" name="Rectangle 2"/>
          <p:cNvSpPr>
            <a:spLocks noGrp="1" noRot="1" noChangeAspect="1" noChangeArrowheads="1" noTextEdit="1"/>
          </p:cNvSpPr>
          <p:nvPr>
            <p:ph type="sldImg"/>
          </p:nvPr>
        </p:nvSpPr>
        <p:spPr>
          <a:ln/>
        </p:spPr>
      </p:sp>
      <p:sp>
        <p:nvSpPr>
          <p:cNvPr id="5212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dirty="0">
              <a:latin typeface="Times New Roman" charset="0"/>
              <a:cs typeface="Times New Roman"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358750D-86E9-F746-81B4-102AFF6AC423}" type="slidenum">
              <a:rPr lang="en-US" sz="1200"/>
              <a:pPr eaLnBrk="1" hangingPunct="1"/>
              <a:t>49</a:t>
            </a:fld>
            <a:endParaRPr lang="en-US" sz="1200"/>
          </a:p>
        </p:txBody>
      </p:sp>
      <p:sp>
        <p:nvSpPr>
          <p:cNvPr id="523266" name="Rectangle 2"/>
          <p:cNvSpPr>
            <a:spLocks noGrp="1" noRot="1" noChangeAspect="1" noChangeArrowheads="1" noTextEdit="1"/>
          </p:cNvSpPr>
          <p:nvPr>
            <p:ph type="sldImg"/>
          </p:nvPr>
        </p:nvSpPr>
        <p:spPr>
          <a:ln/>
        </p:spPr>
      </p:sp>
      <p:sp>
        <p:nvSpPr>
          <p:cNvPr id="5232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9E82F74-F148-2649-A785-81A3CA7E6824}" type="slidenum">
              <a:rPr lang="en-US" sz="1200">
                <a:solidFill>
                  <a:srgbClr val="000000"/>
                </a:solidFill>
              </a:rPr>
              <a:pPr eaLnBrk="1" hangingPunct="1"/>
              <a:t>50</a:t>
            </a:fld>
            <a:endParaRPr lang="en-US" sz="1200">
              <a:solidFill>
                <a:srgbClr val="000000"/>
              </a:solidFill>
            </a:endParaRPr>
          </a:p>
        </p:txBody>
      </p:sp>
      <p:sp>
        <p:nvSpPr>
          <p:cNvPr id="525314" name="Rectangle 2"/>
          <p:cNvSpPr>
            <a:spLocks noGrp="1" noRot="1" noChangeAspect="1" noChangeArrowheads="1" noTextEdit="1"/>
          </p:cNvSpPr>
          <p:nvPr>
            <p:ph type="sldImg"/>
          </p:nvPr>
        </p:nvSpPr>
        <p:spPr>
          <a:ln/>
        </p:spPr>
      </p:sp>
      <p:sp>
        <p:nvSpPr>
          <p:cNvPr id="5253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6CC10C-29B9-E242-B2DC-0E4A89B68725}" type="slidenum">
              <a:rPr lang="en-US" sz="1200">
                <a:solidFill>
                  <a:prstClr val="black"/>
                </a:solidFill>
              </a:rPr>
              <a:pPr eaLnBrk="1" hangingPunct="1"/>
              <a:t>4</a:t>
            </a:fld>
            <a:endParaRPr lang="en-US" sz="1200">
              <a:solidFill>
                <a:prstClr val="black"/>
              </a:solidFill>
            </a:endParaRPr>
          </a:p>
        </p:txBody>
      </p:sp>
      <p:sp>
        <p:nvSpPr>
          <p:cNvPr id="409602" name="Rectangle 2"/>
          <p:cNvSpPr>
            <a:spLocks noGrp="1" noRot="1" noChangeAspect="1" noChangeArrowheads="1" noTextEdit="1"/>
          </p:cNvSpPr>
          <p:nvPr>
            <p:ph type="sldImg"/>
          </p:nvPr>
        </p:nvSpPr>
        <p:spPr>
          <a:ln/>
        </p:spPr>
      </p:sp>
      <p:sp>
        <p:nvSpPr>
          <p:cNvPr id="4096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467A7CF-6E75-E145-9041-E3515BF667E4}" type="slidenum">
              <a:rPr lang="en-US" sz="1200">
                <a:solidFill>
                  <a:srgbClr val="000000"/>
                </a:solidFill>
              </a:rPr>
              <a:pPr eaLnBrk="1" hangingPunct="1"/>
              <a:t>51</a:t>
            </a:fld>
            <a:endParaRPr lang="en-US" sz="1200">
              <a:solidFill>
                <a:srgbClr val="000000"/>
              </a:solidFill>
            </a:endParaRPr>
          </a:p>
        </p:txBody>
      </p:sp>
      <p:sp>
        <p:nvSpPr>
          <p:cNvPr id="527362" name="Rectangle 2"/>
          <p:cNvSpPr>
            <a:spLocks noGrp="1" noRot="1" noChangeAspect="1" noChangeArrowheads="1"/>
          </p:cNvSpPr>
          <p:nvPr>
            <p:ph type="sldImg"/>
          </p:nvPr>
        </p:nvSpPr>
        <p:spPr>
          <a:solidFill>
            <a:srgbClr val="FFFFFF"/>
          </a:solidFill>
          <a:ln/>
        </p:spPr>
      </p:sp>
      <p:sp>
        <p:nvSpPr>
          <p:cNvPr id="527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DD98A48-0ADD-4548-A623-3DE128CA2C31}" type="slidenum">
              <a:rPr lang="en-US" sz="1200">
                <a:solidFill>
                  <a:srgbClr val="000000"/>
                </a:solidFill>
              </a:rPr>
              <a:pPr eaLnBrk="1" hangingPunct="1"/>
              <a:t>52</a:t>
            </a:fld>
            <a:endParaRPr lang="en-US" sz="1200">
              <a:solidFill>
                <a:srgbClr val="000000"/>
              </a:solidFill>
            </a:endParaRPr>
          </a:p>
        </p:txBody>
      </p:sp>
      <p:sp>
        <p:nvSpPr>
          <p:cNvPr id="529410" name="Rectangle 2"/>
          <p:cNvSpPr>
            <a:spLocks noGrp="1" noRot="1" noChangeAspect="1" noChangeArrowheads="1"/>
          </p:cNvSpPr>
          <p:nvPr>
            <p:ph type="sldImg"/>
          </p:nvPr>
        </p:nvSpPr>
        <p:spPr>
          <a:solidFill>
            <a:srgbClr val="FFFFFF"/>
          </a:solidFill>
          <a:ln/>
        </p:spPr>
      </p:sp>
      <p:sp>
        <p:nvSpPr>
          <p:cNvPr id="529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A955DBB-4BC1-AF45-991B-9E20A336EBC9}" type="slidenum">
              <a:rPr lang="en-US" sz="1200">
                <a:solidFill>
                  <a:srgbClr val="000000"/>
                </a:solidFill>
              </a:rPr>
              <a:pPr eaLnBrk="1" hangingPunct="1"/>
              <a:t>53</a:t>
            </a:fld>
            <a:endParaRPr lang="en-US" sz="1200">
              <a:solidFill>
                <a:srgbClr val="000000"/>
              </a:solidFill>
            </a:endParaRPr>
          </a:p>
        </p:txBody>
      </p:sp>
      <p:sp>
        <p:nvSpPr>
          <p:cNvPr id="531458" name="Rectangle 2"/>
          <p:cNvSpPr>
            <a:spLocks noGrp="1" noRot="1" noChangeAspect="1" noChangeArrowheads="1"/>
          </p:cNvSpPr>
          <p:nvPr>
            <p:ph type="sldImg"/>
          </p:nvPr>
        </p:nvSpPr>
        <p:spPr>
          <a:solidFill>
            <a:srgbClr val="FFFFFF"/>
          </a:solidFill>
          <a:ln/>
        </p:spPr>
      </p:sp>
      <p:sp>
        <p:nvSpPr>
          <p:cNvPr id="531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AC47AAE-4B2A-924A-AD07-274D2ABD852E}" type="slidenum">
              <a:rPr lang="en-US" sz="1200">
                <a:solidFill>
                  <a:srgbClr val="000000"/>
                </a:solidFill>
              </a:rPr>
              <a:pPr eaLnBrk="1" hangingPunct="1"/>
              <a:t>54</a:t>
            </a:fld>
            <a:endParaRPr lang="en-US" sz="1200">
              <a:solidFill>
                <a:srgbClr val="000000"/>
              </a:solidFill>
            </a:endParaRPr>
          </a:p>
        </p:txBody>
      </p:sp>
      <p:sp>
        <p:nvSpPr>
          <p:cNvPr id="533506" name="Rectangle 2"/>
          <p:cNvSpPr>
            <a:spLocks noGrp="1" noRot="1" noChangeAspect="1" noChangeArrowheads="1"/>
          </p:cNvSpPr>
          <p:nvPr>
            <p:ph type="sldImg"/>
          </p:nvPr>
        </p:nvSpPr>
        <p:spPr>
          <a:solidFill>
            <a:srgbClr val="FFFFFF"/>
          </a:solidFill>
          <a:ln/>
        </p:spPr>
      </p:sp>
      <p:sp>
        <p:nvSpPr>
          <p:cNvPr id="5335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292877A-4453-9842-84FD-223BABB26330}" type="slidenum">
              <a:rPr lang="en-US" sz="1200">
                <a:solidFill>
                  <a:srgbClr val="000000"/>
                </a:solidFill>
              </a:rPr>
              <a:pPr eaLnBrk="1" hangingPunct="1"/>
              <a:t>55</a:t>
            </a:fld>
            <a:endParaRPr lang="en-US" sz="1200">
              <a:solidFill>
                <a:srgbClr val="000000"/>
              </a:solidFill>
            </a:endParaRPr>
          </a:p>
        </p:txBody>
      </p:sp>
      <p:sp>
        <p:nvSpPr>
          <p:cNvPr id="535554" name="Rectangle 2"/>
          <p:cNvSpPr>
            <a:spLocks noGrp="1" noRot="1" noChangeAspect="1" noChangeArrowheads="1"/>
          </p:cNvSpPr>
          <p:nvPr>
            <p:ph type="sldImg"/>
          </p:nvPr>
        </p:nvSpPr>
        <p:spPr>
          <a:solidFill>
            <a:srgbClr val="FFFFFF"/>
          </a:solidFill>
          <a:ln/>
        </p:spPr>
      </p:sp>
      <p:sp>
        <p:nvSpPr>
          <p:cNvPr id="5355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ko-KR" altLang="en-US" dirty="0" smtClean="0">
                <a:latin typeface="Times New Roman" charset="0"/>
                <a:cs typeface="Times New Roman" charset="0"/>
              </a:rPr>
              <a:t>대리석 도시</a:t>
            </a:r>
            <a:r>
              <a:rPr lang="en-US" altLang="ko-KR" dirty="0" smtClean="0">
                <a:latin typeface="Times New Roman" charset="0"/>
                <a:cs typeface="Times New Roman" charset="0"/>
              </a:rPr>
              <a:t>,</a:t>
            </a:r>
            <a:r>
              <a:rPr lang="ko-KR" altLang="en-US" dirty="0" smtClean="0">
                <a:latin typeface="Times New Roman" charset="0"/>
                <a:cs typeface="Times New Roman" charset="0"/>
              </a:rPr>
              <a:t> 전차 바퀴자국</a:t>
            </a:r>
            <a:r>
              <a:rPr lang="en-US" altLang="ko-KR" dirty="0" smtClean="0">
                <a:latin typeface="Times New Roman" charset="0"/>
                <a:cs typeface="Times New Roman" charset="0"/>
              </a:rPr>
              <a:t>,</a:t>
            </a:r>
            <a:r>
              <a:rPr lang="ko-KR" altLang="en-US" dirty="0" smtClean="0">
                <a:latin typeface="Times New Roman" charset="0"/>
                <a:cs typeface="Times New Roman" charset="0"/>
              </a:rPr>
              <a:t> 속도 제어</a:t>
            </a:r>
            <a:r>
              <a:rPr lang="en-US" altLang="ko-KR" dirty="0" smtClean="0">
                <a:latin typeface="Times New Roman" charset="0"/>
                <a:cs typeface="Times New Roman" charset="0"/>
              </a:rPr>
              <a:t>,</a:t>
            </a:r>
            <a:r>
              <a:rPr lang="ko-KR" altLang="en-US" dirty="0" smtClean="0">
                <a:latin typeface="Times New Roman" charset="0"/>
                <a:cs typeface="Times New Roman" charset="0"/>
              </a:rPr>
              <a:t> 지진 이후에 기둥을 다시 세움</a:t>
            </a:r>
            <a:endParaRPr lang="en-US" dirty="0">
              <a:latin typeface="Times New Roman" charset="0"/>
              <a:cs typeface="Times New Roman"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CE68B1-9CB9-0F4A-84E8-682717550E5B}" type="slidenum">
              <a:rPr lang="en-US" sz="1200">
                <a:solidFill>
                  <a:srgbClr val="000000"/>
                </a:solidFill>
              </a:rPr>
              <a:pPr eaLnBrk="1" hangingPunct="1"/>
              <a:t>56</a:t>
            </a:fld>
            <a:endParaRPr lang="en-US" sz="1200">
              <a:solidFill>
                <a:srgbClr val="000000"/>
              </a:solidFill>
            </a:endParaRPr>
          </a:p>
        </p:txBody>
      </p:sp>
      <p:sp>
        <p:nvSpPr>
          <p:cNvPr id="537602" name="Rectangle 2"/>
          <p:cNvSpPr>
            <a:spLocks noGrp="1" noRot="1" noChangeAspect="1" noChangeArrowheads="1"/>
          </p:cNvSpPr>
          <p:nvPr>
            <p:ph type="sldImg"/>
          </p:nvPr>
        </p:nvSpPr>
        <p:spPr>
          <a:solidFill>
            <a:srgbClr val="FFFFFF"/>
          </a:solidFill>
          <a:ln/>
        </p:spPr>
      </p:sp>
      <p:sp>
        <p:nvSpPr>
          <p:cNvPr id="537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114FFAF-256C-E647-AF92-6E85AD5F8CDA}" type="slidenum">
              <a:rPr lang="en-US" sz="1200">
                <a:solidFill>
                  <a:srgbClr val="000000"/>
                </a:solidFill>
              </a:rPr>
              <a:pPr eaLnBrk="1" hangingPunct="1"/>
              <a:t>57</a:t>
            </a:fld>
            <a:endParaRPr lang="en-US" sz="1200">
              <a:solidFill>
                <a:srgbClr val="000000"/>
              </a:solidFill>
            </a:endParaRPr>
          </a:p>
        </p:txBody>
      </p:sp>
      <p:sp>
        <p:nvSpPr>
          <p:cNvPr id="539650" name="Rectangle 2"/>
          <p:cNvSpPr>
            <a:spLocks noGrp="1" noRot="1" noChangeAspect="1" noChangeArrowheads="1"/>
          </p:cNvSpPr>
          <p:nvPr>
            <p:ph type="sldImg"/>
          </p:nvPr>
        </p:nvSpPr>
        <p:spPr>
          <a:solidFill>
            <a:srgbClr val="FFFFFF"/>
          </a:solidFill>
          <a:ln/>
        </p:spPr>
      </p:sp>
      <p:sp>
        <p:nvSpPr>
          <p:cNvPr id="5396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ko-KR" altLang="en-US" dirty="0" smtClean="0">
                <a:latin typeface="Times New Roman" charset="0"/>
                <a:cs typeface="Times New Roman" charset="0"/>
              </a:rPr>
              <a:t>다이아나</a:t>
            </a:r>
            <a:r>
              <a:rPr lang="en-US" altLang="ko-KR" dirty="0" smtClean="0">
                <a:latin typeface="Times New Roman" charset="0"/>
                <a:cs typeface="Times New Roman" charset="0"/>
              </a:rPr>
              <a:t>-</a:t>
            </a:r>
            <a:r>
              <a:rPr lang="ko-KR" altLang="en-US" dirty="0" smtClean="0">
                <a:latin typeface="Times New Roman" charset="0"/>
                <a:cs typeface="Times New Roman" charset="0"/>
              </a:rPr>
              <a:t>신들의 어머니</a:t>
            </a:r>
            <a:r>
              <a:rPr lang="en-US" altLang="ko-KR" dirty="0" smtClean="0">
                <a:latin typeface="Times New Roman" charset="0"/>
                <a:cs typeface="Times New Roman" charset="0"/>
              </a:rPr>
              <a:t>,</a:t>
            </a:r>
            <a:r>
              <a:rPr lang="ko-KR" altLang="en-US" dirty="0" smtClean="0">
                <a:latin typeface="Times New Roman" charset="0"/>
                <a:cs typeface="Times New Roman" charset="0"/>
              </a:rPr>
              <a:t> </a:t>
            </a:r>
            <a:r>
              <a:rPr lang="en-US" altLang="ko-KR" dirty="0" smtClean="0">
                <a:latin typeface="Times New Roman" charset="0"/>
                <a:cs typeface="Times New Roman" charset="0"/>
              </a:rPr>
              <a:t>127</a:t>
            </a:r>
            <a:r>
              <a:rPr lang="ko-KR" altLang="en-US" dirty="0" smtClean="0">
                <a:latin typeface="Times New Roman" charset="0"/>
                <a:cs typeface="Times New Roman" charset="0"/>
              </a:rPr>
              <a:t>개의 기둥들</a:t>
            </a:r>
            <a:r>
              <a:rPr lang="en-US" altLang="ko-KR" dirty="0" smtClean="0">
                <a:latin typeface="Times New Roman" charset="0"/>
                <a:cs typeface="Times New Roman" charset="0"/>
              </a:rPr>
              <a:t>,</a:t>
            </a:r>
            <a:r>
              <a:rPr lang="ko-KR" altLang="en-US" dirty="0" smtClean="0">
                <a:latin typeface="Times New Roman" charset="0"/>
                <a:cs typeface="Times New Roman" charset="0"/>
              </a:rPr>
              <a:t> 아르테미스</a:t>
            </a:r>
            <a:r>
              <a:rPr lang="en-US" altLang="ko-KR" dirty="0" smtClean="0">
                <a:latin typeface="Times New Roman" charset="0"/>
                <a:cs typeface="Times New Roman" charset="0"/>
              </a:rPr>
              <a:t>(</a:t>
            </a:r>
            <a:r>
              <a:rPr lang="ko-KR" altLang="en-US" dirty="0" smtClean="0">
                <a:latin typeface="Times New Roman" charset="0"/>
                <a:cs typeface="Times New Roman" charset="0"/>
              </a:rPr>
              <a:t>그리스어</a:t>
            </a:r>
            <a:r>
              <a:rPr lang="en-US" altLang="ko-KR" dirty="0" smtClean="0">
                <a:latin typeface="Times New Roman" charset="0"/>
                <a:cs typeface="Times New Roman" charset="0"/>
              </a:rPr>
              <a:t>),</a:t>
            </a:r>
            <a:r>
              <a:rPr lang="ko-KR" altLang="en-US" dirty="0" smtClean="0">
                <a:latin typeface="Times New Roman" charset="0"/>
                <a:cs typeface="Times New Roman" charset="0"/>
              </a:rPr>
              <a:t> 다이아나</a:t>
            </a:r>
            <a:r>
              <a:rPr lang="en-US" altLang="ko-KR" dirty="0" smtClean="0">
                <a:latin typeface="Times New Roman" charset="0"/>
                <a:cs typeface="Times New Roman" charset="0"/>
              </a:rPr>
              <a:t>(</a:t>
            </a:r>
            <a:r>
              <a:rPr lang="ko-KR" altLang="en-US" dirty="0" smtClean="0">
                <a:latin typeface="Times New Roman" charset="0"/>
                <a:cs typeface="Times New Roman" charset="0"/>
              </a:rPr>
              <a:t>라틴</a:t>
            </a:r>
            <a:r>
              <a:rPr lang="en-US" altLang="ko-KR" dirty="0" smtClean="0">
                <a:latin typeface="Times New Roman" charset="0"/>
                <a:cs typeface="Times New Roman" charset="0"/>
              </a:rPr>
              <a:t>)</a:t>
            </a:r>
            <a:endParaRPr lang="en-US" dirty="0">
              <a:latin typeface="Times New Roman" charset="0"/>
              <a:cs typeface="Times New Roman"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878999B-9589-6146-9AB5-A8A41D675C2D}" type="slidenum">
              <a:rPr lang="en-US" sz="1200">
                <a:solidFill>
                  <a:srgbClr val="000000"/>
                </a:solidFill>
              </a:rPr>
              <a:pPr eaLnBrk="1" hangingPunct="1"/>
              <a:t>58</a:t>
            </a:fld>
            <a:endParaRPr lang="en-US" sz="1200">
              <a:solidFill>
                <a:srgbClr val="000000"/>
              </a:solidFill>
            </a:endParaRPr>
          </a:p>
        </p:txBody>
      </p:sp>
      <p:sp>
        <p:nvSpPr>
          <p:cNvPr id="541698" name="Rectangle 2"/>
          <p:cNvSpPr>
            <a:spLocks noGrp="1" noRot="1" noChangeAspect="1" noChangeArrowheads="1"/>
          </p:cNvSpPr>
          <p:nvPr>
            <p:ph type="sldImg"/>
          </p:nvPr>
        </p:nvSpPr>
        <p:spPr>
          <a:solidFill>
            <a:srgbClr val="FFFFFF"/>
          </a:solidFill>
          <a:ln/>
        </p:spPr>
      </p:sp>
      <p:sp>
        <p:nvSpPr>
          <p:cNvPr id="541699" name="Rectangle 3"/>
          <p:cNvSpPr>
            <a:spLocks noGrp="1" noChangeArrowheads="1"/>
          </p:cNvSpPr>
          <p:nvPr>
            <p:ph type="body" idx="1"/>
          </p:nvPr>
        </p:nvSpPr>
        <p:spPr>
          <a:xfrm>
            <a:off x="914400" y="4343400"/>
            <a:ext cx="5029200" cy="1498600"/>
          </a:xfrm>
          <a:solidFill>
            <a:srgbClr val="FFFFFF"/>
          </a:solidFill>
          <a:ln>
            <a:solidFill>
              <a:srgbClr val="000000"/>
            </a:solidFill>
          </a:ln>
        </p:spPr>
        <p:txBody>
          <a:bodyPr/>
          <a:lstStyle/>
          <a:p>
            <a:pPr eaLnBrk="1" hangingPunct="1"/>
            <a:r>
              <a:rPr lang="ru-RU" dirty="0" smtClean="0">
                <a:solidFill>
                  <a:schemeClr val="tx2"/>
                </a:solidFill>
                <a:latin typeface="Times New Roman" charset="0"/>
                <a:cs typeface="Times New Roman" charset="0"/>
              </a:rPr>
              <a:t>”</a:t>
            </a:r>
            <a:r>
              <a:rPr lang="ko-KR" altLang="en-US" dirty="0" smtClean="0">
                <a:solidFill>
                  <a:schemeClr val="tx2"/>
                </a:solidFill>
                <a:latin typeface="Times New Roman" charset="0"/>
                <a:cs typeface="Times New Roman" charset="0"/>
              </a:rPr>
              <a:t>로마 신화</a:t>
            </a:r>
            <a:r>
              <a:rPr lang="en-US" altLang="ko-KR" dirty="0" smtClean="0">
                <a:solidFill>
                  <a:schemeClr val="tx2"/>
                </a:solidFill>
                <a:latin typeface="Times New Roman" charset="0"/>
                <a:cs typeface="Times New Roman" charset="0"/>
              </a:rPr>
              <a:t>,</a:t>
            </a:r>
            <a:r>
              <a:rPr lang="ko-KR" altLang="en-US" dirty="0" smtClean="0">
                <a:solidFill>
                  <a:schemeClr val="tx2"/>
                </a:solidFill>
                <a:latin typeface="Times New Roman" charset="0"/>
                <a:cs typeface="Times New Roman" charset="0"/>
              </a:rPr>
              <a:t> 다이아나 </a:t>
            </a:r>
            <a:r>
              <a:rPr lang="en-US" altLang="ko-KR" dirty="0" smtClean="0">
                <a:solidFill>
                  <a:schemeClr val="tx2"/>
                </a:solidFill>
                <a:latin typeface="Times New Roman" charset="0"/>
                <a:cs typeface="Times New Roman" charset="0"/>
              </a:rPr>
              <a:t>(“</a:t>
            </a:r>
            <a:r>
              <a:rPr lang="ko-KR" altLang="en-US" dirty="0" smtClean="0">
                <a:solidFill>
                  <a:schemeClr val="tx2"/>
                </a:solidFill>
                <a:latin typeface="Times New Roman" charset="0"/>
                <a:cs typeface="Times New Roman" charset="0"/>
              </a:rPr>
              <a:t>하늘의</a:t>
            </a:r>
            <a:r>
              <a:rPr lang="en-US" altLang="ko-KR" dirty="0" smtClean="0">
                <a:solidFill>
                  <a:schemeClr val="tx2"/>
                </a:solidFill>
                <a:latin typeface="Times New Roman" charset="0"/>
                <a:cs typeface="Times New Roman" charset="0"/>
              </a:rPr>
              <a:t>”</a:t>
            </a:r>
            <a:r>
              <a:rPr lang="ko-KR" altLang="en-US" dirty="0" smtClean="0">
                <a:solidFill>
                  <a:schemeClr val="tx2"/>
                </a:solidFill>
                <a:latin typeface="Times New Roman" charset="0"/>
                <a:cs typeface="Times New Roman" charset="0"/>
              </a:rPr>
              <a:t> 또는 </a:t>
            </a:r>
            <a:r>
              <a:rPr lang="en-US" altLang="ko-KR" dirty="0" smtClean="0">
                <a:solidFill>
                  <a:schemeClr val="tx2"/>
                </a:solidFill>
                <a:latin typeface="Times New Roman" charset="0"/>
                <a:cs typeface="Times New Roman" charset="0"/>
              </a:rPr>
              <a:t>“</a:t>
            </a:r>
            <a:r>
              <a:rPr lang="ko-KR" altLang="en-US" dirty="0" smtClean="0">
                <a:solidFill>
                  <a:schemeClr val="tx2"/>
                </a:solidFill>
                <a:latin typeface="Times New Roman" charset="0"/>
                <a:cs typeface="Times New Roman" charset="0"/>
              </a:rPr>
              <a:t>신성의</a:t>
            </a:r>
            <a:r>
              <a:rPr lang="en-US" altLang="ko-KR" dirty="0" smtClean="0">
                <a:solidFill>
                  <a:schemeClr val="tx2"/>
                </a:solidFill>
                <a:latin typeface="Times New Roman" charset="0"/>
                <a:cs typeface="Times New Roman" charset="0"/>
              </a:rPr>
              <a:t>”)</a:t>
            </a:r>
            <a:r>
              <a:rPr lang="ko-KR" altLang="en-US" dirty="0" smtClean="0">
                <a:solidFill>
                  <a:schemeClr val="tx2"/>
                </a:solidFill>
                <a:latin typeface="Times New Roman" charset="0"/>
                <a:cs typeface="Times New Roman" charset="0"/>
              </a:rPr>
              <a:t> 수렵 그리고 달 그리고 태어남을 상징</a:t>
            </a:r>
            <a:r>
              <a:rPr lang="en-US" altLang="ko-KR" dirty="0" smtClean="0">
                <a:solidFill>
                  <a:schemeClr val="tx2"/>
                </a:solidFill>
                <a:latin typeface="Times New Roman" charset="0"/>
                <a:cs typeface="Times New Roman" charset="0"/>
              </a:rPr>
              <a:t>,</a:t>
            </a:r>
            <a:r>
              <a:rPr lang="ko-KR" altLang="en-US" dirty="0" smtClean="0">
                <a:solidFill>
                  <a:schemeClr val="tx2"/>
                </a:solidFill>
                <a:latin typeface="Times New Roman" charset="0"/>
                <a:cs typeface="Times New Roman" charset="0"/>
              </a:rPr>
              <a:t> 야생동물과 숲과 함께 한다</a:t>
            </a:r>
            <a:r>
              <a:rPr lang="en-US" altLang="ko-KR" dirty="0" smtClean="0">
                <a:solidFill>
                  <a:schemeClr val="tx2"/>
                </a:solidFill>
                <a:latin typeface="Times New Roman" charset="0"/>
                <a:cs typeface="Times New Roman" charset="0"/>
              </a:rPr>
              <a:t>,</a:t>
            </a:r>
            <a:r>
              <a:rPr lang="ko-KR" altLang="en-US" dirty="0" smtClean="0">
                <a:solidFill>
                  <a:schemeClr val="tx2"/>
                </a:solidFill>
                <a:latin typeface="Times New Roman" charset="0"/>
                <a:cs typeface="Times New Roman" charset="0"/>
              </a:rPr>
              <a:t> 모든 동물을 말로 통제하는 능력을 가졌다</a:t>
            </a:r>
            <a:r>
              <a:rPr lang="en-US" altLang="ko-KR" dirty="0" smtClean="0">
                <a:solidFill>
                  <a:schemeClr val="tx2"/>
                </a:solidFill>
                <a:latin typeface="Times New Roman" charset="0"/>
                <a:cs typeface="Times New Roman" charset="0"/>
              </a:rPr>
              <a:t>.</a:t>
            </a:r>
            <a:r>
              <a:rPr lang="ko-KR" altLang="en-US" dirty="0" smtClean="0">
                <a:solidFill>
                  <a:schemeClr val="tx2"/>
                </a:solidFill>
                <a:latin typeface="Times New Roman" charset="0"/>
                <a:cs typeface="Times New Roman" charset="0"/>
              </a:rPr>
              <a:t> 그리스 신화의 아르테미스와 같은 여신이며</a:t>
            </a:r>
            <a:r>
              <a:rPr lang="en-US" altLang="ko-KR" dirty="0" smtClean="0">
                <a:solidFill>
                  <a:schemeClr val="tx2"/>
                </a:solidFill>
                <a:latin typeface="Times New Roman" charset="0"/>
                <a:cs typeface="Times New Roman" charset="0"/>
              </a:rPr>
              <a:t>,</a:t>
            </a:r>
            <a:r>
              <a:rPr lang="ko-KR" altLang="en-US" dirty="0" smtClean="0">
                <a:solidFill>
                  <a:schemeClr val="tx2"/>
                </a:solidFill>
                <a:latin typeface="Times New Roman" charset="0"/>
                <a:cs typeface="Times New Roman" charset="0"/>
              </a:rPr>
              <a:t> 근원은 이탈리아이다</a:t>
            </a:r>
            <a:r>
              <a:rPr lang="en-US" altLang="ko-KR" dirty="0" smtClean="0">
                <a:solidFill>
                  <a:schemeClr val="tx2"/>
                </a:solidFill>
                <a:latin typeface="Times New Roman" charset="0"/>
                <a:cs typeface="Times New Roman" charset="0"/>
              </a:rPr>
              <a:t>.</a:t>
            </a:r>
            <a:r>
              <a:rPr lang="ko-KR" altLang="en-US" dirty="0" smtClean="0">
                <a:solidFill>
                  <a:schemeClr val="tx2"/>
                </a:solidFill>
                <a:latin typeface="Times New Roman" charset="0"/>
                <a:cs typeface="Times New Roman" charset="0"/>
              </a:rPr>
              <a:t> </a:t>
            </a:r>
            <a:r>
              <a:rPr lang="en-US" dirty="0" smtClean="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http://</a:t>
            </a:r>
            <a:r>
              <a:rPr lang="en-US" dirty="0" err="1">
                <a:solidFill>
                  <a:schemeClr val="tx2"/>
                </a:solidFill>
                <a:latin typeface="Times New Roman" charset="0"/>
                <a:cs typeface="Times New Roman" charset="0"/>
              </a:rPr>
              <a:t>en.wikipedia.org</a:t>
            </a:r>
            <a:r>
              <a:rPr lang="en-US" dirty="0">
                <a:solidFill>
                  <a:schemeClr val="tx2"/>
                </a:solidFill>
                <a:latin typeface="Times New Roman" charset="0"/>
                <a:cs typeface="Times New Roman" charset="0"/>
              </a:rPr>
              <a:t>/wiki/Diana_%28mythology%29)</a:t>
            </a:r>
          </a:p>
          <a:p>
            <a:pPr eaLnBrk="1" hangingPunct="1"/>
            <a:endParaRPr lang="en-US" dirty="0">
              <a:latin typeface="Times New Roman" charset="0"/>
              <a:cs typeface="Times New Roman" charset="0"/>
            </a:endParaRPr>
          </a:p>
          <a:p>
            <a:pPr eaLnBrk="1" hangingPunct="1"/>
            <a:r>
              <a:rPr lang="ko-KR" altLang="en-US" dirty="0" smtClean="0">
                <a:latin typeface="Times New Roman" charset="0"/>
                <a:cs typeface="Times New Roman" charset="0"/>
              </a:rPr>
              <a:t>신전 </a:t>
            </a:r>
            <a:r>
              <a:rPr lang="en-US" altLang="ko-KR" dirty="0" smtClean="0">
                <a:latin typeface="Times New Roman" charset="0"/>
                <a:cs typeface="Times New Roman" charset="0"/>
              </a:rPr>
              <a:t>127</a:t>
            </a:r>
            <a:r>
              <a:rPr lang="ko-KR" altLang="en-US" dirty="0" smtClean="0">
                <a:latin typeface="Times New Roman" charset="0"/>
                <a:cs typeface="Times New Roman" charset="0"/>
              </a:rPr>
              <a:t>개의 대리석 기둥</a:t>
            </a:r>
            <a:r>
              <a:rPr lang="en-US" altLang="ko-KR" dirty="0" smtClean="0">
                <a:latin typeface="Times New Roman" charset="0"/>
                <a:cs typeface="Times New Roman" charset="0"/>
              </a:rPr>
              <a:t>,</a:t>
            </a:r>
            <a:r>
              <a:rPr lang="ko-KR" altLang="en-US" dirty="0" smtClean="0">
                <a:latin typeface="Times New Roman" charset="0"/>
                <a:cs typeface="Times New Roman" charset="0"/>
              </a:rPr>
              <a:t> 아르테미스 </a:t>
            </a:r>
            <a:r>
              <a:rPr lang="en-US" altLang="ko-KR" dirty="0" smtClean="0">
                <a:latin typeface="Times New Roman" charset="0"/>
                <a:cs typeface="Times New Roman" charset="0"/>
              </a:rPr>
              <a:t>(</a:t>
            </a:r>
            <a:r>
              <a:rPr lang="ko-KR" altLang="en-US" dirty="0" smtClean="0">
                <a:latin typeface="Times New Roman" charset="0"/>
                <a:cs typeface="Times New Roman" charset="0"/>
              </a:rPr>
              <a:t>그리스</a:t>
            </a:r>
            <a:r>
              <a:rPr lang="en-US" altLang="ko-KR" dirty="0" smtClean="0">
                <a:latin typeface="Times New Roman" charset="0"/>
                <a:cs typeface="Times New Roman" charset="0"/>
              </a:rPr>
              <a:t>),</a:t>
            </a:r>
            <a:r>
              <a:rPr lang="ko-KR" altLang="en-US" dirty="0" smtClean="0">
                <a:latin typeface="Times New Roman" charset="0"/>
                <a:cs typeface="Times New Roman" charset="0"/>
              </a:rPr>
              <a:t> 다이아나 </a:t>
            </a:r>
            <a:r>
              <a:rPr lang="en-US" altLang="ko-KR" dirty="0" smtClean="0">
                <a:latin typeface="Times New Roman" charset="0"/>
                <a:cs typeface="Times New Roman" charset="0"/>
              </a:rPr>
              <a:t>(</a:t>
            </a:r>
            <a:r>
              <a:rPr lang="ko-KR" altLang="en-US" dirty="0" smtClean="0">
                <a:latin typeface="Times New Roman" charset="0"/>
                <a:cs typeface="Times New Roman" charset="0"/>
              </a:rPr>
              <a:t>라틴</a:t>
            </a:r>
            <a:r>
              <a:rPr lang="en-US" altLang="ko-KR" dirty="0" smtClean="0">
                <a:latin typeface="Times New Roman" charset="0"/>
                <a:cs typeface="Times New Roman" charset="0"/>
              </a:rPr>
              <a:t>)</a:t>
            </a:r>
            <a:endParaRPr lang="en-US" dirty="0">
              <a:latin typeface="Times New Roman" charset="0"/>
              <a:cs typeface="Times New Roman"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EC892D2-B96C-B842-AB87-89F4B098D766}" type="slidenum">
              <a:rPr lang="en-US" sz="1200">
                <a:solidFill>
                  <a:srgbClr val="000000"/>
                </a:solidFill>
              </a:rPr>
              <a:pPr eaLnBrk="1" hangingPunct="1"/>
              <a:t>59</a:t>
            </a:fld>
            <a:endParaRPr lang="en-US" sz="1200">
              <a:solidFill>
                <a:srgbClr val="000000"/>
              </a:solidFill>
            </a:endParaRPr>
          </a:p>
        </p:txBody>
      </p:sp>
      <p:sp>
        <p:nvSpPr>
          <p:cNvPr id="543746" name="Rectangle 2"/>
          <p:cNvSpPr>
            <a:spLocks noGrp="1" noRot="1" noChangeAspect="1" noChangeArrowheads="1"/>
          </p:cNvSpPr>
          <p:nvPr>
            <p:ph type="sldImg"/>
          </p:nvPr>
        </p:nvSpPr>
        <p:spPr>
          <a:solidFill>
            <a:srgbClr val="FFFFFF"/>
          </a:solidFill>
          <a:ln/>
        </p:spPr>
      </p:sp>
      <p:sp>
        <p:nvSpPr>
          <p:cNvPr id="5437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ko-KR" altLang="en-US" dirty="0" smtClean="0">
                <a:latin typeface="Times New Roman" charset="0"/>
                <a:cs typeface="Times New Roman" charset="0"/>
              </a:rPr>
              <a:t>시저</a:t>
            </a:r>
            <a:r>
              <a:rPr lang="en-US" dirty="0" smtClean="0">
                <a:latin typeface="Times New Roman" charset="0"/>
                <a:cs typeface="Times New Roman" charset="0"/>
              </a:rPr>
              <a:t>, </a:t>
            </a:r>
            <a:r>
              <a:rPr lang="ko-KR" altLang="en-US" dirty="0" smtClean="0">
                <a:latin typeface="Times New Roman" charset="0"/>
                <a:cs typeface="Times New Roman" charset="0"/>
              </a:rPr>
              <a:t>숭배</a:t>
            </a:r>
            <a:r>
              <a:rPr lang="en-US" altLang="ko-KR" dirty="0" smtClean="0">
                <a:latin typeface="Times New Roman" charset="0"/>
                <a:cs typeface="Times New Roman" charset="0"/>
              </a:rPr>
              <a:t>:</a:t>
            </a:r>
            <a:r>
              <a:rPr lang="ko-KR" altLang="en-US" dirty="0" smtClean="0">
                <a:latin typeface="Times New Roman" charset="0"/>
                <a:cs typeface="Times New Roman" charset="0"/>
              </a:rPr>
              <a:t> 시저에게 절하거나 죽거나</a:t>
            </a:r>
            <a:endParaRPr lang="en-US" dirty="0">
              <a:latin typeface="Times New Roman" charset="0"/>
              <a:cs typeface="Times New Roman"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820801-0D5E-9644-8B47-FEADC88A0C7A}" type="slidenum">
              <a:rPr lang="en-US" sz="1200"/>
              <a:pPr eaLnBrk="1" hangingPunct="1"/>
              <a:t>60</a:t>
            </a:fld>
            <a:endParaRPr lang="en-US" sz="1200"/>
          </a:p>
        </p:txBody>
      </p:sp>
      <p:sp>
        <p:nvSpPr>
          <p:cNvPr id="545794" name="Rectangle 2"/>
          <p:cNvSpPr>
            <a:spLocks noGrp="1" noRot="1" noChangeAspect="1" noChangeArrowheads="1" noTextEdit="1"/>
          </p:cNvSpPr>
          <p:nvPr>
            <p:ph type="sldImg"/>
          </p:nvPr>
        </p:nvSpPr>
        <p:spPr>
          <a:ln/>
        </p:spPr>
      </p:sp>
      <p:sp>
        <p:nvSpPr>
          <p:cNvPr id="5457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88AFA2-5EA8-0C42-A8A9-F9A8F9C6F332}" type="slidenum">
              <a:rPr lang="en-US" sz="1200">
                <a:solidFill>
                  <a:prstClr val="black"/>
                </a:solidFill>
              </a:rPr>
              <a:pPr eaLnBrk="1" hangingPunct="1"/>
              <a:t>9</a:t>
            </a:fld>
            <a:endParaRPr lang="en-US" sz="1200">
              <a:solidFill>
                <a:prstClr val="black"/>
              </a:solidFill>
            </a:endParaRPr>
          </a:p>
        </p:txBody>
      </p:sp>
      <p:sp>
        <p:nvSpPr>
          <p:cNvPr id="506882" name="Rectangle 2"/>
          <p:cNvSpPr>
            <a:spLocks noGrp="1" noRot="1" noChangeAspect="1" noChangeArrowheads="1" noTextEdit="1"/>
          </p:cNvSpPr>
          <p:nvPr>
            <p:ph type="sldImg"/>
          </p:nvPr>
        </p:nvSpPr>
        <p:spPr>
          <a:ln/>
        </p:spPr>
      </p:sp>
      <p:sp>
        <p:nvSpPr>
          <p:cNvPr id="5068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EEEAA25-DB96-274F-AB32-C5F40A664A40}" type="slidenum">
              <a:rPr lang="en-US" sz="1200">
                <a:solidFill>
                  <a:srgbClr val="000000"/>
                </a:solidFill>
              </a:rPr>
              <a:pPr eaLnBrk="1" hangingPunct="1"/>
              <a:t>61</a:t>
            </a:fld>
            <a:endParaRPr lang="en-US" sz="1200">
              <a:solidFill>
                <a:srgbClr val="000000"/>
              </a:solidFill>
            </a:endParaRPr>
          </a:p>
        </p:txBody>
      </p:sp>
      <p:sp>
        <p:nvSpPr>
          <p:cNvPr id="547842" name="Rectangle 2"/>
          <p:cNvSpPr>
            <a:spLocks noGrp="1" noRot="1" noChangeAspect="1" noChangeArrowheads="1"/>
          </p:cNvSpPr>
          <p:nvPr>
            <p:ph type="sldImg"/>
          </p:nvPr>
        </p:nvSpPr>
        <p:spPr>
          <a:solidFill>
            <a:srgbClr val="FFFFFF"/>
          </a:solidFill>
          <a:ln/>
        </p:spPr>
      </p:sp>
      <p:sp>
        <p:nvSpPr>
          <p:cNvPr id="5478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ko-KR" altLang="en-US" dirty="0" smtClean="0">
                <a:latin typeface="Times New Roman" charset="0"/>
                <a:cs typeface="Times New Roman" charset="0"/>
              </a:rPr>
              <a:t>에베소 사람이 폭동으로 부터 피했던 장소</a:t>
            </a:r>
            <a:r>
              <a:rPr lang="en-US" altLang="ko-KR" dirty="0" smtClean="0">
                <a:latin typeface="Times New Roman" charset="0"/>
                <a:cs typeface="Times New Roman" charset="0"/>
              </a:rPr>
              <a:t>,</a:t>
            </a:r>
            <a:r>
              <a:rPr lang="ko-KR" altLang="en-US" dirty="0" smtClean="0">
                <a:latin typeface="Times New Roman" charset="0"/>
                <a:cs typeface="Times New Roman" charset="0"/>
              </a:rPr>
              <a:t> 사도행전</a:t>
            </a:r>
            <a:r>
              <a:rPr lang="en-US" dirty="0" smtClean="0">
                <a:latin typeface="Times New Roman" charset="0"/>
                <a:cs typeface="Times New Roman" charset="0"/>
              </a:rPr>
              <a:t>19</a:t>
            </a:r>
            <a:r>
              <a:rPr lang="en-US" dirty="0">
                <a:latin typeface="Times New Roman" charset="0"/>
                <a:cs typeface="Times New Roman" charset="0"/>
              </a:rPr>
              <a:t>:</a:t>
            </a:r>
            <a:r>
              <a:rPr lang="en-US" dirty="0" smtClean="0">
                <a:latin typeface="Times New Roman" charset="0"/>
                <a:cs typeface="Times New Roman" charset="0"/>
              </a:rPr>
              <a:t>29</a:t>
            </a:r>
            <a:r>
              <a:rPr lang="ko-KR" altLang="en-US" dirty="0" smtClean="0">
                <a:latin typeface="Times New Roman" charset="0"/>
                <a:cs typeface="Times New Roman" charset="0"/>
              </a:rPr>
              <a:t>에서 </a:t>
            </a:r>
            <a:endParaRPr lang="en-US" dirty="0">
              <a:latin typeface="Times New Roman" charset="0"/>
              <a:cs typeface="Times New Roman"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074AA94-9D5F-4C4E-B337-E343639CE277}" type="slidenum">
              <a:rPr lang="en-US" sz="1200">
                <a:solidFill>
                  <a:srgbClr val="000000"/>
                </a:solidFill>
              </a:rPr>
              <a:pPr eaLnBrk="1" hangingPunct="1"/>
              <a:t>62</a:t>
            </a:fld>
            <a:endParaRPr lang="en-US" sz="1200">
              <a:solidFill>
                <a:srgbClr val="000000"/>
              </a:solidFill>
            </a:endParaRPr>
          </a:p>
        </p:txBody>
      </p:sp>
      <p:sp>
        <p:nvSpPr>
          <p:cNvPr id="549890" name="Rectangle 2"/>
          <p:cNvSpPr>
            <a:spLocks noGrp="1" noRot="1" noChangeAspect="1" noChangeArrowheads="1"/>
          </p:cNvSpPr>
          <p:nvPr>
            <p:ph type="sldImg"/>
          </p:nvPr>
        </p:nvSpPr>
        <p:spPr>
          <a:solidFill>
            <a:srgbClr val="FFFFFF"/>
          </a:solidFill>
          <a:ln/>
        </p:spPr>
      </p:sp>
      <p:sp>
        <p:nvSpPr>
          <p:cNvPr id="549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04C0163-5574-024F-97CD-08797C2A9312}" type="slidenum">
              <a:rPr lang="en-US" sz="1200">
                <a:solidFill>
                  <a:srgbClr val="000000"/>
                </a:solidFill>
              </a:rPr>
              <a:pPr eaLnBrk="1" hangingPunct="1"/>
              <a:t>63</a:t>
            </a:fld>
            <a:endParaRPr lang="en-US" sz="1200">
              <a:solidFill>
                <a:srgbClr val="000000"/>
              </a:solidFill>
            </a:endParaRPr>
          </a:p>
        </p:txBody>
      </p:sp>
      <p:sp>
        <p:nvSpPr>
          <p:cNvPr id="551938" name="Rectangle 2"/>
          <p:cNvSpPr>
            <a:spLocks noGrp="1" noRot="1" noChangeAspect="1" noChangeArrowheads="1"/>
          </p:cNvSpPr>
          <p:nvPr>
            <p:ph type="sldImg"/>
          </p:nvPr>
        </p:nvSpPr>
        <p:spPr>
          <a:solidFill>
            <a:srgbClr val="FFFFFF"/>
          </a:solidFill>
          <a:ln/>
        </p:spPr>
      </p:sp>
      <p:sp>
        <p:nvSpPr>
          <p:cNvPr id="551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DF0647-458F-914B-90AD-15DD9FD613E4}" type="slidenum">
              <a:rPr lang="en-US" sz="1200">
                <a:solidFill>
                  <a:srgbClr val="000000"/>
                </a:solidFill>
              </a:rPr>
              <a:pPr eaLnBrk="1" hangingPunct="1"/>
              <a:t>64</a:t>
            </a:fld>
            <a:endParaRPr lang="en-US" sz="1200">
              <a:solidFill>
                <a:srgbClr val="000000"/>
              </a:solidFill>
            </a:endParaRPr>
          </a:p>
        </p:txBody>
      </p:sp>
      <p:sp>
        <p:nvSpPr>
          <p:cNvPr id="553986" name="Rectangle 2"/>
          <p:cNvSpPr>
            <a:spLocks noGrp="1" noRot="1" noChangeAspect="1" noChangeArrowheads="1"/>
          </p:cNvSpPr>
          <p:nvPr>
            <p:ph type="sldImg"/>
          </p:nvPr>
        </p:nvSpPr>
        <p:spPr>
          <a:solidFill>
            <a:srgbClr val="FFFFFF"/>
          </a:solidFill>
          <a:ln/>
        </p:spPr>
      </p:sp>
      <p:sp>
        <p:nvSpPr>
          <p:cNvPr id="553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6D5CFC-86FB-6D4E-9AE9-003E5D8CF655}" type="slidenum">
              <a:rPr lang="en-US" sz="1200">
                <a:solidFill>
                  <a:srgbClr val="000000"/>
                </a:solidFill>
              </a:rPr>
              <a:pPr eaLnBrk="1" hangingPunct="1"/>
              <a:t>65</a:t>
            </a:fld>
            <a:endParaRPr lang="en-US" sz="1200">
              <a:solidFill>
                <a:srgbClr val="000000"/>
              </a:solidFill>
            </a:endParaRPr>
          </a:p>
        </p:txBody>
      </p:sp>
      <p:sp>
        <p:nvSpPr>
          <p:cNvPr id="556034" name="Rectangle 2"/>
          <p:cNvSpPr>
            <a:spLocks noGrp="1" noRot="1" noChangeAspect="1" noChangeArrowheads="1"/>
          </p:cNvSpPr>
          <p:nvPr>
            <p:ph type="sldImg"/>
          </p:nvPr>
        </p:nvSpPr>
        <p:spPr>
          <a:solidFill>
            <a:srgbClr val="FFFFFF"/>
          </a:solidFill>
          <a:ln/>
        </p:spPr>
      </p:sp>
      <p:sp>
        <p:nvSpPr>
          <p:cNvPr id="556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39652FB-08E9-9D4B-900D-916EF60EDCB1}" type="slidenum">
              <a:rPr lang="en-US" sz="1200">
                <a:solidFill>
                  <a:srgbClr val="000000"/>
                </a:solidFill>
              </a:rPr>
              <a:pPr eaLnBrk="1" hangingPunct="1"/>
              <a:t>66</a:t>
            </a:fld>
            <a:endParaRPr lang="en-US" sz="1200">
              <a:solidFill>
                <a:srgbClr val="000000"/>
              </a:solidFill>
            </a:endParaRPr>
          </a:p>
        </p:txBody>
      </p:sp>
      <p:sp>
        <p:nvSpPr>
          <p:cNvPr id="558082" name="Rectangle 2"/>
          <p:cNvSpPr>
            <a:spLocks noGrp="1" noRot="1" noChangeAspect="1" noChangeArrowheads="1"/>
          </p:cNvSpPr>
          <p:nvPr>
            <p:ph type="sldImg"/>
          </p:nvPr>
        </p:nvSpPr>
        <p:spPr>
          <a:solidFill>
            <a:srgbClr val="FFFFFF"/>
          </a:solidFill>
          <a:ln/>
        </p:spPr>
      </p:sp>
      <p:sp>
        <p:nvSpPr>
          <p:cNvPr id="558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C433A74-5094-1748-8FA8-D91D62E9F17F}" type="slidenum">
              <a:rPr lang="en-US" sz="1200"/>
              <a:pPr eaLnBrk="1" hangingPunct="1"/>
              <a:t>67</a:t>
            </a:fld>
            <a:endParaRPr lang="en-US" sz="1200"/>
          </a:p>
        </p:txBody>
      </p:sp>
      <p:sp>
        <p:nvSpPr>
          <p:cNvPr id="560130" name="Rectangle 2"/>
          <p:cNvSpPr>
            <a:spLocks noGrp="1" noRot="1" noChangeAspect="1" noChangeArrowheads="1"/>
          </p:cNvSpPr>
          <p:nvPr>
            <p:ph type="sldImg"/>
          </p:nvPr>
        </p:nvSpPr>
        <p:spPr>
          <a:solidFill>
            <a:srgbClr val="FFFFFF"/>
          </a:solidFill>
          <a:ln/>
        </p:spPr>
      </p:sp>
      <p:sp>
        <p:nvSpPr>
          <p:cNvPr id="560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B7184D-15C6-4B42-824B-C4A8B9CFE01C}" type="slidenum">
              <a:rPr lang="en-US" sz="1200"/>
              <a:pPr eaLnBrk="1" hangingPunct="1"/>
              <a:t>68</a:t>
            </a:fld>
            <a:endParaRPr lang="en-US" sz="1200"/>
          </a:p>
        </p:txBody>
      </p:sp>
      <p:sp>
        <p:nvSpPr>
          <p:cNvPr id="562178" name="Rectangle 2"/>
          <p:cNvSpPr>
            <a:spLocks noGrp="1" noRot="1" noChangeAspect="1" noChangeArrowheads="1"/>
          </p:cNvSpPr>
          <p:nvPr>
            <p:ph type="sldImg"/>
          </p:nvPr>
        </p:nvSpPr>
        <p:spPr>
          <a:solidFill>
            <a:srgbClr val="FFFFFF"/>
          </a:solidFill>
          <a:ln/>
        </p:spPr>
      </p:sp>
      <p:sp>
        <p:nvSpPr>
          <p:cNvPr id="562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8CFE4F2-2472-ED4E-9A7A-709CE26D349E}" type="slidenum">
              <a:rPr lang="en-US" sz="1200"/>
              <a:pPr eaLnBrk="1" hangingPunct="1"/>
              <a:t>69</a:t>
            </a:fld>
            <a:endParaRPr lang="en-US" sz="1200"/>
          </a:p>
        </p:txBody>
      </p:sp>
      <p:sp>
        <p:nvSpPr>
          <p:cNvPr id="564226" name="Rectangle 2"/>
          <p:cNvSpPr>
            <a:spLocks noGrp="1" noRot="1" noChangeAspect="1" noChangeArrowheads="1" noTextEdit="1"/>
          </p:cNvSpPr>
          <p:nvPr>
            <p:ph type="sldImg"/>
          </p:nvPr>
        </p:nvSpPr>
        <p:spPr>
          <a:ln/>
        </p:spPr>
      </p:sp>
      <p:sp>
        <p:nvSpPr>
          <p:cNvPr id="5642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55DD925-1B6D-824A-B45C-B51226318EC2}" type="slidenum">
              <a:rPr lang="en-US" sz="1200"/>
              <a:pPr eaLnBrk="1" hangingPunct="1"/>
              <a:t>71</a:t>
            </a:fld>
            <a:endParaRPr lang="en-US" sz="1200"/>
          </a:p>
        </p:txBody>
      </p:sp>
      <p:sp>
        <p:nvSpPr>
          <p:cNvPr id="567298" name="Rectangle 2"/>
          <p:cNvSpPr>
            <a:spLocks noGrp="1" noRot="1" noChangeAspect="1" noChangeArrowheads="1"/>
          </p:cNvSpPr>
          <p:nvPr>
            <p:ph type="sldImg"/>
          </p:nvPr>
        </p:nvSpPr>
        <p:spPr>
          <a:solidFill>
            <a:srgbClr val="FFFFFF"/>
          </a:solidFill>
          <a:ln/>
        </p:spPr>
      </p:sp>
      <p:sp>
        <p:nvSpPr>
          <p:cNvPr id="567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C13E2BA-DAB8-7241-9587-EEB32FB8A1C7}" type="slidenum">
              <a:rPr lang="en-GB" sz="1200">
                <a:solidFill>
                  <a:srgbClr val="000000"/>
                </a:solidFill>
              </a:rPr>
              <a:pPr eaLnBrk="1" hangingPunct="1"/>
              <a:t>11</a:t>
            </a:fld>
            <a:endParaRPr lang="en-GB" sz="1200">
              <a:solidFill>
                <a:srgbClr val="000000"/>
              </a:solidFill>
            </a:endParaRPr>
          </a:p>
        </p:txBody>
      </p:sp>
      <p:sp>
        <p:nvSpPr>
          <p:cNvPr id="459778" name="Rectangle 2"/>
          <p:cNvSpPr>
            <a:spLocks noGrp="1" noRot="1" noChangeAspect="1" noChangeArrowheads="1"/>
          </p:cNvSpPr>
          <p:nvPr>
            <p:ph type="sldImg"/>
          </p:nvPr>
        </p:nvSpPr>
        <p:spPr>
          <a:solidFill>
            <a:srgbClr val="FFFFFF"/>
          </a:solidFill>
          <a:ln/>
        </p:spPr>
      </p:sp>
      <p:sp>
        <p:nvSpPr>
          <p:cNvPr id="459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95197F8-97DB-634F-B414-A7AB0C553B88}" type="slidenum">
              <a:rPr lang="en-US" sz="1200"/>
              <a:pPr eaLnBrk="1" hangingPunct="1"/>
              <a:t>72</a:t>
            </a:fld>
            <a:endParaRPr lang="en-US" sz="1200"/>
          </a:p>
        </p:txBody>
      </p:sp>
      <p:sp>
        <p:nvSpPr>
          <p:cNvPr id="569346" name="Rectangle 2"/>
          <p:cNvSpPr>
            <a:spLocks noGrp="1" noRot="1" noChangeAspect="1" noChangeArrowheads="1"/>
          </p:cNvSpPr>
          <p:nvPr>
            <p:ph type="sldImg"/>
          </p:nvPr>
        </p:nvSpPr>
        <p:spPr>
          <a:solidFill>
            <a:srgbClr val="FFFFFF"/>
          </a:solidFill>
          <a:ln/>
        </p:spPr>
      </p:sp>
      <p:sp>
        <p:nvSpPr>
          <p:cNvPr id="569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EBF1C42-1497-8543-AE3F-51D59CAFE7CE}" type="slidenum">
              <a:rPr lang="en-US" sz="1200"/>
              <a:pPr eaLnBrk="1" hangingPunct="1"/>
              <a:t>73</a:t>
            </a:fld>
            <a:endParaRPr lang="en-US" sz="1200"/>
          </a:p>
        </p:txBody>
      </p:sp>
      <p:sp>
        <p:nvSpPr>
          <p:cNvPr id="571394" name="Rectangle 2"/>
          <p:cNvSpPr>
            <a:spLocks noGrp="1" noRot="1" noChangeAspect="1" noChangeArrowheads="1"/>
          </p:cNvSpPr>
          <p:nvPr>
            <p:ph type="sldImg"/>
          </p:nvPr>
        </p:nvSpPr>
        <p:spPr>
          <a:solidFill>
            <a:srgbClr val="FFFFFF"/>
          </a:solidFill>
          <a:ln/>
        </p:spPr>
      </p:sp>
      <p:sp>
        <p:nvSpPr>
          <p:cNvPr id="571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3113EE9-E5D4-D246-A566-A933EF3FD649}" type="slidenum">
              <a:rPr lang="en-US" sz="1200"/>
              <a:pPr eaLnBrk="1" hangingPunct="1"/>
              <a:t>74</a:t>
            </a:fld>
            <a:endParaRPr lang="en-US" sz="1200"/>
          </a:p>
        </p:txBody>
      </p:sp>
      <p:sp>
        <p:nvSpPr>
          <p:cNvPr id="573442" name="Rectangle 2"/>
          <p:cNvSpPr>
            <a:spLocks noGrp="1" noRot="1" noChangeAspect="1" noChangeArrowheads="1" noTextEdit="1"/>
          </p:cNvSpPr>
          <p:nvPr>
            <p:ph type="sldImg"/>
          </p:nvPr>
        </p:nvSpPr>
        <p:spPr>
          <a:ln/>
        </p:spPr>
      </p:sp>
      <p:sp>
        <p:nvSpPr>
          <p:cNvPr id="5734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55D07B7-6AF0-884C-A9D1-F57FC260A20A}" type="slidenum">
              <a:rPr lang="en-US" sz="1200"/>
              <a:pPr eaLnBrk="1" hangingPunct="1"/>
              <a:t>75</a:t>
            </a:fld>
            <a:endParaRPr lang="en-US" sz="1200"/>
          </a:p>
        </p:txBody>
      </p:sp>
      <p:sp>
        <p:nvSpPr>
          <p:cNvPr id="575490" name="Rectangle 2"/>
          <p:cNvSpPr>
            <a:spLocks noGrp="1" noRot="1" noChangeAspect="1" noChangeArrowheads="1"/>
          </p:cNvSpPr>
          <p:nvPr>
            <p:ph type="sldImg"/>
          </p:nvPr>
        </p:nvSpPr>
        <p:spPr>
          <a:solidFill>
            <a:srgbClr val="FFFFFF"/>
          </a:solidFill>
          <a:ln/>
        </p:spPr>
      </p:sp>
      <p:sp>
        <p:nvSpPr>
          <p:cNvPr id="5754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88AFA2-5EA8-0C42-A8A9-F9A8F9C6F332}" type="slidenum">
              <a:rPr lang="en-US" sz="1200">
                <a:solidFill>
                  <a:prstClr val="black"/>
                </a:solidFill>
              </a:rPr>
              <a:pPr eaLnBrk="1" hangingPunct="1"/>
              <a:t>76</a:t>
            </a:fld>
            <a:endParaRPr lang="en-US" sz="1200">
              <a:solidFill>
                <a:prstClr val="black"/>
              </a:solidFill>
            </a:endParaRPr>
          </a:p>
        </p:txBody>
      </p:sp>
      <p:sp>
        <p:nvSpPr>
          <p:cNvPr id="506882" name="Rectangle 2"/>
          <p:cNvSpPr>
            <a:spLocks noGrp="1" noRot="1" noChangeAspect="1" noChangeArrowheads="1" noTextEdit="1"/>
          </p:cNvSpPr>
          <p:nvPr>
            <p:ph type="sldImg"/>
          </p:nvPr>
        </p:nvSpPr>
        <p:spPr>
          <a:ln/>
        </p:spPr>
      </p:sp>
      <p:sp>
        <p:nvSpPr>
          <p:cNvPr id="5068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EB1AF4-383A-5641-95AB-570527E35B20}" type="slidenum">
              <a:rPr lang="en-US" sz="1200"/>
              <a:pPr eaLnBrk="1" hangingPunct="1"/>
              <a:t>77</a:t>
            </a:fld>
            <a:endParaRPr lang="en-US" sz="1200"/>
          </a:p>
        </p:txBody>
      </p:sp>
      <p:sp>
        <p:nvSpPr>
          <p:cNvPr id="579586" name="Rectangle 2"/>
          <p:cNvSpPr>
            <a:spLocks noGrp="1" noRot="1" noChangeAspect="1" noChangeArrowheads="1" noTextEdit="1"/>
          </p:cNvSpPr>
          <p:nvPr>
            <p:ph type="sldImg"/>
          </p:nvPr>
        </p:nvSpPr>
        <p:spPr>
          <a:ln/>
        </p:spPr>
      </p:sp>
      <p:sp>
        <p:nvSpPr>
          <p:cNvPr id="5795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091F22-5D47-6441-B0D7-BF92976342EB}" type="slidenum">
              <a:rPr lang="en-US" sz="1200"/>
              <a:pPr eaLnBrk="1" hangingPunct="1"/>
              <a:t>78</a:t>
            </a:fld>
            <a:endParaRPr lang="en-US" sz="1200"/>
          </a:p>
        </p:txBody>
      </p:sp>
      <p:sp>
        <p:nvSpPr>
          <p:cNvPr id="581634" name="Rectangle 2"/>
          <p:cNvSpPr>
            <a:spLocks noGrp="1" noRot="1" noChangeAspect="1" noChangeArrowheads="1"/>
          </p:cNvSpPr>
          <p:nvPr>
            <p:ph type="sldImg"/>
          </p:nvPr>
        </p:nvSpPr>
        <p:spPr>
          <a:solidFill>
            <a:srgbClr val="FFFFFF"/>
          </a:solidFill>
          <a:ln/>
        </p:spPr>
      </p:sp>
      <p:sp>
        <p:nvSpPr>
          <p:cNvPr id="5816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78B74AE-CBFD-DB4C-AE05-1E1817DCB5BF}" type="slidenum">
              <a:rPr lang="en-US" sz="1200">
                <a:solidFill>
                  <a:srgbClr val="000000"/>
                </a:solidFill>
              </a:rPr>
              <a:pPr eaLnBrk="1" hangingPunct="1"/>
              <a:t>79</a:t>
            </a:fld>
            <a:endParaRPr lang="en-US" sz="1200">
              <a:solidFill>
                <a:srgbClr val="000000"/>
              </a:solidFill>
            </a:endParaRPr>
          </a:p>
        </p:txBody>
      </p:sp>
      <p:sp>
        <p:nvSpPr>
          <p:cNvPr id="583682" name="Rectangle 2"/>
          <p:cNvSpPr>
            <a:spLocks noGrp="1" noRot="1" noChangeAspect="1" noChangeArrowheads="1" noTextEdit="1"/>
          </p:cNvSpPr>
          <p:nvPr>
            <p:ph type="sldImg"/>
          </p:nvPr>
        </p:nvSpPr>
        <p:spPr>
          <a:ln/>
        </p:spPr>
      </p:sp>
      <p:sp>
        <p:nvSpPr>
          <p:cNvPr id="5836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BD08D9-B789-EA4B-A1DC-5248A3869289}" type="slidenum">
              <a:rPr lang="en-US" sz="1200">
                <a:solidFill>
                  <a:srgbClr val="000000"/>
                </a:solidFill>
              </a:rPr>
              <a:pPr eaLnBrk="1" hangingPunct="1"/>
              <a:t>80</a:t>
            </a:fld>
            <a:endParaRPr lang="en-US" sz="1200">
              <a:solidFill>
                <a:srgbClr val="000000"/>
              </a:solidFill>
            </a:endParaRPr>
          </a:p>
        </p:txBody>
      </p:sp>
      <p:sp>
        <p:nvSpPr>
          <p:cNvPr id="585730" name="Rectangle 2"/>
          <p:cNvSpPr>
            <a:spLocks noGrp="1" noRot="1" noChangeAspect="1" noChangeArrowheads="1"/>
          </p:cNvSpPr>
          <p:nvPr>
            <p:ph type="sldImg"/>
          </p:nvPr>
        </p:nvSpPr>
        <p:spPr>
          <a:solidFill>
            <a:srgbClr val="FFFFFF"/>
          </a:solidFill>
          <a:ln/>
        </p:spPr>
      </p:sp>
      <p:sp>
        <p:nvSpPr>
          <p:cNvPr id="585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D97916D-1CDE-FE40-85AC-DFD2913A3C15}" type="slidenum">
              <a:rPr lang="en-US" sz="1200">
                <a:solidFill>
                  <a:srgbClr val="000000"/>
                </a:solidFill>
              </a:rPr>
              <a:pPr eaLnBrk="1" hangingPunct="1"/>
              <a:t>81</a:t>
            </a:fld>
            <a:endParaRPr lang="en-US" sz="1200">
              <a:solidFill>
                <a:srgbClr val="000000"/>
              </a:solidFill>
            </a:endParaRPr>
          </a:p>
        </p:txBody>
      </p:sp>
      <p:sp>
        <p:nvSpPr>
          <p:cNvPr id="587778" name="Rectangle 2"/>
          <p:cNvSpPr>
            <a:spLocks noGrp="1" noRot="1" noChangeAspect="1" noChangeArrowheads="1"/>
          </p:cNvSpPr>
          <p:nvPr>
            <p:ph type="sldImg"/>
          </p:nvPr>
        </p:nvSpPr>
        <p:spPr>
          <a:solidFill>
            <a:srgbClr val="FFFFFF"/>
          </a:solidFill>
          <a:ln/>
        </p:spPr>
      </p:sp>
      <p:sp>
        <p:nvSpPr>
          <p:cNvPr id="587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B802CDC-CD8C-6044-9722-9CD4E5D02788}" type="slidenum">
              <a:rPr lang="en-GB" sz="1200">
                <a:solidFill>
                  <a:srgbClr val="000000"/>
                </a:solidFill>
              </a:rPr>
              <a:pPr eaLnBrk="1" hangingPunct="1"/>
              <a:t>12</a:t>
            </a:fld>
            <a:endParaRPr lang="en-GB" sz="1200">
              <a:solidFill>
                <a:srgbClr val="000000"/>
              </a:solidFill>
            </a:endParaRPr>
          </a:p>
        </p:txBody>
      </p:sp>
      <p:sp>
        <p:nvSpPr>
          <p:cNvPr id="461826" name="Rectangle 2"/>
          <p:cNvSpPr>
            <a:spLocks noGrp="1" noRot="1" noChangeAspect="1" noChangeArrowheads="1"/>
          </p:cNvSpPr>
          <p:nvPr>
            <p:ph type="sldImg"/>
          </p:nvPr>
        </p:nvSpPr>
        <p:spPr>
          <a:solidFill>
            <a:srgbClr val="FFFFFF"/>
          </a:solidFill>
          <a:ln/>
        </p:spPr>
      </p:sp>
      <p:sp>
        <p:nvSpPr>
          <p:cNvPr id="461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B2D690-2867-D94A-A369-ACE5F8E30D8A}" type="slidenum">
              <a:rPr lang="en-US" sz="1200">
                <a:solidFill>
                  <a:srgbClr val="000000"/>
                </a:solidFill>
              </a:rPr>
              <a:pPr eaLnBrk="1" hangingPunct="1"/>
              <a:t>82</a:t>
            </a:fld>
            <a:endParaRPr lang="en-US" sz="1200">
              <a:solidFill>
                <a:srgbClr val="000000"/>
              </a:solidFill>
            </a:endParaRPr>
          </a:p>
        </p:txBody>
      </p:sp>
      <p:sp>
        <p:nvSpPr>
          <p:cNvPr id="589826" name="Rectangle 2"/>
          <p:cNvSpPr>
            <a:spLocks noGrp="1" noRot="1" noChangeAspect="1" noChangeArrowheads="1"/>
          </p:cNvSpPr>
          <p:nvPr>
            <p:ph type="sldImg"/>
          </p:nvPr>
        </p:nvSpPr>
        <p:spPr>
          <a:solidFill>
            <a:srgbClr val="FFFFFF"/>
          </a:solidFill>
          <a:ln/>
        </p:spPr>
      </p:sp>
      <p:sp>
        <p:nvSpPr>
          <p:cNvPr id="589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0DC4280-BB76-E546-AE9E-46B2837FCB40}" type="slidenum">
              <a:rPr lang="en-US" sz="1200">
                <a:solidFill>
                  <a:srgbClr val="000000"/>
                </a:solidFill>
              </a:rPr>
              <a:pPr eaLnBrk="1" hangingPunct="1"/>
              <a:t>83</a:t>
            </a:fld>
            <a:endParaRPr lang="en-US" sz="1200">
              <a:solidFill>
                <a:srgbClr val="000000"/>
              </a:solidFill>
            </a:endParaRPr>
          </a:p>
        </p:txBody>
      </p:sp>
      <p:sp>
        <p:nvSpPr>
          <p:cNvPr id="591874" name="Rectangle 2"/>
          <p:cNvSpPr>
            <a:spLocks noGrp="1" noRot="1" noChangeAspect="1" noChangeArrowheads="1"/>
          </p:cNvSpPr>
          <p:nvPr>
            <p:ph type="sldImg"/>
          </p:nvPr>
        </p:nvSpPr>
        <p:spPr>
          <a:solidFill>
            <a:srgbClr val="FFFFFF"/>
          </a:solidFill>
          <a:ln/>
        </p:spPr>
      </p:sp>
      <p:sp>
        <p:nvSpPr>
          <p:cNvPr id="591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6CD231-6192-AE4E-BB2D-A8FD35D7FAC7}" type="slidenum">
              <a:rPr lang="en-US" sz="1200">
                <a:solidFill>
                  <a:srgbClr val="000000"/>
                </a:solidFill>
              </a:rPr>
              <a:pPr eaLnBrk="1" hangingPunct="1"/>
              <a:t>84</a:t>
            </a:fld>
            <a:endParaRPr lang="en-US" sz="1200">
              <a:solidFill>
                <a:srgbClr val="000000"/>
              </a:solidFill>
            </a:endParaRPr>
          </a:p>
        </p:txBody>
      </p:sp>
      <p:sp>
        <p:nvSpPr>
          <p:cNvPr id="593922" name="Rectangle 2"/>
          <p:cNvSpPr>
            <a:spLocks noGrp="1" noRot="1" noChangeAspect="1" noChangeArrowheads="1"/>
          </p:cNvSpPr>
          <p:nvPr>
            <p:ph type="sldImg"/>
          </p:nvPr>
        </p:nvSpPr>
        <p:spPr>
          <a:solidFill>
            <a:srgbClr val="FFFFFF"/>
          </a:solidFill>
          <a:ln/>
        </p:spPr>
      </p:sp>
      <p:sp>
        <p:nvSpPr>
          <p:cNvPr id="593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B7410F-F64A-A247-A0A1-A5FCE341967E}" type="slidenum">
              <a:rPr lang="en-US" sz="1200">
                <a:solidFill>
                  <a:srgbClr val="000000"/>
                </a:solidFill>
              </a:rPr>
              <a:pPr eaLnBrk="1" hangingPunct="1"/>
              <a:t>86</a:t>
            </a:fld>
            <a:endParaRPr lang="en-US" sz="1200">
              <a:solidFill>
                <a:srgbClr val="000000"/>
              </a:solidFill>
            </a:endParaRPr>
          </a:p>
        </p:txBody>
      </p:sp>
      <p:sp>
        <p:nvSpPr>
          <p:cNvPr id="595970" name="Rectangle 2"/>
          <p:cNvSpPr>
            <a:spLocks noGrp="1" noRot="1" noChangeAspect="1" noChangeArrowheads="1"/>
          </p:cNvSpPr>
          <p:nvPr>
            <p:ph type="sldImg"/>
          </p:nvPr>
        </p:nvSpPr>
        <p:spPr>
          <a:solidFill>
            <a:srgbClr val="FFFFFF"/>
          </a:solidFill>
          <a:ln/>
        </p:spPr>
      </p:sp>
      <p:sp>
        <p:nvSpPr>
          <p:cNvPr id="595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F8DD78F-301F-0C4D-868C-FB4BCABFE459}" type="slidenum">
              <a:rPr lang="en-US" sz="1200">
                <a:solidFill>
                  <a:srgbClr val="000000"/>
                </a:solidFill>
              </a:rPr>
              <a:pPr eaLnBrk="1" hangingPunct="1"/>
              <a:t>87</a:t>
            </a:fld>
            <a:endParaRPr lang="en-US" sz="1200">
              <a:solidFill>
                <a:srgbClr val="000000"/>
              </a:solidFill>
            </a:endParaRPr>
          </a:p>
        </p:txBody>
      </p:sp>
      <p:sp>
        <p:nvSpPr>
          <p:cNvPr id="598018" name="Rectangle 2"/>
          <p:cNvSpPr>
            <a:spLocks noGrp="1" noRot="1" noChangeAspect="1" noChangeArrowheads="1"/>
          </p:cNvSpPr>
          <p:nvPr>
            <p:ph type="sldImg"/>
          </p:nvPr>
        </p:nvSpPr>
        <p:spPr>
          <a:solidFill>
            <a:srgbClr val="FFFFFF"/>
          </a:solidFill>
          <a:ln/>
        </p:spPr>
      </p:sp>
      <p:sp>
        <p:nvSpPr>
          <p:cNvPr id="598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Slide Image Placeholder 1"/>
          <p:cNvSpPr>
            <a:spLocks noGrp="1" noRot="1" noChangeAspect="1"/>
          </p:cNvSpPr>
          <p:nvPr>
            <p:ph type="sldImg"/>
          </p:nvPr>
        </p:nvSpPr>
        <p:spPr>
          <a:ln/>
        </p:spPr>
      </p:sp>
      <p:sp>
        <p:nvSpPr>
          <p:cNvPr id="600066"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ko-KR" altLang="en-US" dirty="0" smtClean="0">
                <a:latin typeface="Times New Roman" charset="0"/>
                <a:cs typeface="ＭＳ Ｐゴシック" charset="0"/>
              </a:rPr>
              <a:t>바울 시대</a:t>
            </a:r>
            <a:r>
              <a:rPr lang="en-US" altLang="ko-KR" dirty="0" smtClean="0">
                <a:latin typeface="Times New Roman" charset="0"/>
                <a:cs typeface="ＭＳ Ｐゴシック" charset="0"/>
              </a:rPr>
              <a:t>,</a:t>
            </a:r>
            <a:r>
              <a:rPr lang="ko-KR" altLang="en-US" dirty="0" smtClean="0">
                <a:latin typeface="Times New Roman" charset="0"/>
                <a:cs typeface="ＭＳ Ｐゴシック" charset="0"/>
              </a:rPr>
              <a:t> 왁스로 편지를 봉했다</a:t>
            </a:r>
            <a:r>
              <a:rPr lang="en-US" altLang="ko-KR" dirty="0" smtClean="0">
                <a:latin typeface="Times New Roman" charset="0"/>
                <a:cs typeface="ＭＳ Ｐゴシック" charset="0"/>
              </a:rPr>
              <a:t>:</a:t>
            </a:r>
            <a:r>
              <a:rPr lang="en-US" dirty="0" smtClean="0">
                <a:latin typeface="Times New Roman" charset="0"/>
                <a:cs typeface="ＭＳ Ｐゴシック" charset="0"/>
              </a:rPr>
              <a:t> </a:t>
            </a:r>
            <a:r>
              <a:rPr lang="en-US" dirty="0">
                <a:latin typeface="Times New Roman" charset="0"/>
                <a:cs typeface="ＭＳ Ｐゴシック" charset="0"/>
              </a:rPr>
              <a:t>(1) </a:t>
            </a:r>
            <a:r>
              <a:rPr lang="ko-KR" altLang="en-US" dirty="0" smtClean="0">
                <a:latin typeface="Times New Roman" charset="0"/>
                <a:cs typeface="ＭＳ Ｐゴシック" charset="0"/>
              </a:rPr>
              <a:t>누가 보낸건지 주인의 도장이 안에 세겨진다</a:t>
            </a:r>
            <a:r>
              <a:rPr lang="en-US" altLang="ko-KR" dirty="0" smtClean="0">
                <a:latin typeface="Times New Roman" charset="0"/>
                <a:cs typeface="ＭＳ Ｐゴシック" charset="0"/>
              </a:rPr>
              <a:t>,</a:t>
            </a:r>
            <a:r>
              <a:rPr lang="ko-KR" altLang="en-US" dirty="0" smtClean="0">
                <a:latin typeface="Times New Roman" charset="0"/>
                <a:cs typeface="ＭＳ Ｐゴシック" charset="0"/>
              </a:rPr>
              <a:t> 그리고</a:t>
            </a:r>
            <a:r>
              <a:rPr lang="en-US" dirty="0" smtClean="0">
                <a:latin typeface="Times New Roman" charset="0"/>
                <a:cs typeface="ＭＳ Ｐゴシック" charset="0"/>
              </a:rPr>
              <a:t> </a:t>
            </a:r>
            <a:r>
              <a:rPr lang="en-US" dirty="0">
                <a:latin typeface="Times New Roman" charset="0"/>
                <a:cs typeface="ＭＳ Ｐゴシック" charset="0"/>
              </a:rPr>
              <a:t>(2) </a:t>
            </a:r>
            <a:r>
              <a:rPr lang="ko-KR" altLang="en-US" dirty="0" smtClean="0">
                <a:latin typeface="Times New Roman" charset="0"/>
                <a:cs typeface="ＭＳ Ｐゴシック" charset="0"/>
              </a:rPr>
              <a:t>안의 내용을 보호한다</a:t>
            </a:r>
            <a:r>
              <a:rPr lang="en-US" altLang="ko-KR" dirty="0" smtClean="0">
                <a:latin typeface="Times New Roman" charset="0"/>
                <a:cs typeface="ＭＳ Ｐゴシック" charset="0"/>
              </a:rPr>
              <a:t>.</a:t>
            </a:r>
            <a:r>
              <a:rPr lang="en-US" dirty="0" smtClean="0">
                <a:latin typeface="Times New Roman" charset="0"/>
                <a:cs typeface="ＭＳ Ｐゴシック" charset="0"/>
              </a:rPr>
              <a:t>  </a:t>
            </a:r>
            <a:r>
              <a:rPr lang="ko-KR" altLang="en-US" dirty="0" smtClean="0">
                <a:latin typeface="Times New Roman" charset="0"/>
                <a:cs typeface="ＭＳ Ｐゴシック" charset="0"/>
              </a:rPr>
              <a:t>이렇게 함으로 받는 사람이 안심하고 이 내용이 사실임을 받아드릴 수 있다</a:t>
            </a:r>
            <a:r>
              <a:rPr lang="en-US" altLang="ko-KR" dirty="0" smtClean="0">
                <a:latin typeface="Times New Roman" charset="0"/>
                <a:cs typeface="ＭＳ Ｐゴシック" charset="0"/>
              </a:rPr>
              <a:t>.</a:t>
            </a:r>
            <a:r>
              <a:rPr lang="ko-KR" altLang="en-US" dirty="0" smtClean="0">
                <a:latin typeface="Times New Roman" charset="0"/>
                <a:cs typeface="ＭＳ Ｐゴシック" charset="0"/>
              </a:rPr>
              <a:t> </a:t>
            </a:r>
            <a:endParaRPr lang="en-US" dirty="0">
              <a:latin typeface="Times New Roman" charset="0"/>
              <a:cs typeface="ＭＳ Ｐゴシック" charset="0"/>
            </a:endParaRPr>
          </a:p>
        </p:txBody>
      </p:sp>
      <p:sp>
        <p:nvSpPr>
          <p:cNvPr id="600067"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F68C593-9CCF-214B-9DC5-034148223E7A}" type="slidenum">
              <a:rPr lang="en-US" sz="1200">
                <a:solidFill>
                  <a:srgbClr val="000000"/>
                </a:solidFill>
                <a:latin typeface="Arial" charset="0"/>
                <a:cs typeface="Arial" charset="0"/>
              </a:rPr>
              <a:pPr eaLnBrk="1" hangingPunct="1"/>
              <a:t>88</a:t>
            </a:fld>
            <a:endParaRPr lang="en-US" sz="1200">
              <a:solidFill>
                <a:srgbClr val="000000"/>
              </a:solidFill>
              <a:latin typeface="Arial" charset="0"/>
              <a:cs typeface="Arial"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Slide Image Placeholder 1"/>
          <p:cNvSpPr>
            <a:spLocks noGrp="1" noRot="1" noChangeAspect="1"/>
          </p:cNvSpPr>
          <p:nvPr>
            <p:ph type="sldImg"/>
          </p:nvPr>
        </p:nvSpPr>
        <p:spPr>
          <a:ln/>
        </p:spPr>
      </p:sp>
      <p:sp>
        <p:nvSpPr>
          <p:cNvPr id="602114"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ko-KR" altLang="en-US" dirty="0" smtClean="0">
                <a:latin typeface="Times New Roman" charset="0"/>
                <a:cs typeface="ＭＳ Ｐゴシック" charset="0"/>
              </a:rPr>
              <a:t>바울은 이것을 통하여 성령님의 우리 구원을 확정하신다는것을 비유하고 있다</a:t>
            </a:r>
            <a:r>
              <a:rPr lang="en-US" altLang="ko-KR" dirty="0" smtClean="0">
                <a:latin typeface="Times New Roman" charset="0"/>
                <a:cs typeface="ＭＳ Ｐゴシック" charset="0"/>
              </a:rPr>
              <a:t>.</a:t>
            </a:r>
            <a:r>
              <a:rPr lang="ko-KR" altLang="en-US" dirty="0" smtClean="0">
                <a:latin typeface="Times New Roman" charset="0"/>
                <a:cs typeface="ＭＳ Ｐゴシック" charset="0"/>
              </a:rPr>
              <a:t> 우리의 구원은 안전히 봉해졌다</a:t>
            </a:r>
            <a:r>
              <a:rPr lang="en-US" dirty="0" smtClean="0">
                <a:latin typeface="Times New Roman" charset="0"/>
                <a:cs typeface="ＭＳ Ｐゴシック" charset="0"/>
              </a:rPr>
              <a:t>(</a:t>
            </a:r>
            <a:r>
              <a:rPr lang="ko-KR" altLang="en-US" dirty="0" smtClean="0">
                <a:latin typeface="Times New Roman" charset="0"/>
                <a:cs typeface="ＭＳ Ｐゴシック" charset="0"/>
              </a:rPr>
              <a:t>엡</a:t>
            </a:r>
            <a:r>
              <a:rPr lang="en-US" dirty="0" smtClean="0">
                <a:latin typeface="Times New Roman" charset="0"/>
                <a:cs typeface="ＭＳ Ｐゴシック" charset="0"/>
              </a:rPr>
              <a:t>. </a:t>
            </a:r>
            <a:r>
              <a:rPr lang="en-US" dirty="0">
                <a:latin typeface="Times New Roman" charset="0"/>
                <a:cs typeface="ＭＳ Ｐゴシック" charset="0"/>
              </a:rPr>
              <a:t>1:13-14)</a:t>
            </a:r>
            <a:r>
              <a:rPr lang="en-US" dirty="0" smtClean="0">
                <a:latin typeface="Times New Roman" charset="0"/>
                <a:cs typeface="ＭＳ Ｐゴシック" charset="0"/>
              </a:rPr>
              <a:t>.</a:t>
            </a:r>
            <a:endParaRPr lang="en-US" dirty="0">
              <a:latin typeface="Times New Roman" charset="0"/>
              <a:cs typeface="ＭＳ Ｐゴシック" charset="0"/>
            </a:endParaRPr>
          </a:p>
        </p:txBody>
      </p:sp>
      <p:sp>
        <p:nvSpPr>
          <p:cNvPr id="602115"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DD0713-D377-0E4F-8AF0-C2F3B64EDE7C}" type="slidenum">
              <a:rPr lang="en-US" sz="1200">
                <a:solidFill>
                  <a:srgbClr val="000000"/>
                </a:solidFill>
                <a:latin typeface="Arial" charset="0"/>
                <a:cs typeface="Arial" charset="0"/>
              </a:rPr>
              <a:pPr eaLnBrk="1" hangingPunct="1"/>
              <a:t>89</a:t>
            </a:fld>
            <a:endParaRPr lang="en-US" sz="1200">
              <a:solidFill>
                <a:srgbClr val="000000"/>
              </a:solidFill>
              <a:latin typeface="Arial" charset="0"/>
              <a:cs typeface="Arial"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Slide Image Placeholder 1"/>
          <p:cNvSpPr>
            <a:spLocks noGrp="1" noRot="1" noChangeAspect="1"/>
          </p:cNvSpPr>
          <p:nvPr>
            <p:ph type="sldImg"/>
          </p:nvPr>
        </p:nvSpPr>
        <p:spPr>
          <a:ln/>
        </p:spPr>
      </p:sp>
      <p:sp>
        <p:nvSpPr>
          <p:cNvPr id="608258"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r>
              <a:rPr lang="en-US" dirty="0" smtClean="0">
                <a:latin typeface="Times New Roman" charset="0"/>
                <a:cs typeface="Times New Roman" charset="0"/>
              </a:rPr>
              <a:t>https://</a:t>
            </a:r>
            <a:r>
              <a:rPr lang="en-US" dirty="0" err="1" smtClean="0">
                <a:latin typeface="Times New Roman" charset="0"/>
                <a:cs typeface="Times New Roman" charset="0"/>
              </a:rPr>
              <a:t>sjoelupton.wordpress.com</a:t>
            </a:r>
            <a:r>
              <a:rPr lang="en-US" dirty="0" smtClean="0">
                <a:latin typeface="Times New Roman" charset="0"/>
                <a:cs typeface="Times New Roman" charset="0"/>
              </a:rPr>
              <a:t>/2013/01/06/no-intruders-allowed/</a:t>
            </a:r>
          </a:p>
          <a:p>
            <a:endParaRPr lang="en-US" dirty="0" smtClean="0">
              <a:latin typeface="Times New Roman" charset="0"/>
              <a:cs typeface="Times New Roman" charset="0"/>
            </a:endParaRPr>
          </a:p>
          <a:p>
            <a:r>
              <a:rPr lang="ru-RU" dirty="0" smtClean="0">
                <a:latin typeface="Times New Roman" charset="0"/>
                <a:cs typeface="Times New Roman" charset="0"/>
              </a:rPr>
              <a:t>"</a:t>
            </a:r>
            <a:r>
              <a:rPr lang="en-US" dirty="0" smtClean="0">
                <a:latin typeface="Times New Roman" charset="0"/>
                <a:cs typeface="Times New Roman" charset="0"/>
              </a:rPr>
              <a:t>Just over a week ago I was standing in the Istanbul Museum of Archeology looking at something that can only be described as extraordinary. On the third floor, in a not too prominent location, there is a stone with an inscription in Greek. If I had not been with a friend who had pointed it out to me (let alone that got us into the exhibit even though it was technically closed) I would have probably missed its significance.</a:t>
            </a:r>
          </a:p>
          <a:p>
            <a:endParaRPr lang="en-US" dirty="0" smtClean="0">
              <a:latin typeface="Times New Roman" charset="0"/>
              <a:cs typeface="Times New Roman" charset="0"/>
            </a:endParaRPr>
          </a:p>
          <a:p>
            <a:r>
              <a:rPr lang="en-US" dirty="0" smtClean="0">
                <a:latin typeface="Times New Roman" charset="0"/>
                <a:cs typeface="Times New Roman" charset="0"/>
              </a:rPr>
              <a:t>The stone from the dividing wall between the Court of Gentiles and the Court of Israel in Herod</a:t>
            </a:r>
            <a:r>
              <a:rPr lang="uk-UA" dirty="0" smtClean="0">
                <a:latin typeface="Times New Roman" charset="0"/>
                <a:cs typeface="Times New Roman" charset="0"/>
              </a:rPr>
              <a:t>'</a:t>
            </a:r>
            <a:r>
              <a:rPr lang="en-US" dirty="0" smtClean="0">
                <a:latin typeface="Times New Roman" charset="0"/>
                <a:cs typeface="Times New Roman" charset="0"/>
              </a:rPr>
              <a:t>s Temple. (1st century A.D.)</a:t>
            </a:r>
          </a:p>
          <a:p>
            <a:r>
              <a:rPr lang="en-US" dirty="0" smtClean="0">
                <a:latin typeface="Times New Roman" charset="0"/>
                <a:cs typeface="Times New Roman" charset="0"/>
              </a:rPr>
              <a:t>The stone is an unassuming piece of limestone that is very common in Israel and throughout the Middle East. This piece of limestone, however, served a very specific purpose.  </a:t>
            </a:r>
            <a:r>
              <a:rPr lang="en-US" dirty="0">
                <a:latin typeface="Times New Roman" charset="0"/>
                <a:cs typeface="Times New Roman" charset="0"/>
              </a:rPr>
              <a:t>Inscribed on the face of the stone is a warning to any presumptuous Gentiles that might want to invade the sanctity of Jewish holy places. The stone reads:</a:t>
            </a:r>
          </a:p>
          <a:p>
            <a:r>
              <a:rPr lang="ru-RU" dirty="0" smtClean="0">
                <a:latin typeface="Times New Roman" charset="0"/>
                <a:cs typeface="Times New Roman" charset="0"/>
              </a:rPr>
              <a:t>"</a:t>
            </a:r>
            <a:r>
              <a:rPr lang="en-US" dirty="0" smtClean="0">
                <a:latin typeface="Times New Roman" charset="0"/>
                <a:cs typeface="Times New Roman" charset="0"/>
              </a:rPr>
              <a:t>No </a:t>
            </a:r>
            <a:r>
              <a:rPr lang="en-US" dirty="0">
                <a:latin typeface="Times New Roman" charset="0"/>
                <a:cs typeface="Times New Roman" charset="0"/>
              </a:rPr>
              <a:t>intruder is allowed in the courtyard and within the wall surrounding the temple. Whoever enters will invite death for himself</a:t>
            </a:r>
            <a:r>
              <a:rPr lang="en-US" dirty="0" smtClean="0">
                <a:latin typeface="Times New Roman" charset="0"/>
                <a:cs typeface="Times New Roman" charset="0"/>
              </a:rPr>
              <a:t>.</a:t>
            </a:r>
            <a:r>
              <a:rPr lang="ru-RU" dirty="0" smtClean="0">
                <a:latin typeface="Times New Roman" charset="0"/>
                <a:cs typeface="Times New Roman" charset="0"/>
              </a:rPr>
              <a:t>"</a:t>
            </a:r>
            <a:endParaRPr lang="en-US" dirty="0">
              <a:latin typeface="Times New Roman" charset="0"/>
              <a:cs typeface="Times New Roman" charset="0"/>
            </a:endParaRPr>
          </a:p>
          <a:p>
            <a:endParaRPr lang="en-US" dirty="0">
              <a:latin typeface="Times New Roman" charset="0"/>
              <a:cs typeface="Times New Roman" charset="0"/>
            </a:endParaRPr>
          </a:p>
          <a:p>
            <a:r>
              <a:rPr lang="en-US" dirty="0">
                <a:latin typeface="Times New Roman" charset="0"/>
                <a:cs typeface="Times New Roman" charset="0"/>
              </a:rPr>
              <a:t>This stone sat in </a:t>
            </a:r>
            <a:r>
              <a:rPr lang="en-US" dirty="0" smtClean="0">
                <a:latin typeface="Times New Roman" charset="0"/>
                <a:cs typeface="Times New Roman" charset="0"/>
              </a:rPr>
              <a:t>Herod</a:t>
            </a:r>
            <a:r>
              <a:rPr lang="uk-UA" dirty="0" smtClean="0">
                <a:latin typeface="Times New Roman" charset="0"/>
                <a:cs typeface="Times New Roman" charset="0"/>
              </a:rPr>
              <a:t>'</a:t>
            </a:r>
            <a:r>
              <a:rPr lang="en-US" dirty="0" smtClean="0">
                <a:latin typeface="Times New Roman" charset="0"/>
                <a:cs typeface="Times New Roman" charset="0"/>
              </a:rPr>
              <a:t>s </a:t>
            </a:r>
            <a:r>
              <a:rPr lang="en-US" dirty="0">
                <a:latin typeface="Times New Roman" charset="0"/>
                <a:cs typeface="Times New Roman" charset="0"/>
              </a:rPr>
              <a:t>temple in Jerusalem from the time of the temple expansion by Herod in 20-19 B.C. until the Romans sacked Jerusalem and destroyed the temple in 70 A.D. This marker was to serve as a barrier beyond which the unclean Gentiles were simply not permitted. This stone made a distinction between who could worship in the temple and who </a:t>
            </a:r>
            <a:r>
              <a:rPr lang="en-US" dirty="0" err="1" smtClean="0">
                <a:latin typeface="Times New Roman" charset="0"/>
                <a:cs typeface="Times New Roman" charset="0"/>
              </a:rPr>
              <a:t>couldn</a:t>
            </a:r>
            <a:r>
              <a:rPr lang="uk-UA" dirty="0" smtClean="0">
                <a:latin typeface="Times New Roman" charset="0"/>
                <a:cs typeface="Times New Roman" charset="0"/>
              </a:rPr>
              <a:t>'</a:t>
            </a:r>
            <a:r>
              <a:rPr lang="en-US" dirty="0" smtClean="0">
                <a:latin typeface="Times New Roman" charset="0"/>
                <a:cs typeface="Times New Roman" charset="0"/>
              </a:rPr>
              <a:t>t</a:t>
            </a:r>
            <a:r>
              <a:rPr lang="en-US" dirty="0">
                <a:latin typeface="Times New Roman" charset="0"/>
                <a:cs typeface="Times New Roman" charset="0"/>
              </a:rPr>
              <a:t>.</a:t>
            </a:r>
          </a:p>
          <a:p>
            <a:r>
              <a:rPr lang="en-US" dirty="0">
                <a:latin typeface="Times New Roman" charset="0"/>
                <a:cs typeface="Times New Roman" charset="0"/>
              </a:rPr>
              <a:t>It is a distinction that God never intended.</a:t>
            </a:r>
          </a:p>
          <a:p>
            <a:endParaRPr lang="en-US" dirty="0">
              <a:latin typeface="Times New Roman" charset="0"/>
              <a:cs typeface="Times New Roman" charset="0"/>
            </a:endParaRPr>
          </a:p>
          <a:p>
            <a:r>
              <a:rPr lang="en-US" dirty="0">
                <a:latin typeface="Times New Roman" charset="0"/>
                <a:cs typeface="Times New Roman" charset="0"/>
              </a:rPr>
              <a:t>A quick comparison (which can be found in any halfway decent study Bible) between </a:t>
            </a:r>
            <a:r>
              <a:rPr lang="en-US" dirty="0" smtClean="0">
                <a:latin typeface="Times New Roman" charset="0"/>
                <a:cs typeface="Times New Roman" charset="0"/>
              </a:rPr>
              <a:t>Solomon</a:t>
            </a:r>
            <a:r>
              <a:rPr lang="uk-UA" dirty="0" smtClean="0">
                <a:latin typeface="Times New Roman" charset="0"/>
                <a:cs typeface="Times New Roman" charset="0"/>
              </a:rPr>
              <a:t>'</a:t>
            </a:r>
            <a:r>
              <a:rPr lang="en-US" dirty="0" smtClean="0">
                <a:latin typeface="Times New Roman" charset="0"/>
                <a:cs typeface="Times New Roman" charset="0"/>
              </a:rPr>
              <a:t>s </a:t>
            </a:r>
            <a:r>
              <a:rPr lang="en-US" dirty="0">
                <a:latin typeface="Times New Roman" charset="0"/>
                <a:cs typeface="Times New Roman" charset="0"/>
              </a:rPr>
              <a:t>Temple and </a:t>
            </a:r>
            <a:r>
              <a:rPr lang="en-US" dirty="0" smtClean="0">
                <a:latin typeface="Times New Roman" charset="0"/>
                <a:cs typeface="Times New Roman" charset="0"/>
              </a:rPr>
              <a:t>Herod</a:t>
            </a:r>
            <a:r>
              <a:rPr lang="uk-UA" dirty="0" smtClean="0">
                <a:latin typeface="Times New Roman" charset="0"/>
                <a:cs typeface="Times New Roman" charset="0"/>
              </a:rPr>
              <a:t>'</a:t>
            </a:r>
            <a:r>
              <a:rPr lang="en-US" dirty="0" smtClean="0">
                <a:latin typeface="Times New Roman" charset="0"/>
                <a:cs typeface="Times New Roman" charset="0"/>
              </a:rPr>
              <a:t>s </a:t>
            </a:r>
            <a:r>
              <a:rPr lang="en-US" dirty="0">
                <a:latin typeface="Times New Roman" charset="0"/>
                <a:cs typeface="Times New Roman" charset="0"/>
              </a:rPr>
              <a:t>Temple reveals that there was no such thing as a </a:t>
            </a:r>
            <a:r>
              <a:rPr lang="ru-RU" dirty="0" smtClean="0">
                <a:latin typeface="Times New Roman" charset="0"/>
                <a:cs typeface="Times New Roman" charset="0"/>
              </a:rPr>
              <a:t>"</a:t>
            </a:r>
            <a:r>
              <a:rPr lang="en-US" dirty="0" smtClean="0">
                <a:latin typeface="Times New Roman" charset="0"/>
                <a:cs typeface="Times New Roman" charset="0"/>
              </a:rPr>
              <a:t>Court </a:t>
            </a:r>
            <a:r>
              <a:rPr lang="en-US" dirty="0">
                <a:latin typeface="Times New Roman" charset="0"/>
                <a:cs typeface="Times New Roman" charset="0"/>
              </a:rPr>
              <a:t>of </a:t>
            </a:r>
            <a:r>
              <a:rPr lang="en-US" dirty="0" smtClean="0">
                <a:latin typeface="Times New Roman" charset="0"/>
                <a:cs typeface="Times New Roman" charset="0"/>
              </a:rPr>
              <a:t>Gentiles</a:t>
            </a:r>
            <a:r>
              <a:rPr lang="ru-RU" dirty="0" smtClean="0">
                <a:latin typeface="Times New Roman" charset="0"/>
                <a:cs typeface="Times New Roman" charset="0"/>
              </a:rPr>
              <a:t>"</a:t>
            </a:r>
            <a:r>
              <a:rPr lang="en-US" dirty="0" smtClean="0">
                <a:latin typeface="Times New Roman" charset="0"/>
                <a:cs typeface="Times New Roman" charset="0"/>
              </a:rPr>
              <a:t> </a:t>
            </a:r>
            <a:r>
              <a:rPr lang="en-US" dirty="0">
                <a:latin typeface="Times New Roman" charset="0"/>
                <a:cs typeface="Times New Roman" charset="0"/>
              </a:rPr>
              <a:t>in the original design of </a:t>
            </a:r>
            <a:r>
              <a:rPr lang="en-US" dirty="0" smtClean="0">
                <a:latin typeface="Times New Roman" charset="0"/>
                <a:cs typeface="Times New Roman" charset="0"/>
              </a:rPr>
              <a:t>God</a:t>
            </a:r>
            <a:r>
              <a:rPr lang="uk-UA" dirty="0" smtClean="0">
                <a:latin typeface="Times New Roman" charset="0"/>
                <a:cs typeface="Times New Roman" charset="0"/>
              </a:rPr>
              <a:t>'</a:t>
            </a:r>
            <a:r>
              <a:rPr lang="en-US" dirty="0" smtClean="0">
                <a:latin typeface="Times New Roman" charset="0"/>
                <a:cs typeface="Times New Roman" charset="0"/>
              </a:rPr>
              <a:t>s </a:t>
            </a:r>
            <a:r>
              <a:rPr lang="en-US" dirty="0">
                <a:latin typeface="Times New Roman" charset="0"/>
                <a:cs typeface="Times New Roman" charset="0"/>
              </a:rPr>
              <a:t>temple. It was never </a:t>
            </a:r>
            <a:r>
              <a:rPr lang="en-US" dirty="0" smtClean="0">
                <a:latin typeface="Times New Roman" charset="0"/>
                <a:cs typeface="Times New Roman" charset="0"/>
              </a:rPr>
              <a:t>God</a:t>
            </a:r>
            <a:r>
              <a:rPr lang="uk-UA" dirty="0" smtClean="0">
                <a:latin typeface="Times New Roman" charset="0"/>
                <a:cs typeface="Times New Roman" charset="0"/>
              </a:rPr>
              <a:t>'</a:t>
            </a:r>
            <a:r>
              <a:rPr lang="en-US" dirty="0" smtClean="0">
                <a:latin typeface="Times New Roman" charset="0"/>
                <a:cs typeface="Times New Roman" charset="0"/>
              </a:rPr>
              <a:t>s </a:t>
            </a:r>
            <a:r>
              <a:rPr lang="en-US" dirty="0">
                <a:latin typeface="Times New Roman" charset="0"/>
                <a:cs typeface="Times New Roman" charset="0"/>
              </a:rPr>
              <a:t>original design that one group of people who fear and worship God should be separated from another group of people who fear and worship God. Regardless of the outward characteristics or inward inclinations toward sin, no man or woman should ever be separated from the flock when it comes time to worship Yahweh. As God said through the prophet Isaiah (Is. 56:7) and repeated by Jesus himself (Mt. 21:13) </a:t>
            </a:r>
            <a:r>
              <a:rPr lang="ru-RU" i="1" dirty="0" smtClean="0">
                <a:latin typeface="Times New Roman" charset="0"/>
                <a:cs typeface="Times New Roman" charset="0"/>
              </a:rPr>
              <a:t>"</a:t>
            </a:r>
            <a:r>
              <a:rPr lang="en-US" i="1" dirty="0" smtClean="0">
                <a:latin typeface="Times New Roman" charset="0"/>
                <a:cs typeface="Times New Roman" charset="0"/>
              </a:rPr>
              <a:t>My </a:t>
            </a:r>
            <a:r>
              <a:rPr lang="en-US" i="1" dirty="0">
                <a:latin typeface="Times New Roman" charset="0"/>
                <a:cs typeface="Times New Roman" charset="0"/>
              </a:rPr>
              <a:t>house shall be called a house of prayer for all peoples</a:t>
            </a:r>
            <a:r>
              <a:rPr lang="en-US" i="1" dirty="0" smtClean="0">
                <a:latin typeface="Times New Roman" charset="0"/>
                <a:cs typeface="Times New Roman" charset="0"/>
              </a:rPr>
              <a:t>.</a:t>
            </a:r>
            <a:r>
              <a:rPr lang="ru-RU" i="1" dirty="0" smtClean="0">
                <a:latin typeface="Times New Roman" charset="0"/>
                <a:cs typeface="Times New Roman" charset="0"/>
              </a:rPr>
              <a:t>"</a:t>
            </a:r>
            <a:endParaRPr lang="en-US" i="1" dirty="0">
              <a:latin typeface="Times New Roman" charset="0"/>
              <a:cs typeface="Times New Roman" charset="0"/>
            </a:endParaRPr>
          </a:p>
          <a:p>
            <a:endParaRPr lang="en-US" dirty="0">
              <a:latin typeface="Times New Roman" charset="0"/>
              <a:cs typeface="Times New Roman" charset="0"/>
            </a:endParaRPr>
          </a:p>
          <a:p>
            <a:r>
              <a:rPr lang="en-US" dirty="0">
                <a:latin typeface="Times New Roman" charset="0"/>
                <a:cs typeface="Times New Roman" charset="0"/>
              </a:rPr>
              <a:t>This attitude of making distinctions among equals and cutting people off from worshipping the King is part of what Jesus is addressing in Matthew 23 as he stands before the Pharisees and the Scribes and condemns them with some of the strongest words we have record of him saying. This chapter is a polemic in which Jesus pronounces seven woes to the religious leaders of the day. He calls out their hypocrisy and rightly accuses them of doing everything they do to be seen as holy by the people and not before Holy God. One of the most chilling statements is the first of the woes: </a:t>
            </a:r>
            <a:r>
              <a:rPr lang="ru-RU" i="1" dirty="0" smtClean="0">
                <a:latin typeface="Times New Roman" charset="0"/>
                <a:cs typeface="Times New Roman" charset="0"/>
              </a:rPr>
              <a:t>"</a:t>
            </a:r>
            <a:r>
              <a:rPr lang="en-US" i="1" dirty="0" smtClean="0">
                <a:latin typeface="Times New Roman" charset="0"/>
                <a:cs typeface="Times New Roman" charset="0"/>
              </a:rPr>
              <a:t>Woe </a:t>
            </a:r>
            <a:r>
              <a:rPr lang="en-US" i="1" dirty="0">
                <a:latin typeface="Times New Roman" charset="0"/>
                <a:cs typeface="Times New Roman" charset="0"/>
              </a:rPr>
              <a:t>to you, scribes and Pharisees, hypocrites! For you shut the kingdom of heaven in </a:t>
            </a:r>
            <a:r>
              <a:rPr lang="en-US" i="1" dirty="0" smtClean="0">
                <a:latin typeface="Times New Roman" charset="0"/>
                <a:cs typeface="Times New Roman" charset="0"/>
              </a:rPr>
              <a:t>people</a:t>
            </a:r>
            <a:r>
              <a:rPr lang="uk-UA" i="1" dirty="0" smtClean="0">
                <a:latin typeface="Times New Roman" charset="0"/>
                <a:cs typeface="Times New Roman" charset="0"/>
              </a:rPr>
              <a:t>'</a:t>
            </a:r>
            <a:r>
              <a:rPr lang="en-US" i="1" dirty="0" smtClean="0">
                <a:latin typeface="Times New Roman" charset="0"/>
                <a:cs typeface="Times New Roman" charset="0"/>
              </a:rPr>
              <a:t>s </a:t>
            </a:r>
            <a:r>
              <a:rPr lang="en-US" i="1" dirty="0">
                <a:latin typeface="Times New Roman" charset="0"/>
                <a:cs typeface="Times New Roman" charset="0"/>
              </a:rPr>
              <a:t>faces. For you neither enter yourselves nor allow those who would enter to go in</a:t>
            </a:r>
            <a:r>
              <a:rPr lang="en-US" i="1" dirty="0" smtClean="0">
                <a:latin typeface="Times New Roman" charset="0"/>
                <a:cs typeface="Times New Roman" charset="0"/>
              </a:rPr>
              <a:t>.</a:t>
            </a:r>
            <a:r>
              <a:rPr lang="ru-RU" i="1" dirty="0" smtClean="0">
                <a:latin typeface="Times New Roman" charset="0"/>
                <a:cs typeface="Times New Roman" charset="0"/>
              </a:rPr>
              <a:t>"</a:t>
            </a:r>
            <a:r>
              <a:rPr lang="en-US" altLang="ja-JP" dirty="0" smtClean="0">
                <a:latin typeface="Times New Roman" charset="0"/>
                <a:cs typeface="Times New Roman" charset="0"/>
              </a:rPr>
              <a:t> </a:t>
            </a:r>
            <a:r>
              <a:rPr lang="en-US" altLang="ja-JP" dirty="0">
                <a:latin typeface="Times New Roman" charset="0"/>
                <a:cs typeface="Times New Roman" charset="0"/>
              </a:rPr>
              <a:t>This condemnation strikes at the heart of conservative evangelicalism in America. The sad reality looming behind most of our churches glossy advertising and overbearing welcome committees is that the world perceives us welcoming only to those of our own ilk. Behind the </a:t>
            </a:r>
            <a:r>
              <a:rPr lang="ru-RU" dirty="0" smtClean="0">
                <a:latin typeface="Times New Roman" charset="0"/>
                <a:cs typeface="Times New Roman" charset="0"/>
              </a:rPr>
              <a:t>"</a:t>
            </a:r>
            <a:r>
              <a:rPr lang="en-US" altLang="ja-JP" dirty="0" smtClean="0">
                <a:latin typeface="Times New Roman" charset="0"/>
                <a:cs typeface="Times New Roman" charset="0"/>
              </a:rPr>
              <a:t>First </a:t>
            </a:r>
            <a:r>
              <a:rPr lang="en-US" altLang="ja-JP" dirty="0">
                <a:latin typeface="Times New Roman" charset="0"/>
                <a:cs typeface="Times New Roman" charset="0"/>
              </a:rPr>
              <a:t>Baptist Church of So and So Welcomes </a:t>
            </a:r>
            <a:r>
              <a:rPr lang="en-US" altLang="ja-JP" dirty="0" smtClean="0">
                <a:latin typeface="Times New Roman" charset="0"/>
                <a:cs typeface="Times New Roman" charset="0"/>
              </a:rPr>
              <a:t>You</a:t>
            </a:r>
            <a:r>
              <a:rPr lang="ru-RU" dirty="0" smtClean="0">
                <a:latin typeface="Times New Roman" charset="0"/>
                <a:cs typeface="Times New Roman" charset="0"/>
              </a:rPr>
              <a:t>"</a:t>
            </a:r>
            <a:r>
              <a:rPr lang="en-US" altLang="ja-JP" dirty="0" smtClean="0">
                <a:latin typeface="Times New Roman" charset="0"/>
                <a:cs typeface="Times New Roman" charset="0"/>
              </a:rPr>
              <a:t> </a:t>
            </a:r>
            <a:r>
              <a:rPr lang="en-US" altLang="ja-JP" dirty="0">
                <a:latin typeface="Times New Roman" charset="0"/>
                <a:cs typeface="Times New Roman" charset="0"/>
              </a:rPr>
              <a:t>sign they see a church that welcomes those who dress like we do, talk like we do, work where we work, live where we live and sin like we sin. If we truly read the Bible the way it is written then we would see that our prejudiced attitudes (no matter how far we try to bury them) draw more wrath from the Son of God than the woman who has had five husbands and is shacking up with a man she </a:t>
            </a:r>
            <a:r>
              <a:rPr lang="en-US" altLang="ja-JP" dirty="0" smtClean="0">
                <a:latin typeface="Times New Roman" charset="0"/>
                <a:cs typeface="Times New Roman" charset="0"/>
              </a:rPr>
              <a:t>isn</a:t>
            </a:r>
            <a:r>
              <a:rPr lang="uk-UA" dirty="0" smtClean="0">
                <a:latin typeface="Times New Roman" charset="0"/>
                <a:cs typeface="Times New Roman" charset="0"/>
              </a:rPr>
              <a:t>'</a:t>
            </a:r>
            <a:r>
              <a:rPr lang="en-US" altLang="ja-JP" dirty="0" smtClean="0">
                <a:latin typeface="Times New Roman" charset="0"/>
                <a:cs typeface="Times New Roman" charset="0"/>
              </a:rPr>
              <a:t>t </a:t>
            </a:r>
            <a:r>
              <a:rPr lang="en-US" altLang="ja-JP" dirty="0">
                <a:latin typeface="Times New Roman" charset="0"/>
                <a:cs typeface="Times New Roman" charset="0"/>
              </a:rPr>
              <a:t>married to at the moment (see John 4). Unfortunately most of us read the Bible just deeply enough to reinforce our preconceived biases. The reason the world sees Christianity as the religion of xenophobes, homophobes, </a:t>
            </a:r>
            <a:r>
              <a:rPr lang="en-US" altLang="ja-JP" dirty="0" err="1">
                <a:latin typeface="Times New Roman" charset="0"/>
                <a:cs typeface="Times New Roman" charset="0"/>
              </a:rPr>
              <a:t>Islamophobes</a:t>
            </a:r>
            <a:r>
              <a:rPr lang="en-US" altLang="ja-JP" dirty="0">
                <a:latin typeface="Times New Roman" charset="0"/>
                <a:cs typeface="Times New Roman" charset="0"/>
              </a:rPr>
              <a:t>, misogynists, racists, pro-death penalty, warmongering Republicans is because many of us are those things. Reputation is because of repetition. We must let the Gospel of Jesus Christ shatter our prefabricated, cookie-cutter notions about sin and grace and forgiveness. We must abandon our bumper-sticker Christianity. Let me be clear: the Bible never calls the Church to tolerate sin in any form whatsoever. What the Bible calls for is the unconditional love of the Church for those that find themselves tempted to and caught in sin.</a:t>
            </a:r>
          </a:p>
          <a:p>
            <a:endParaRPr lang="en-US" dirty="0">
              <a:latin typeface="Times New Roman" charset="0"/>
              <a:cs typeface="Times New Roman" charset="0"/>
            </a:endParaRPr>
          </a:p>
          <a:p>
            <a:r>
              <a:rPr lang="en-US" dirty="0">
                <a:latin typeface="Times New Roman" charset="0"/>
                <a:cs typeface="Times New Roman" charset="0"/>
              </a:rPr>
              <a:t>If we ever intend to love people without conditions then we can be assured of a few things: first, </a:t>
            </a:r>
            <a:r>
              <a:rPr lang="en-US" dirty="0" smtClean="0">
                <a:latin typeface="Times New Roman" charset="0"/>
                <a:cs typeface="Times New Roman" charset="0"/>
              </a:rPr>
              <a:t>we</a:t>
            </a:r>
            <a:r>
              <a:rPr lang="uk-UA" dirty="0" smtClean="0">
                <a:latin typeface="Times New Roman" charset="0"/>
                <a:cs typeface="Times New Roman" charset="0"/>
              </a:rPr>
              <a:t>'</a:t>
            </a:r>
            <a:r>
              <a:rPr lang="en-US" dirty="0" smtClean="0">
                <a:latin typeface="Times New Roman" charset="0"/>
                <a:cs typeface="Times New Roman" charset="0"/>
              </a:rPr>
              <a:t>re </a:t>
            </a:r>
            <a:r>
              <a:rPr lang="en-US" dirty="0">
                <a:latin typeface="Times New Roman" charset="0"/>
                <a:cs typeface="Times New Roman" charset="0"/>
              </a:rPr>
              <a:t>going to get some on us. You </a:t>
            </a:r>
            <a:r>
              <a:rPr lang="en-US" dirty="0" smtClean="0">
                <a:latin typeface="Times New Roman" charset="0"/>
                <a:cs typeface="Times New Roman" charset="0"/>
              </a:rPr>
              <a:t>can</a:t>
            </a:r>
            <a:r>
              <a:rPr lang="uk-UA" dirty="0" smtClean="0">
                <a:latin typeface="Times New Roman" charset="0"/>
                <a:cs typeface="Times New Roman" charset="0"/>
              </a:rPr>
              <a:t>'</a:t>
            </a:r>
            <a:r>
              <a:rPr lang="en-US" dirty="0" smtClean="0">
                <a:latin typeface="Times New Roman" charset="0"/>
                <a:cs typeface="Times New Roman" charset="0"/>
              </a:rPr>
              <a:t>t </a:t>
            </a:r>
            <a:r>
              <a:rPr lang="en-US" dirty="0">
                <a:latin typeface="Times New Roman" charset="0"/>
                <a:cs typeface="Times New Roman" charset="0"/>
              </a:rPr>
              <a:t>love someone without getting in their mess and you </a:t>
            </a:r>
            <a:r>
              <a:rPr lang="en-US" dirty="0" smtClean="0">
                <a:latin typeface="Times New Roman" charset="0"/>
                <a:cs typeface="Times New Roman" charset="0"/>
              </a:rPr>
              <a:t>can</a:t>
            </a:r>
            <a:r>
              <a:rPr lang="uk-UA" dirty="0" smtClean="0">
                <a:latin typeface="Times New Roman" charset="0"/>
                <a:cs typeface="Times New Roman" charset="0"/>
              </a:rPr>
              <a:t>'</a:t>
            </a:r>
            <a:r>
              <a:rPr lang="en-US" dirty="0" smtClean="0">
                <a:latin typeface="Times New Roman" charset="0"/>
                <a:cs typeface="Times New Roman" charset="0"/>
              </a:rPr>
              <a:t>t </a:t>
            </a:r>
            <a:r>
              <a:rPr lang="en-US" dirty="0">
                <a:latin typeface="Times New Roman" charset="0"/>
                <a:cs typeface="Times New Roman" charset="0"/>
              </a:rPr>
              <a:t>get in their mess without getting dirty. Loving alcoholics may mean going and getting them from a bar. Loving prostitutes may mean going to some of the less-prestigious parts of town and rescuing them from that life. Second, loving people demands sacrifice. Loving people is not easy, it is not clean and it will cost us tremendously. On the other hand, judging people is easy, judging people is clean but judging people will cost us our souls. God has not called his Church to be an instrument of </a:t>
            </a:r>
            <a:r>
              <a:rPr lang="en-US" dirty="0" err="1">
                <a:latin typeface="Times New Roman" charset="0"/>
                <a:cs typeface="Times New Roman" charset="0"/>
              </a:rPr>
              <a:t>judgement</a:t>
            </a:r>
            <a:r>
              <a:rPr lang="en-US" dirty="0">
                <a:latin typeface="Times New Roman" charset="0"/>
                <a:cs typeface="Times New Roman" charset="0"/>
              </a:rPr>
              <a:t> and wrath, instead he has called us to be gracious bearers of his holy image. If we make an error in this then let it be an error on the side of grace. Leave it to God to open and shut the kingdom of heaven, let us simply lay down our lives to proclaim his grace to all who will listen until the day he returns</a:t>
            </a:r>
            <a:r>
              <a:rPr lang="en-US" dirty="0" smtClean="0">
                <a:latin typeface="Times New Roman" charset="0"/>
                <a:cs typeface="Times New Roman" charset="0"/>
              </a:rPr>
              <a:t>.</a:t>
            </a:r>
            <a:r>
              <a:rPr lang="ru-RU" dirty="0" smtClean="0">
                <a:latin typeface="Times New Roman" charset="0"/>
                <a:cs typeface="Times New Roman" charset="0"/>
              </a:rPr>
              <a:t>"</a:t>
            </a:r>
            <a:endParaRPr lang="en-US" altLang="ja-JP" dirty="0">
              <a:latin typeface="Times New Roman" charset="0"/>
              <a:cs typeface="Times New Roman" charset="0"/>
            </a:endParaRPr>
          </a:p>
          <a:p>
            <a:endParaRPr lang="en-US" dirty="0">
              <a:latin typeface="Times New Roman" charset="0"/>
              <a:cs typeface="Times New Roman" charset="0"/>
            </a:endParaRPr>
          </a:p>
          <a:p>
            <a:r>
              <a:rPr lang="en-US" dirty="0">
                <a:latin typeface="Times New Roman" charset="0"/>
                <a:cs typeface="Times New Roman" charset="0"/>
              </a:rPr>
              <a:t>(cf. Elwell &amp; Yarborough, </a:t>
            </a:r>
            <a:r>
              <a:rPr lang="en-US" i="1" dirty="0">
                <a:latin typeface="Times New Roman" charset="0"/>
                <a:cs typeface="Times New Roman" charset="0"/>
              </a:rPr>
              <a:t>Readings from the First-Century World</a:t>
            </a:r>
            <a:r>
              <a:rPr lang="en-US" dirty="0">
                <a:latin typeface="Times New Roman" charset="0"/>
                <a:cs typeface="Times New Roman" charset="0"/>
              </a:rPr>
              <a:t>, 83)</a:t>
            </a:r>
          </a:p>
        </p:txBody>
      </p:sp>
      <p:sp>
        <p:nvSpPr>
          <p:cNvPr id="608259"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8C4CA3-C898-7948-BD9F-686F39D74497}" type="slidenum">
              <a:rPr lang="en-US" sz="1200">
                <a:cs typeface="Times New Roman" charset="0"/>
              </a:rPr>
              <a:pPr eaLnBrk="1" hangingPunct="1"/>
              <a:t>97</a:t>
            </a:fld>
            <a:endParaRPr lang="en-US" sz="1200">
              <a:cs typeface="Times New Roman"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B1F9A7E-19C5-C143-9CEF-0661F598BF89}" type="slidenum">
              <a:rPr lang="en-US" sz="1200">
                <a:solidFill>
                  <a:srgbClr val="000000"/>
                </a:solidFill>
              </a:rPr>
              <a:pPr eaLnBrk="1" hangingPunct="1"/>
              <a:t>101</a:t>
            </a:fld>
            <a:endParaRPr lang="en-US" sz="1200">
              <a:solidFill>
                <a:srgbClr val="000000"/>
              </a:solidFill>
            </a:endParaRPr>
          </a:p>
        </p:txBody>
      </p:sp>
      <p:sp>
        <p:nvSpPr>
          <p:cNvPr id="612354" name="Rectangle 2"/>
          <p:cNvSpPr>
            <a:spLocks noGrp="1" noRot="1" noChangeAspect="1" noChangeArrowheads="1"/>
          </p:cNvSpPr>
          <p:nvPr>
            <p:ph type="sldImg"/>
          </p:nvPr>
        </p:nvSpPr>
        <p:spPr>
          <a:solidFill>
            <a:srgbClr val="FFFFFF"/>
          </a:solidFill>
          <a:ln/>
        </p:spPr>
      </p:sp>
      <p:sp>
        <p:nvSpPr>
          <p:cNvPr id="612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B26C448-537B-204E-824D-F790579A4156}" type="slidenum">
              <a:rPr lang="en-US" sz="1200">
                <a:solidFill>
                  <a:srgbClr val="000000"/>
                </a:solidFill>
                <a:latin typeface="Arial" charset="0"/>
              </a:rPr>
              <a:pPr eaLnBrk="1" hangingPunct="1"/>
              <a:t>103</a:t>
            </a:fld>
            <a:endParaRPr lang="en-US" sz="1200">
              <a:solidFill>
                <a:srgbClr val="000000"/>
              </a:solidFill>
              <a:latin typeface="Arial" charset="0"/>
            </a:endParaRPr>
          </a:p>
        </p:txBody>
      </p:sp>
      <p:sp>
        <p:nvSpPr>
          <p:cNvPr id="614402" name="Rectangle 2"/>
          <p:cNvSpPr>
            <a:spLocks noGrp="1" noRot="1" noChangeAspect="1" noChangeArrowheads="1"/>
          </p:cNvSpPr>
          <p:nvPr>
            <p:ph type="sldImg"/>
          </p:nvPr>
        </p:nvSpPr>
        <p:spPr>
          <a:solidFill>
            <a:srgbClr val="FFFFFF"/>
          </a:solidFill>
          <a:ln/>
        </p:spPr>
      </p:sp>
      <p:sp>
        <p:nvSpPr>
          <p:cNvPr id="6144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48551E4-A36B-6D4B-A667-D3BE4289855F}" type="slidenum">
              <a:rPr lang="en-GB" sz="1200">
                <a:solidFill>
                  <a:srgbClr val="000000"/>
                </a:solidFill>
              </a:rPr>
              <a:pPr eaLnBrk="1" hangingPunct="1"/>
              <a:t>13</a:t>
            </a:fld>
            <a:endParaRPr lang="en-GB" sz="1200">
              <a:solidFill>
                <a:srgbClr val="000000"/>
              </a:solidFill>
            </a:endParaRPr>
          </a:p>
        </p:txBody>
      </p:sp>
      <p:sp>
        <p:nvSpPr>
          <p:cNvPr id="463874" name="Rectangle 2"/>
          <p:cNvSpPr>
            <a:spLocks noGrp="1" noRot="1" noChangeAspect="1" noChangeArrowheads="1"/>
          </p:cNvSpPr>
          <p:nvPr>
            <p:ph type="sldImg"/>
          </p:nvPr>
        </p:nvSpPr>
        <p:spPr>
          <a:solidFill>
            <a:srgbClr val="FFFFFF"/>
          </a:solidFill>
          <a:ln/>
        </p:spPr>
      </p:sp>
      <p:sp>
        <p:nvSpPr>
          <p:cNvPr id="463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4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9005FBF-2A7F-144C-AB30-F7DFE93149B1}" type="slidenum">
              <a:rPr lang="en-US" sz="1200">
                <a:solidFill>
                  <a:srgbClr val="000000"/>
                </a:solidFill>
                <a:latin typeface="Arial" charset="0"/>
              </a:rPr>
              <a:pPr eaLnBrk="1" hangingPunct="1"/>
              <a:t>104</a:t>
            </a:fld>
            <a:endParaRPr lang="en-US" sz="1200">
              <a:solidFill>
                <a:srgbClr val="000000"/>
              </a:solidFill>
              <a:latin typeface="Arial" charset="0"/>
            </a:endParaRPr>
          </a:p>
        </p:txBody>
      </p:sp>
      <p:sp>
        <p:nvSpPr>
          <p:cNvPr id="616450" name="Rectangle 2"/>
          <p:cNvSpPr>
            <a:spLocks noGrp="1" noRot="1" noChangeAspect="1" noChangeArrowheads="1"/>
          </p:cNvSpPr>
          <p:nvPr>
            <p:ph type="sldImg"/>
          </p:nvPr>
        </p:nvSpPr>
        <p:spPr>
          <a:solidFill>
            <a:srgbClr val="FFFFFF"/>
          </a:solidFill>
          <a:ln/>
        </p:spPr>
      </p:sp>
      <p:sp>
        <p:nvSpPr>
          <p:cNvPr id="616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CE0AFC5-70CB-B541-8C9F-DD0443921C9B}" type="slidenum">
              <a:rPr lang="en-US" sz="1200">
                <a:solidFill>
                  <a:srgbClr val="000000"/>
                </a:solidFill>
                <a:latin typeface="Arial" charset="0"/>
              </a:rPr>
              <a:pPr eaLnBrk="1" hangingPunct="1"/>
              <a:t>105</a:t>
            </a:fld>
            <a:endParaRPr lang="en-US" sz="1200">
              <a:solidFill>
                <a:srgbClr val="000000"/>
              </a:solidFill>
              <a:latin typeface="Arial" charset="0"/>
            </a:endParaRPr>
          </a:p>
        </p:txBody>
      </p:sp>
      <p:sp>
        <p:nvSpPr>
          <p:cNvPr id="618498" name="Rectangle 2"/>
          <p:cNvSpPr>
            <a:spLocks noGrp="1" noRot="1" noChangeAspect="1" noChangeArrowheads="1"/>
          </p:cNvSpPr>
          <p:nvPr>
            <p:ph type="sldImg"/>
          </p:nvPr>
        </p:nvSpPr>
        <p:spPr>
          <a:solidFill>
            <a:srgbClr val="FFFFFF"/>
          </a:solidFill>
          <a:ln/>
        </p:spPr>
      </p:sp>
      <p:sp>
        <p:nvSpPr>
          <p:cNvPr id="618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Times New Roman" charset="0"/>
                <a:cs typeface="ＭＳ Ｐゴシック" charset="0"/>
              </a:rPr>
              <a:t>Change the Chinese text at the left into other languages</a:t>
            </a:r>
            <a:endParaRPr lang="en-US" dirty="0">
              <a:latin typeface="Times New Roman"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D6FC4CD-0563-324D-958B-609AC836527D}" type="slidenum">
              <a:rPr lang="en-US" sz="1200">
                <a:solidFill>
                  <a:srgbClr val="000000"/>
                </a:solidFill>
                <a:latin typeface="Arial" charset="0"/>
              </a:rPr>
              <a:pPr eaLnBrk="1" hangingPunct="1"/>
              <a:t>106</a:t>
            </a:fld>
            <a:endParaRPr lang="en-US" sz="1200">
              <a:solidFill>
                <a:srgbClr val="000000"/>
              </a:solidFill>
              <a:latin typeface="Arial" charset="0"/>
            </a:endParaRPr>
          </a:p>
        </p:txBody>
      </p:sp>
      <p:sp>
        <p:nvSpPr>
          <p:cNvPr id="620546" name="Rectangle 2"/>
          <p:cNvSpPr>
            <a:spLocks noGrp="1" noRot="1" noChangeAspect="1" noChangeArrowheads="1"/>
          </p:cNvSpPr>
          <p:nvPr>
            <p:ph type="sldImg"/>
          </p:nvPr>
        </p:nvSpPr>
        <p:spPr>
          <a:solidFill>
            <a:srgbClr val="FFFFFF"/>
          </a:solidFill>
          <a:ln/>
        </p:spPr>
      </p:sp>
      <p:sp>
        <p:nvSpPr>
          <p:cNvPr id="6205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cs typeface="ＭＳ Ｐゴシック" charset="0"/>
              </a:rPr>
              <a:t>Change the Chinese text at the left into other languages</a:t>
            </a:r>
          </a:p>
          <a:p>
            <a:pPr eaLnBrk="1" hangingPunct="1"/>
            <a:endParaRPr lang="en-US">
              <a:latin typeface="Times New Roman"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197849-A1FF-AB4A-AA14-635AC0479957}" type="slidenum">
              <a:rPr lang="en-US" sz="1200">
                <a:solidFill>
                  <a:srgbClr val="000000"/>
                </a:solidFill>
                <a:latin typeface="Arial" charset="0"/>
              </a:rPr>
              <a:pPr eaLnBrk="1" hangingPunct="1"/>
              <a:t>110</a:t>
            </a:fld>
            <a:endParaRPr lang="en-US" sz="1200">
              <a:solidFill>
                <a:srgbClr val="000000"/>
              </a:solidFill>
              <a:latin typeface="Arial" charset="0"/>
            </a:endParaRPr>
          </a:p>
        </p:txBody>
      </p:sp>
      <p:sp>
        <p:nvSpPr>
          <p:cNvPr id="625666" name="Rectangle 2"/>
          <p:cNvSpPr>
            <a:spLocks noGrp="1" noRot="1" noChangeAspect="1" noChangeArrowheads="1"/>
          </p:cNvSpPr>
          <p:nvPr>
            <p:ph type="sldImg"/>
          </p:nvPr>
        </p:nvSpPr>
        <p:spPr>
          <a:solidFill>
            <a:srgbClr val="FFFFFF"/>
          </a:solidFill>
          <a:ln/>
        </p:spPr>
      </p:sp>
      <p:sp>
        <p:nvSpPr>
          <p:cNvPr id="625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B431E1-7A17-1648-B600-926AF88C8A15}" type="slidenum">
              <a:rPr lang="en-US" sz="1200">
                <a:solidFill>
                  <a:srgbClr val="000000"/>
                </a:solidFill>
                <a:latin typeface="Arial" charset="0"/>
              </a:rPr>
              <a:pPr eaLnBrk="1" hangingPunct="1"/>
              <a:t>111</a:t>
            </a:fld>
            <a:endParaRPr lang="en-US" sz="1200">
              <a:solidFill>
                <a:srgbClr val="000000"/>
              </a:solidFill>
              <a:latin typeface="Arial" charset="0"/>
            </a:endParaRPr>
          </a:p>
        </p:txBody>
      </p:sp>
      <p:sp>
        <p:nvSpPr>
          <p:cNvPr id="627714" name="Rectangle 2"/>
          <p:cNvSpPr>
            <a:spLocks noGrp="1" noRot="1" noChangeAspect="1" noChangeArrowheads="1"/>
          </p:cNvSpPr>
          <p:nvPr>
            <p:ph type="sldImg"/>
          </p:nvPr>
        </p:nvSpPr>
        <p:spPr>
          <a:solidFill>
            <a:srgbClr val="FFFFFF"/>
          </a:solidFill>
          <a:ln/>
        </p:spPr>
      </p:sp>
      <p:sp>
        <p:nvSpPr>
          <p:cNvPr id="627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7D906AC-CFA0-6B4B-BAEA-E05EF9FD1183}" type="slidenum">
              <a:rPr lang="en-US" sz="1200">
                <a:solidFill>
                  <a:srgbClr val="000000"/>
                </a:solidFill>
                <a:latin typeface="Arial" charset="0"/>
              </a:rPr>
              <a:pPr eaLnBrk="1" hangingPunct="1"/>
              <a:t>112</a:t>
            </a:fld>
            <a:endParaRPr lang="en-US" sz="1200">
              <a:solidFill>
                <a:srgbClr val="000000"/>
              </a:solidFill>
              <a:latin typeface="Arial" charset="0"/>
            </a:endParaRPr>
          </a:p>
        </p:txBody>
      </p:sp>
      <p:sp>
        <p:nvSpPr>
          <p:cNvPr id="629762" name="Rectangle 2"/>
          <p:cNvSpPr>
            <a:spLocks noGrp="1" noRot="1" noChangeAspect="1" noChangeArrowheads="1"/>
          </p:cNvSpPr>
          <p:nvPr>
            <p:ph type="sldImg"/>
          </p:nvPr>
        </p:nvSpPr>
        <p:spPr>
          <a:solidFill>
            <a:srgbClr val="FFFFFF"/>
          </a:solidFill>
          <a:ln/>
        </p:spPr>
      </p:sp>
      <p:sp>
        <p:nvSpPr>
          <p:cNvPr id="629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0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DBFFA2-5FF4-DC49-A1CE-FCE1F574A04F}" type="slidenum">
              <a:rPr lang="en-US" sz="1200">
                <a:solidFill>
                  <a:srgbClr val="000000"/>
                </a:solidFill>
                <a:latin typeface="Arial" charset="0"/>
              </a:rPr>
              <a:pPr eaLnBrk="1" hangingPunct="1"/>
              <a:t>113</a:t>
            </a:fld>
            <a:endParaRPr lang="en-US" sz="1200">
              <a:solidFill>
                <a:srgbClr val="000000"/>
              </a:solidFill>
              <a:latin typeface="Arial" charset="0"/>
            </a:endParaRPr>
          </a:p>
        </p:txBody>
      </p:sp>
      <p:sp>
        <p:nvSpPr>
          <p:cNvPr id="631810" name="Rectangle 2"/>
          <p:cNvSpPr>
            <a:spLocks noGrp="1" noRot="1" noChangeAspect="1" noChangeArrowheads="1"/>
          </p:cNvSpPr>
          <p:nvPr>
            <p:ph type="sldImg"/>
          </p:nvPr>
        </p:nvSpPr>
        <p:spPr>
          <a:solidFill>
            <a:srgbClr val="FFFFFF"/>
          </a:solidFill>
          <a:ln/>
        </p:spPr>
      </p:sp>
      <p:sp>
        <p:nvSpPr>
          <p:cNvPr id="631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1B0AA16-6F4A-1846-B8DD-37F59D0AE7F6}" type="slidenum">
              <a:rPr lang="en-US" sz="1200">
                <a:solidFill>
                  <a:srgbClr val="000000"/>
                </a:solidFill>
                <a:latin typeface="Arial" charset="0"/>
              </a:rPr>
              <a:pPr eaLnBrk="1" hangingPunct="1"/>
              <a:t>114</a:t>
            </a:fld>
            <a:endParaRPr lang="en-US" sz="1200">
              <a:solidFill>
                <a:srgbClr val="000000"/>
              </a:solidFill>
              <a:latin typeface="Arial" charset="0"/>
            </a:endParaRPr>
          </a:p>
        </p:txBody>
      </p:sp>
      <p:sp>
        <p:nvSpPr>
          <p:cNvPr id="633858" name="Rectangle 2"/>
          <p:cNvSpPr>
            <a:spLocks noGrp="1" noRot="1" noChangeAspect="1" noChangeArrowheads="1"/>
          </p:cNvSpPr>
          <p:nvPr>
            <p:ph type="sldImg"/>
          </p:nvPr>
        </p:nvSpPr>
        <p:spPr>
          <a:solidFill>
            <a:srgbClr val="FFFFFF"/>
          </a:solidFill>
          <a:ln/>
        </p:spPr>
      </p:sp>
      <p:sp>
        <p:nvSpPr>
          <p:cNvPr id="633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B520F34-378B-7D4B-95D5-C71C0D20774C}" type="slidenum">
              <a:rPr lang="en-US" sz="1200">
                <a:latin typeface="Arial" charset="0"/>
              </a:rPr>
              <a:pPr eaLnBrk="1" hangingPunct="1"/>
              <a:t>115</a:t>
            </a:fld>
            <a:endParaRPr lang="en-US" sz="1200">
              <a:latin typeface="Arial" charset="0"/>
            </a:endParaRPr>
          </a:p>
        </p:txBody>
      </p:sp>
      <p:sp>
        <p:nvSpPr>
          <p:cNvPr id="635906" name="Rectangle 2"/>
          <p:cNvSpPr>
            <a:spLocks noGrp="1" noRot="1" noChangeAspect="1" noChangeArrowheads="1"/>
          </p:cNvSpPr>
          <p:nvPr>
            <p:ph type="sldImg"/>
          </p:nvPr>
        </p:nvSpPr>
        <p:spPr>
          <a:solidFill>
            <a:srgbClr val="FFFFFF"/>
          </a:solidFill>
          <a:ln/>
        </p:spPr>
      </p:sp>
      <p:sp>
        <p:nvSpPr>
          <p:cNvPr id="635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90F42AF-3304-0349-B6A4-1BCCEC6BB53A}" type="slidenum">
              <a:rPr lang="en-US" sz="1200">
                <a:solidFill>
                  <a:srgbClr val="000000"/>
                </a:solidFill>
                <a:cs typeface="Times New Roman" charset="0"/>
              </a:rPr>
              <a:pPr eaLnBrk="1" hangingPunct="1"/>
              <a:t>116</a:t>
            </a:fld>
            <a:endParaRPr lang="en-US" sz="1200">
              <a:solidFill>
                <a:srgbClr val="000000"/>
              </a:solidFill>
              <a:cs typeface="Times New Roman" charset="0"/>
            </a:endParaRPr>
          </a:p>
        </p:txBody>
      </p:sp>
      <p:sp>
        <p:nvSpPr>
          <p:cNvPr id="637954" name="Rectangle 2"/>
          <p:cNvSpPr>
            <a:spLocks noGrp="1" noRot="1" noChangeAspect="1" noChangeArrowheads="1"/>
          </p:cNvSpPr>
          <p:nvPr>
            <p:ph type="sldImg"/>
          </p:nvPr>
        </p:nvSpPr>
        <p:spPr>
          <a:solidFill>
            <a:srgbClr val="FFFFFF"/>
          </a:solidFill>
          <a:ln/>
        </p:spPr>
      </p:sp>
      <p:sp>
        <p:nvSpPr>
          <p:cNvPr id="63795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169EB51-FF1D-544B-AEE6-D48C8068C73C}" type="slidenum">
              <a:rPr lang="en-US" smtClean="0"/>
              <a:pPr>
                <a:defRPr/>
              </a:pPr>
              <a:t>14</a:t>
            </a:fld>
            <a:endParaRPr lang="en-US"/>
          </a:p>
        </p:txBody>
      </p:sp>
    </p:spTree>
    <p:extLst>
      <p:ext uri="{BB962C8B-B14F-4D97-AF65-F5344CB8AC3E}">
        <p14:creationId xmlns:p14="http://schemas.microsoft.com/office/powerpoint/2010/main" val="96100326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991781-C594-C541-B84B-DF9742F4D8B1}" type="slidenum">
              <a:rPr lang="en-US" sz="1200"/>
              <a:pPr eaLnBrk="1" hangingPunct="1"/>
              <a:t>119</a:t>
            </a:fld>
            <a:endParaRPr lang="en-US" sz="1200"/>
          </a:p>
        </p:txBody>
      </p:sp>
      <p:sp>
        <p:nvSpPr>
          <p:cNvPr id="732162" name="Rectangle 2"/>
          <p:cNvSpPr>
            <a:spLocks noGrp="1" noRot="1" noChangeAspect="1" noChangeArrowheads="1"/>
          </p:cNvSpPr>
          <p:nvPr>
            <p:ph type="sldImg"/>
          </p:nvPr>
        </p:nvSpPr>
        <p:spPr>
          <a:solidFill>
            <a:srgbClr val="FFFFFF"/>
          </a:solidFill>
          <a:ln/>
        </p:spPr>
      </p:sp>
      <p:sp>
        <p:nvSpPr>
          <p:cNvPr id="7321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0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0C32E95-DEC1-D942-90CA-6F144B87F03A}" type="slidenum">
              <a:rPr lang="en-US" sz="1200"/>
              <a:pPr eaLnBrk="1" hangingPunct="1"/>
              <a:t>120</a:t>
            </a:fld>
            <a:endParaRPr lang="en-US" sz="1200"/>
          </a:p>
        </p:txBody>
      </p:sp>
      <p:sp>
        <p:nvSpPr>
          <p:cNvPr id="734210" name="Rectangle 2"/>
          <p:cNvSpPr>
            <a:spLocks noGrp="1" noRot="1" noChangeAspect="1" noChangeArrowheads="1"/>
          </p:cNvSpPr>
          <p:nvPr>
            <p:ph type="sldImg"/>
          </p:nvPr>
        </p:nvSpPr>
        <p:spPr>
          <a:solidFill>
            <a:srgbClr val="FFFFFF"/>
          </a:solidFill>
          <a:ln/>
        </p:spPr>
      </p:sp>
      <p:sp>
        <p:nvSpPr>
          <p:cNvPr id="7342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943CE0-C1A3-5647-9EC7-A899B8958C2C}" type="slidenum">
              <a:rPr lang="en-US" sz="1200"/>
              <a:pPr eaLnBrk="1" hangingPunct="1"/>
              <a:t>121</a:t>
            </a:fld>
            <a:endParaRPr lang="en-US" sz="1200"/>
          </a:p>
        </p:txBody>
      </p:sp>
      <p:sp>
        <p:nvSpPr>
          <p:cNvPr id="736258" name="Rectangle 2"/>
          <p:cNvSpPr>
            <a:spLocks noGrp="1" noRot="1" noChangeAspect="1" noChangeArrowheads="1"/>
          </p:cNvSpPr>
          <p:nvPr>
            <p:ph type="sldImg"/>
          </p:nvPr>
        </p:nvSpPr>
        <p:spPr>
          <a:solidFill>
            <a:srgbClr val="FFFFFF"/>
          </a:solidFill>
          <a:ln/>
        </p:spPr>
      </p:sp>
      <p:sp>
        <p:nvSpPr>
          <p:cNvPr id="736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9FD8145-1824-D54E-BF2F-AC91DE2A0859}" type="slidenum">
              <a:rPr lang="en-US" sz="1200">
                <a:solidFill>
                  <a:srgbClr val="000000"/>
                </a:solidFill>
                <a:cs typeface="Times New Roman" charset="0"/>
              </a:rPr>
              <a:pPr eaLnBrk="1" hangingPunct="1"/>
              <a:t>122</a:t>
            </a:fld>
            <a:endParaRPr lang="en-US" sz="1200">
              <a:solidFill>
                <a:srgbClr val="000000"/>
              </a:solidFill>
              <a:cs typeface="Times New Roman" charset="0"/>
            </a:endParaRPr>
          </a:p>
        </p:txBody>
      </p:sp>
      <p:sp>
        <p:nvSpPr>
          <p:cNvPr id="640002" name="Rectangle 2"/>
          <p:cNvSpPr>
            <a:spLocks noGrp="1" noRot="1" noChangeAspect="1" noChangeArrowheads="1"/>
          </p:cNvSpPr>
          <p:nvPr>
            <p:ph type="sldImg"/>
          </p:nvPr>
        </p:nvSpPr>
        <p:spPr>
          <a:solidFill>
            <a:srgbClr val="FFFFFF"/>
          </a:solidFill>
          <a:ln/>
        </p:spPr>
      </p:sp>
      <p:sp>
        <p:nvSpPr>
          <p:cNvPr id="64000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90354AD-4B6B-C946-A552-54AA24A5E22E}" type="slidenum">
              <a:rPr lang="en-US" sz="1200">
                <a:solidFill>
                  <a:srgbClr val="000000"/>
                </a:solidFill>
                <a:cs typeface="Times New Roman" charset="0"/>
              </a:rPr>
              <a:pPr eaLnBrk="1" hangingPunct="1"/>
              <a:t>123</a:t>
            </a:fld>
            <a:endParaRPr lang="en-US" sz="1200">
              <a:solidFill>
                <a:srgbClr val="000000"/>
              </a:solidFill>
              <a:cs typeface="Times New Roman" charset="0"/>
            </a:endParaRPr>
          </a:p>
        </p:txBody>
      </p:sp>
      <p:sp>
        <p:nvSpPr>
          <p:cNvPr id="642050" name="Rectangle 2"/>
          <p:cNvSpPr>
            <a:spLocks noGrp="1" noRot="1" noChangeAspect="1" noChangeArrowheads="1"/>
          </p:cNvSpPr>
          <p:nvPr>
            <p:ph type="sldImg"/>
          </p:nvPr>
        </p:nvSpPr>
        <p:spPr>
          <a:solidFill>
            <a:srgbClr val="FFFFFF"/>
          </a:solidFill>
          <a:ln/>
        </p:spPr>
      </p:sp>
      <p:sp>
        <p:nvSpPr>
          <p:cNvPr id="642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D6719A3-FD74-354A-A6A2-428FF3F10B67}" type="slidenum">
              <a:rPr lang="en-US" sz="1200">
                <a:solidFill>
                  <a:srgbClr val="000000"/>
                </a:solidFill>
                <a:cs typeface="Times New Roman" charset="0"/>
              </a:rPr>
              <a:pPr eaLnBrk="1" hangingPunct="1"/>
              <a:t>124</a:t>
            </a:fld>
            <a:endParaRPr lang="en-US" sz="1200">
              <a:solidFill>
                <a:srgbClr val="000000"/>
              </a:solidFill>
              <a:cs typeface="Times New Roman" charset="0"/>
            </a:endParaRPr>
          </a:p>
        </p:txBody>
      </p:sp>
      <p:sp>
        <p:nvSpPr>
          <p:cNvPr id="644098" name="Rectangle 2"/>
          <p:cNvSpPr>
            <a:spLocks noGrp="1" noRot="1" noChangeAspect="1" noChangeArrowheads="1"/>
          </p:cNvSpPr>
          <p:nvPr>
            <p:ph type="sldImg"/>
          </p:nvPr>
        </p:nvSpPr>
        <p:spPr>
          <a:solidFill>
            <a:srgbClr val="FFFFFF"/>
          </a:solidFill>
          <a:ln/>
        </p:spPr>
      </p:sp>
      <p:sp>
        <p:nvSpPr>
          <p:cNvPr id="644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1CD327-BAB3-4E47-8D9C-3CFB7A87F165}" type="slidenum">
              <a:rPr lang="en-US" sz="1200">
                <a:solidFill>
                  <a:srgbClr val="000000"/>
                </a:solidFill>
                <a:cs typeface="Times New Roman" charset="0"/>
              </a:rPr>
              <a:pPr eaLnBrk="1" hangingPunct="1"/>
              <a:t>125</a:t>
            </a:fld>
            <a:endParaRPr lang="en-US" sz="1200">
              <a:solidFill>
                <a:srgbClr val="000000"/>
              </a:solidFill>
              <a:cs typeface="Times New Roman" charset="0"/>
            </a:endParaRPr>
          </a:p>
        </p:txBody>
      </p:sp>
      <p:sp>
        <p:nvSpPr>
          <p:cNvPr id="646146" name="Rectangle 2"/>
          <p:cNvSpPr>
            <a:spLocks noGrp="1" noRot="1" noChangeAspect="1" noChangeArrowheads="1"/>
          </p:cNvSpPr>
          <p:nvPr>
            <p:ph type="sldImg"/>
          </p:nvPr>
        </p:nvSpPr>
        <p:spPr>
          <a:solidFill>
            <a:srgbClr val="FFFFFF"/>
          </a:solidFill>
          <a:ln/>
        </p:spPr>
      </p:sp>
      <p:sp>
        <p:nvSpPr>
          <p:cNvPr id="646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08B3FB-D58B-9644-8CDD-F2D6CE8C1F22}" type="slidenum">
              <a:rPr lang="en-US" sz="1200">
                <a:solidFill>
                  <a:srgbClr val="000000"/>
                </a:solidFill>
                <a:cs typeface="Times New Roman" charset="0"/>
              </a:rPr>
              <a:pPr eaLnBrk="1" hangingPunct="1"/>
              <a:t>126</a:t>
            </a:fld>
            <a:endParaRPr lang="en-US" sz="1200">
              <a:solidFill>
                <a:srgbClr val="000000"/>
              </a:solidFill>
              <a:cs typeface="Times New Roman" charset="0"/>
            </a:endParaRPr>
          </a:p>
        </p:txBody>
      </p:sp>
      <p:sp>
        <p:nvSpPr>
          <p:cNvPr id="648194" name="Rectangle 2"/>
          <p:cNvSpPr>
            <a:spLocks noGrp="1" noRot="1" noChangeAspect="1" noChangeArrowheads="1"/>
          </p:cNvSpPr>
          <p:nvPr>
            <p:ph type="sldImg"/>
          </p:nvPr>
        </p:nvSpPr>
        <p:spPr>
          <a:solidFill>
            <a:srgbClr val="FFFFFF"/>
          </a:solidFill>
          <a:ln/>
        </p:spPr>
      </p:sp>
      <p:sp>
        <p:nvSpPr>
          <p:cNvPr id="64819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B9AF2C-701A-F744-85CE-92D4FF67660F}" type="slidenum">
              <a:rPr lang="en-US" sz="1200">
                <a:solidFill>
                  <a:srgbClr val="000000"/>
                </a:solidFill>
                <a:cs typeface="Times New Roman" charset="0"/>
              </a:rPr>
              <a:pPr eaLnBrk="1" hangingPunct="1"/>
              <a:t>127</a:t>
            </a:fld>
            <a:endParaRPr lang="en-US" sz="1200">
              <a:solidFill>
                <a:srgbClr val="000000"/>
              </a:solidFill>
              <a:cs typeface="Times New Roman" charset="0"/>
            </a:endParaRPr>
          </a:p>
        </p:txBody>
      </p:sp>
      <p:sp>
        <p:nvSpPr>
          <p:cNvPr id="650242" name="Rectangle 2"/>
          <p:cNvSpPr>
            <a:spLocks noGrp="1" noRot="1" noChangeAspect="1" noChangeArrowheads="1" noTextEdit="1"/>
          </p:cNvSpPr>
          <p:nvPr>
            <p:ph type="sldImg"/>
          </p:nvPr>
        </p:nvSpPr>
        <p:spPr>
          <a:ln/>
        </p:spPr>
      </p:sp>
      <p:sp>
        <p:nvSpPr>
          <p:cNvPr id="6502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cs typeface="Times New Roman" charset="0"/>
              </a:rPr>
              <a:t>The Lord Jesus designed Tom and me to be shepherds who will train the sheep to use their gifts.</a:t>
            </a:r>
          </a:p>
          <a:p>
            <a:r>
              <a:rPr lang="en-US">
                <a:latin typeface="Times New Roman" charset="0"/>
                <a:cs typeface="Times New Roman" charset="0"/>
              </a:rPr>
              <a:t>Read 11-12a.</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8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E99DA26-2DF0-644F-A355-DA8B194F882B}" type="slidenum">
              <a:rPr lang="en-US" sz="1200">
                <a:solidFill>
                  <a:srgbClr val="000000"/>
                </a:solidFill>
                <a:cs typeface="Times New Roman" charset="0"/>
              </a:rPr>
              <a:pPr eaLnBrk="1" hangingPunct="1"/>
              <a:t>128</a:t>
            </a:fld>
            <a:endParaRPr lang="en-US" sz="1200">
              <a:solidFill>
                <a:srgbClr val="000000"/>
              </a:solidFill>
              <a:cs typeface="Times New Roman" charset="0"/>
            </a:endParaRPr>
          </a:p>
        </p:txBody>
      </p:sp>
      <p:sp>
        <p:nvSpPr>
          <p:cNvPr id="652290" name="Rectangle 2"/>
          <p:cNvSpPr>
            <a:spLocks noGrp="1" noRot="1" noChangeAspect="1" noChangeArrowheads="1"/>
          </p:cNvSpPr>
          <p:nvPr>
            <p:ph type="sldImg"/>
          </p:nvPr>
        </p:nvSpPr>
        <p:spPr>
          <a:solidFill>
            <a:srgbClr val="FFFFFF"/>
          </a:solidFill>
          <a:ln/>
        </p:spPr>
      </p:sp>
      <p:sp>
        <p:nvSpPr>
          <p:cNvPr id="652291" name="Rectangle 3"/>
          <p:cNvSpPr>
            <a:spLocks noGrp="1" noChangeArrowheads="1"/>
          </p:cNvSpPr>
          <p:nvPr>
            <p:ph type="body" idx="1"/>
          </p:nvPr>
        </p:nvSpPr>
        <p:spPr>
          <a:solidFill>
            <a:srgbClr val="FFFFFF"/>
          </a:solidFill>
          <a:ln>
            <a:solidFill>
              <a:srgbClr val="000000"/>
            </a:solidFill>
          </a:ln>
        </p:spPr>
        <p:txBody>
          <a:bodyPr/>
          <a:lstStyle/>
          <a:p>
            <a:r>
              <a:rPr lang="en-US" dirty="0">
                <a:latin typeface="Times New Roman" charset="0"/>
                <a:cs typeface="Times New Roman" charset="0"/>
              </a:rPr>
              <a:t>Christ gave four types of equippers to the church.  I know it looks like five, but hold on.  </a:t>
            </a:r>
            <a:r>
              <a:rPr lang="en-US" dirty="0" smtClean="0">
                <a:latin typeface="Times New Roman" charset="0"/>
                <a:cs typeface="Times New Roman" charset="0"/>
              </a:rPr>
              <a:t>I</a:t>
            </a:r>
            <a:r>
              <a:rPr lang="uk-UA" altLang="ja-JP" dirty="0" smtClean="0">
                <a:latin typeface="Arial" charset="0"/>
                <a:cs typeface="Times New Roman" charset="0"/>
              </a:rPr>
              <a:t>'</a:t>
            </a:r>
            <a:r>
              <a:rPr lang="en-US" dirty="0" err="1" smtClean="0">
                <a:latin typeface="Times New Roman" charset="0"/>
                <a:cs typeface="Times New Roman" charset="0"/>
              </a:rPr>
              <a:t>ll</a:t>
            </a:r>
            <a:r>
              <a:rPr lang="en-US" dirty="0" smtClean="0">
                <a:latin typeface="Times New Roman" charset="0"/>
                <a:cs typeface="Times New Roman" charset="0"/>
              </a:rPr>
              <a:t> </a:t>
            </a:r>
            <a:r>
              <a:rPr lang="en-US" dirty="0">
                <a:latin typeface="Times New Roman" charset="0"/>
                <a:cs typeface="Times New Roman" charset="0"/>
              </a:rPr>
              <a:t>explain in a minute.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15.jpe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18.jpeg"/></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 Id="rId2" Type="http://schemas.openxmlformats.org/officeDocument/2006/relationships/image" Target="../media/image24.jpeg"/></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 Id="rId2" Type="http://schemas.openxmlformats.org/officeDocument/2006/relationships/image" Target="../media/image26.jpeg"/></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6.xml"/><Relationship Id="rId2" Type="http://schemas.openxmlformats.org/officeDocument/2006/relationships/image" Target="../media/image3.png"/></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8.xml"/><Relationship Id="rId2" Type="http://schemas.openxmlformats.org/officeDocument/2006/relationships/image" Target="../media/image3.png"/></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0.xml"/><Relationship Id="rId2" Type="http://schemas.openxmlformats.org/officeDocument/2006/relationships/image" Target="../media/image31.jpeg"/><Relationship Id="rId3" Type="http://schemas.openxmlformats.org/officeDocument/2006/relationships/image" Target="../media/image30.png"/></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4.xml"/><Relationship Id="rId2" Type="http://schemas.openxmlformats.org/officeDocument/2006/relationships/image" Target="../media/image3.png"/></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bwMode="auto">
          <a:xfrm>
            <a:off x="1116014" y="0"/>
            <a:ext cx="8027987"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lIns="91427" tIns="45714" rIns="91427" bIns="45714"/>
          <a:lstStyle/>
          <a:p>
            <a:pPr>
              <a:defRPr/>
            </a:pPr>
            <a:endParaRPr lang="en-US">
              <a:effectLst>
                <a:outerShdw blurRad="38100" dist="38100" dir="2700000" algn="tl">
                  <a:srgbClr val="000000">
                    <a:alpha val="43137"/>
                  </a:srgbClr>
                </a:outerShdw>
              </a:effectLst>
              <a:ea typeface="Times New Roman" charset="0"/>
              <a:cs typeface="Times New Roman" charset="0"/>
            </a:endParaRPr>
          </a:p>
        </p:txBody>
      </p:sp>
      <p:grpSp>
        <p:nvGrpSpPr>
          <p:cNvPr id="5" name="Group 2"/>
          <p:cNvGrpSpPr>
            <a:grpSpLocks/>
          </p:cNvGrpSpPr>
          <p:nvPr/>
        </p:nvGrpSpPr>
        <p:grpSpPr bwMode="auto">
          <a:xfrm>
            <a:off x="0" y="1"/>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8"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1"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10"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1" name="Rectangle 10"/>
          <p:cNvSpPr>
            <a:spLocks noGrp="1" noChangeArrowheads="1"/>
          </p:cNvSpPr>
          <p:nvPr>
            <p:ph type="sldNum" sz="quarter" idx="12"/>
          </p:nvPr>
        </p:nvSpPr>
        <p:spPr/>
        <p:txBody>
          <a:bodyPr/>
          <a:lstStyle>
            <a:lvl1pPr>
              <a:defRPr/>
            </a:lvl1pPr>
          </a:lstStyle>
          <a:p>
            <a:pPr>
              <a:defRPr/>
            </a:pPr>
            <a:fld id="{0587DEEF-5164-2649-B215-FC4E9E4B3DB2}" type="slidenum">
              <a:rPr lang="en-US"/>
              <a:pPr>
                <a:defRPr/>
              </a:pPr>
              <a:t>‹#›</a:t>
            </a:fld>
            <a:endParaRPr lang="en-US"/>
          </a:p>
        </p:txBody>
      </p:sp>
    </p:spTree>
    <p:extLst>
      <p:ext uri="{BB962C8B-B14F-4D97-AF65-F5344CB8AC3E}">
        <p14:creationId xmlns:p14="http://schemas.microsoft.com/office/powerpoint/2010/main" val="392102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EB053C3-05A6-D547-96A6-6E89FDEAB160}" type="slidenum">
              <a:rPr lang="en-US"/>
              <a:pPr>
                <a:defRPr/>
              </a:pPr>
              <a:t>‹#›</a:t>
            </a:fld>
            <a:endParaRPr lang="en-US"/>
          </a:p>
        </p:txBody>
      </p:sp>
    </p:spTree>
    <p:extLst>
      <p:ext uri="{BB962C8B-B14F-4D97-AF65-F5344CB8AC3E}">
        <p14:creationId xmlns:p14="http://schemas.microsoft.com/office/powerpoint/2010/main" val="31451965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27" tIns="45714" rIns="91427" bIns="45714"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27" tIns="45714" rIns="91427" bIns="4571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a:prstGeom prst="rect">
            <a:avLst/>
          </a:prstGeom>
        </p:spPr>
        <p:txBody>
          <a:bodyPr lIns="91427" tIns="45714" rIns="91427" bIns="45714"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a:prstGeom prst="rect">
            <a:avLst/>
          </a:prstGeom>
        </p:spPr>
        <p:txBody>
          <a:bodyPr lIns="91427" tIns="45714" rIns="91427" bIns="4571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E35C9EF-7A93-AF48-8D03-BD1B888A615B}" type="datetimeFigureOut">
              <a:rPr lang="en-US"/>
              <a:pPr>
                <a:defRPr/>
              </a:pPr>
              <a:t>3/5/18</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A67D1DAF-652B-4C47-A033-A77CF1ECA53C}" type="slidenum">
              <a:rPr lang="en-US"/>
              <a:pPr>
                <a:defRPr/>
              </a:pPr>
              <a:t>‹#›</a:t>
            </a:fld>
            <a:endParaRPr lang="en-US"/>
          </a:p>
        </p:txBody>
      </p:sp>
    </p:spTree>
    <p:extLst>
      <p:ext uri="{BB962C8B-B14F-4D97-AF65-F5344CB8AC3E}">
        <p14:creationId xmlns:p14="http://schemas.microsoft.com/office/powerpoint/2010/main" val="34687498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4D9F98D-3A36-1448-8AD0-A225161860F7}" type="datetimeFigureOut">
              <a:rPr lang="en-US"/>
              <a:pPr>
                <a:defRPr/>
              </a:pPr>
              <a:t>3/5/18</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7FD5B1BE-BB4D-A741-AD1C-61B77C93F4B4}" type="slidenum">
              <a:rPr lang="en-US"/>
              <a:pPr>
                <a:defRPr/>
              </a:pPr>
              <a:t>‹#›</a:t>
            </a:fld>
            <a:endParaRPr lang="en-US"/>
          </a:p>
        </p:txBody>
      </p:sp>
    </p:spTree>
    <p:extLst>
      <p:ext uri="{BB962C8B-B14F-4D97-AF65-F5344CB8AC3E}">
        <p14:creationId xmlns:p14="http://schemas.microsoft.com/office/powerpoint/2010/main" val="35286234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739AFD9B-0991-5540-AA51-FF9888C0E9F4}" type="datetimeFigureOut">
              <a:rPr lang="en-US"/>
              <a:pPr>
                <a:defRPr/>
              </a:pPr>
              <a:t>3/5/18</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676564E7-8EF1-5741-AB98-1E7FAAEFF73F}" type="slidenum">
              <a:rPr lang="en-US"/>
              <a:pPr>
                <a:defRPr/>
              </a:pPr>
              <a:t>‹#›</a:t>
            </a:fld>
            <a:endParaRPr lang="en-US"/>
          </a:p>
        </p:txBody>
      </p:sp>
    </p:spTree>
    <p:extLst>
      <p:ext uri="{BB962C8B-B14F-4D97-AF65-F5344CB8AC3E}">
        <p14:creationId xmlns:p14="http://schemas.microsoft.com/office/powerpoint/2010/main" val="30527419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a:prstGeom prst="rect">
            <a:avLst/>
          </a:prstGeom>
        </p:spPr>
        <p:txBody>
          <a:bodyPr lIns="91427" tIns="45714" rIns="91427" bIns="45714"/>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a:prstGeom prst="rect">
            <a:avLst/>
          </a:prstGeom>
        </p:spPr>
        <p:txBody>
          <a:bodyPr lIns="91427" tIns="45714" rIns="91427" bIns="45714"/>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0523EE20-26C1-EC44-87D6-B19F565BC645}" type="datetimeFigureOut">
              <a:rPr lang="en-US"/>
              <a:pPr>
                <a:defRPr/>
              </a:pPr>
              <a:t>3/5/18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B171F6C9-C686-2C45-9645-F50891543573}" type="slidenum">
              <a:rPr lang="en-US"/>
              <a:pPr>
                <a:defRPr/>
              </a:pPr>
              <a:t>‹#›</a:t>
            </a:fld>
            <a:endParaRPr lang="en-US"/>
          </a:p>
        </p:txBody>
      </p:sp>
    </p:spTree>
    <p:extLst>
      <p:ext uri="{BB962C8B-B14F-4D97-AF65-F5344CB8AC3E}">
        <p14:creationId xmlns:p14="http://schemas.microsoft.com/office/powerpoint/2010/main" val="379425918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27" tIns="45714" rIns="91427" bIns="45714"/>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27" tIns="45714" rIns="91427" bIns="45714"/>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BD3223D-48B3-834D-A7E7-761AA7596279}" type="datetimeFigureOut">
              <a:rPr lang="en-US"/>
              <a:pPr>
                <a:defRPr/>
              </a:pPr>
              <a:t>3/5/18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E512A94-2238-2346-BD25-5FCA0E03F3BF}" type="slidenum">
              <a:rPr lang="en-US"/>
              <a:pPr>
                <a:defRPr/>
              </a:pPr>
              <a:t>‹#›</a:t>
            </a:fld>
            <a:endParaRPr lang="en-US"/>
          </a:p>
        </p:txBody>
      </p:sp>
    </p:spTree>
    <p:extLst>
      <p:ext uri="{BB962C8B-B14F-4D97-AF65-F5344CB8AC3E}">
        <p14:creationId xmlns:p14="http://schemas.microsoft.com/office/powerpoint/2010/main" val="114504597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27" tIns="45714" rIns="91427" bIns="4571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1AFDEDCC-6F6C-DD47-8208-FE19F6E54571}" type="datetimeFigureOut">
              <a:rPr lang="en-US"/>
              <a:pPr>
                <a:defRPr/>
              </a:pPr>
              <a:t>3/5/18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30D3E969-F2C2-AD4E-BD49-2E177076AF25}" type="slidenum">
              <a:rPr lang="en-US"/>
              <a:pPr>
                <a:defRPr/>
              </a:pPr>
              <a:t>‹#›</a:t>
            </a:fld>
            <a:endParaRPr lang="en-US"/>
          </a:p>
        </p:txBody>
      </p:sp>
    </p:spTree>
    <p:extLst>
      <p:ext uri="{BB962C8B-B14F-4D97-AF65-F5344CB8AC3E}">
        <p14:creationId xmlns:p14="http://schemas.microsoft.com/office/powerpoint/2010/main" val="40983598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a:prstGeom prst="rect">
            <a:avLst/>
          </a:prstGeom>
        </p:spPr>
        <p:txBody>
          <a:bodyPr vert="eaVert" lIns="91427" tIns="45714" rIns="91427" bIns="4571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194DDD1E-52F5-C143-9A03-143E2759E319}" type="datetimeFigureOut">
              <a:rPr lang="en-US"/>
              <a:pPr>
                <a:defRPr/>
              </a:pPr>
              <a:t>3/5/18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F52D6538-9207-BE43-A065-B0E0FFD8D4D4}" type="slidenum">
              <a:rPr lang="en-US"/>
              <a:pPr>
                <a:defRPr/>
              </a:pPr>
              <a:t>‹#›</a:t>
            </a:fld>
            <a:endParaRPr lang="en-US"/>
          </a:p>
        </p:txBody>
      </p:sp>
    </p:spTree>
    <p:extLst>
      <p:ext uri="{BB962C8B-B14F-4D97-AF65-F5344CB8AC3E}">
        <p14:creationId xmlns:p14="http://schemas.microsoft.com/office/powerpoint/2010/main" val="13954979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18ADF4-9FB7-0247-B480-6F376C81A7AB}" type="slidenum">
              <a:rPr lang="en-GB"/>
              <a:pPr>
                <a:defRPr/>
              </a:pPr>
              <a:t>‹#›</a:t>
            </a:fld>
            <a:endParaRPr lang="en-GB"/>
          </a:p>
        </p:txBody>
      </p:sp>
    </p:spTree>
    <p:extLst>
      <p:ext uri="{BB962C8B-B14F-4D97-AF65-F5344CB8AC3E}">
        <p14:creationId xmlns:p14="http://schemas.microsoft.com/office/powerpoint/2010/main" val="37101777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423BDA8-B780-224A-9F92-1913AA5A718B}" type="slidenum">
              <a:rPr lang="en-GB"/>
              <a:pPr>
                <a:defRPr/>
              </a:pPr>
              <a:t>‹#›</a:t>
            </a:fld>
            <a:endParaRPr lang="en-GB"/>
          </a:p>
        </p:txBody>
      </p:sp>
    </p:spTree>
    <p:extLst>
      <p:ext uri="{BB962C8B-B14F-4D97-AF65-F5344CB8AC3E}">
        <p14:creationId xmlns:p14="http://schemas.microsoft.com/office/powerpoint/2010/main" val="217132977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6"/>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grpSp>
      <p:sp>
        <p:nvSpPr>
          <p:cNvPr id="17447" name="Rectangle 39"/>
          <p:cNvSpPr>
            <a:spLocks noGrp="1" noChangeArrowheads="1"/>
          </p:cNvSpPr>
          <p:nvPr>
            <p:ph type="subTitle" idx="1"/>
          </p:nvPr>
        </p:nvSpPr>
        <p:spPr>
          <a:xfrm>
            <a:off x="1371600" y="3886201"/>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8"/>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atin typeface="Times New Roman" charset="0"/>
              </a:defRPr>
            </a:lvl1pPr>
          </a:lstStyle>
          <a:p>
            <a:pPr>
              <a:defRPr/>
            </a:pPr>
            <a:fld id="{69DA05DC-7640-AA44-9EE7-E74E533E4008}" type="slidenum">
              <a:rPr lang="en-US"/>
              <a:pPr>
                <a:defRPr/>
              </a:pPr>
              <a:t>‹#›</a:t>
            </a:fld>
            <a:endParaRPr lang="en-US"/>
          </a:p>
        </p:txBody>
      </p:sp>
    </p:spTree>
    <p:extLst>
      <p:ext uri="{BB962C8B-B14F-4D97-AF65-F5344CB8AC3E}">
        <p14:creationId xmlns:p14="http://schemas.microsoft.com/office/powerpoint/2010/main" val="4118882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55538FF-0AF0-A048-A326-E8DC6B5FD80B}" type="slidenum">
              <a:rPr lang="en-US"/>
              <a:pPr>
                <a:defRPr/>
              </a:pPr>
              <a:t>‹#›</a:t>
            </a:fld>
            <a:endParaRPr lang="en-US"/>
          </a:p>
        </p:txBody>
      </p:sp>
    </p:spTree>
    <p:extLst>
      <p:ext uri="{BB962C8B-B14F-4D97-AF65-F5344CB8AC3E}">
        <p14:creationId xmlns:p14="http://schemas.microsoft.com/office/powerpoint/2010/main" val="415767388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268D3402-25E9-2D44-889D-F25489507605}" type="slidenum">
              <a:rPr lang="en-US"/>
              <a:pPr>
                <a:defRPr/>
              </a:pPr>
              <a:t>‹#›</a:t>
            </a:fld>
            <a:endParaRPr lang="en-US"/>
          </a:p>
        </p:txBody>
      </p:sp>
    </p:spTree>
    <p:extLst>
      <p:ext uri="{BB962C8B-B14F-4D97-AF65-F5344CB8AC3E}">
        <p14:creationId xmlns:p14="http://schemas.microsoft.com/office/powerpoint/2010/main" val="1318856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smtClean="0"/>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38705483-BC9B-E741-A182-9A6341CB82D9}" type="slidenum">
              <a:rPr lang="en-US"/>
              <a:pPr>
                <a:defRPr/>
              </a:pPr>
              <a:t>‹#›</a:t>
            </a:fld>
            <a:endParaRPr lang="en-US"/>
          </a:p>
        </p:txBody>
      </p:sp>
    </p:spTree>
    <p:extLst>
      <p:ext uri="{BB962C8B-B14F-4D97-AF65-F5344CB8AC3E}">
        <p14:creationId xmlns:p14="http://schemas.microsoft.com/office/powerpoint/2010/main" val="24411111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49BC14FA-A06E-3E40-AD6B-A0457D32162D}" type="slidenum">
              <a:rPr lang="en-US"/>
              <a:pPr>
                <a:defRPr/>
              </a:pPr>
              <a:t>‹#›</a:t>
            </a:fld>
            <a:endParaRPr lang="en-US"/>
          </a:p>
        </p:txBody>
      </p:sp>
    </p:spTree>
    <p:extLst>
      <p:ext uri="{BB962C8B-B14F-4D97-AF65-F5344CB8AC3E}">
        <p14:creationId xmlns:p14="http://schemas.microsoft.com/office/powerpoint/2010/main" val="261118358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latin typeface="Times New Roman" charset="0"/>
              </a:defRPr>
            </a:lvl1pPr>
          </a:lstStyle>
          <a:p>
            <a:pPr>
              <a:defRPr/>
            </a:pPr>
            <a:fld id="{4EC4DCDD-534B-D043-8748-04990A9C19AA}" type="slidenum">
              <a:rPr lang="en-US"/>
              <a:pPr>
                <a:defRPr/>
              </a:pPr>
              <a:t>‹#›</a:t>
            </a:fld>
            <a:endParaRPr lang="en-US"/>
          </a:p>
        </p:txBody>
      </p:sp>
    </p:spTree>
    <p:extLst>
      <p:ext uri="{BB962C8B-B14F-4D97-AF65-F5344CB8AC3E}">
        <p14:creationId xmlns:p14="http://schemas.microsoft.com/office/powerpoint/2010/main" val="26501607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latin typeface="Times New Roman" charset="0"/>
              </a:defRPr>
            </a:lvl1pPr>
          </a:lstStyle>
          <a:p>
            <a:pPr>
              <a:defRPr/>
            </a:pPr>
            <a:fld id="{4DD86F91-0FB7-9740-B950-1445B901DD54}" type="slidenum">
              <a:rPr lang="en-US"/>
              <a:pPr>
                <a:defRPr/>
              </a:pPr>
              <a:t>‹#›</a:t>
            </a:fld>
            <a:endParaRPr lang="en-US"/>
          </a:p>
        </p:txBody>
      </p:sp>
    </p:spTree>
    <p:extLst>
      <p:ext uri="{BB962C8B-B14F-4D97-AF65-F5344CB8AC3E}">
        <p14:creationId xmlns:p14="http://schemas.microsoft.com/office/powerpoint/2010/main" val="30655549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latin typeface="Times New Roman" charset="0"/>
              </a:defRPr>
            </a:lvl1pPr>
          </a:lstStyle>
          <a:p>
            <a:pPr>
              <a:defRPr/>
            </a:pPr>
            <a:fld id="{A731C98B-0DBC-FB43-9545-D833AF6B728C}" type="slidenum">
              <a:rPr lang="en-US"/>
              <a:pPr>
                <a:defRPr/>
              </a:pPr>
              <a:t>‹#›</a:t>
            </a:fld>
            <a:endParaRPr lang="en-US"/>
          </a:p>
        </p:txBody>
      </p:sp>
    </p:spTree>
    <p:extLst>
      <p:ext uri="{BB962C8B-B14F-4D97-AF65-F5344CB8AC3E}">
        <p14:creationId xmlns:p14="http://schemas.microsoft.com/office/powerpoint/2010/main" val="304910226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47BB6B37-DEDE-CA4E-8A43-416FA84EAE8A}" type="slidenum">
              <a:rPr lang="en-US"/>
              <a:pPr>
                <a:defRPr/>
              </a:pPr>
              <a:t>‹#›</a:t>
            </a:fld>
            <a:endParaRPr lang="en-US"/>
          </a:p>
        </p:txBody>
      </p:sp>
    </p:spTree>
    <p:extLst>
      <p:ext uri="{BB962C8B-B14F-4D97-AF65-F5344CB8AC3E}">
        <p14:creationId xmlns:p14="http://schemas.microsoft.com/office/powerpoint/2010/main" val="29921817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575E7ADD-0F12-8343-B83E-2A8AD284381E}" type="slidenum">
              <a:rPr lang="en-US"/>
              <a:pPr>
                <a:defRPr/>
              </a:pPr>
              <a:t>‹#›</a:t>
            </a:fld>
            <a:endParaRPr lang="en-US"/>
          </a:p>
        </p:txBody>
      </p:sp>
    </p:spTree>
    <p:extLst>
      <p:ext uri="{BB962C8B-B14F-4D97-AF65-F5344CB8AC3E}">
        <p14:creationId xmlns:p14="http://schemas.microsoft.com/office/powerpoint/2010/main" val="411478061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790AC040-E5AE-AF43-A7DE-986727F27A96}" type="slidenum">
              <a:rPr lang="en-US"/>
              <a:pPr>
                <a:defRPr/>
              </a:pPr>
              <a:t>‹#›</a:t>
            </a:fld>
            <a:endParaRPr lang="en-US"/>
          </a:p>
        </p:txBody>
      </p:sp>
    </p:spTree>
    <p:extLst>
      <p:ext uri="{BB962C8B-B14F-4D97-AF65-F5344CB8AC3E}">
        <p14:creationId xmlns:p14="http://schemas.microsoft.com/office/powerpoint/2010/main" val="38101210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4"/>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BC910E41-8ED5-CD42-80AE-2F485028358B}" type="slidenum">
              <a:rPr lang="en-US"/>
              <a:pPr>
                <a:defRPr/>
              </a:pPr>
              <a:t>‹#›</a:t>
            </a:fld>
            <a:endParaRPr lang="en-US"/>
          </a:p>
        </p:txBody>
      </p:sp>
    </p:spTree>
    <p:extLst>
      <p:ext uri="{BB962C8B-B14F-4D97-AF65-F5344CB8AC3E}">
        <p14:creationId xmlns:p14="http://schemas.microsoft.com/office/powerpoint/2010/main" val="3003246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CA3C17-870C-514C-B9C9-FE6602A0D8B5}" type="slidenum">
              <a:rPr lang="en-US"/>
              <a:pPr>
                <a:defRPr/>
              </a:pPr>
              <a:t>‹#›</a:t>
            </a:fld>
            <a:endParaRPr lang="en-US"/>
          </a:p>
        </p:txBody>
      </p:sp>
    </p:spTree>
    <p:extLst>
      <p:ext uri="{BB962C8B-B14F-4D97-AF65-F5344CB8AC3E}">
        <p14:creationId xmlns:p14="http://schemas.microsoft.com/office/powerpoint/2010/main" val="92763584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0" hangingPunct="0">
                <a:defRPr/>
              </a:pPr>
              <a:endParaRPr lang="en-US" sz="1800">
                <a:solidFill>
                  <a:srgbClr val="FFFFFF"/>
                </a:solidFill>
                <a:latin typeface="Arial" pitchFamily="-110"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grpSp>
      </p:grpSp>
      <p:sp>
        <p:nvSpPr>
          <p:cNvPr id="108578" name="Rectangle 34"/>
          <p:cNvSpPr>
            <a:spLocks noGrp="1" noChangeArrowheads="1"/>
          </p:cNvSpPr>
          <p:nvPr>
            <p:ph type="ctrTitle" sz="quarter"/>
          </p:nvPr>
        </p:nvSpPr>
        <p:spPr>
          <a:xfrm>
            <a:off x="1143001" y="2286000"/>
            <a:ext cx="7772400" cy="1143000"/>
          </a:xfrm>
        </p:spPr>
        <p:txBody>
          <a:bodyPr/>
          <a:lstStyle>
            <a:lvl1pPr algn="ctr">
              <a:defRPr>
                <a:solidFill>
                  <a:srgbClr val="00FFFF"/>
                </a:solidFill>
              </a:defRPr>
            </a:lvl1pPr>
          </a:lstStyle>
          <a:p>
            <a:r>
              <a:rPr lang="en-US"/>
              <a:t>Click to edit Master title style</a:t>
            </a:r>
          </a:p>
        </p:txBody>
      </p:sp>
      <p:sp>
        <p:nvSpPr>
          <p:cNvPr id="108579" name="Rectangle 35"/>
          <p:cNvSpPr>
            <a:spLocks noGrp="1" noChangeArrowheads="1"/>
          </p:cNvSpPr>
          <p:nvPr>
            <p:ph type="subTitle" sz="quarter" idx="1"/>
          </p:nvPr>
        </p:nvSpPr>
        <p:spPr>
          <a:xfrm>
            <a:off x="1828801" y="3886201"/>
            <a:ext cx="6400800" cy="1752600"/>
          </a:xfrm>
        </p:spPr>
        <p:txBody>
          <a:bodyPr lIns="92062" tIns="46031" rIns="92062" bIns="46031"/>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BD07E78D-0EC6-8741-A352-ABE67165E32A}" type="slidenum">
              <a:rPr lang="en-US"/>
              <a:pPr>
                <a:defRPr/>
              </a:pPr>
              <a:t>‹#›</a:t>
            </a:fld>
            <a:endParaRPr lang="en-US"/>
          </a:p>
        </p:txBody>
      </p:sp>
    </p:spTree>
    <p:extLst>
      <p:ext uri="{BB962C8B-B14F-4D97-AF65-F5344CB8AC3E}">
        <p14:creationId xmlns:p14="http://schemas.microsoft.com/office/powerpoint/2010/main" val="58997184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4E974914-395F-404D-B0CD-54DF24EBC25C}" type="slidenum">
              <a:rPr lang="en-US"/>
              <a:pPr>
                <a:defRPr/>
              </a:pPr>
              <a:t>‹#›</a:t>
            </a:fld>
            <a:endParaRPr lang="en-US"/>
          </a:p>
        </p:txBody>
      </p:sp>
    </p:spTree>
    <p:extLst>
      <p:ext uri="{BB962C8B-B14F-4D97-AF65-F5344CB8AC3E}">
        <p14:creationId xmlns:p14="http://schemas.microsoft.com/office/powerpoint/2010/main" val="21483416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smtClean="0"/>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33545446-B7C8-6040-A928-9B321BFB24EF}" type="slidenum">
              <a:rPr lang="en-US"/>
              <a:pPr>
                <a:defRPr/>
              </a:pPr>
              <a:t>‹#›</a:t>
            </a:fld>
            <a:endParaRPr lang="en-US"/>
          </a:p>
        </p:txBody>
      </p:sp>
    </p:spTree>
    <p:extLst>
      <p:ext uri="{BB962C8B-B14F-4D97-AF65-F5344CB8AC3E}">
        <p14:creationId xmlns:p14="http://schemas.microsoft.com/office/powerpoint/2010/main" val="35809326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2389"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DF740C60-8B78-3D4B-BC8D-D6F2F6579F24}" type="slidenum">
              <a:rPr lang="en-US"/>
              <a:pPr>
                <a:defRPr/>
              </a:pPr>
              <a:t>‹#›</a:t>
            </a:fld>
            <a:endParaRPr lang="en-US"/>
          </a:p>
        </p:txBody>
      </p:sp>
    </p:spTree>
    <p:extLst>
      <p:ext uri="{BB962C8B-B14F-4D97-AF65-F5344CB8AC3E}">
        <p14:creationId xmlns:p14="http://schemas.microsoft.com/office/powerpoint/2010/main" val="1824968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B3A06625-4124-FC4C-BAE7-ABBE54E3ED37}" type="slidenum">
              <a:rPr lang="en-US"/>
              <a:pPr>
                <a:defRPr/>
              </a:pPr>
              <a:t>‹#›</a:t>
            </a:fld>
            <a:endParaRPr lang="en-US"/>
          </a:p>
        </p:txBody>
      </p:sp>
    </p:spTree>
    <p:extLst>
      <p:ext uri="{BB962C8B-B14F-4D97-AF65-F5344CB8AC3E}">
        <p14:creationId xmlns:p14="http://schemas.microsoft.com/office/powerpoint/2010/main" val="23963411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296B02D7-A3EC-3C4A-8060-E40E0AC38649}" type="slidenum">
              <a:rPr lang="en-US"/>
              <a:pPr>
                <a:defRPr/>
              </a:pPr>
              <a:t>‹#›</a:t>
            </a:fld>
            <a:endParaRPr lang="en-US"/>
          </a:p>
        </p:txBody>
      </p:sp>
    </p:spTree>
    <p:extLst>
      <p:ext uri="{BB962C8B-B14F-4D97-AF65-F5344CB8AC3E}">
        <p14:creationId xmlns:p14="http://schemas.microsoft.com/office/powerpoint/2010/main" val="82890190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390F1057-993D-D044-B48B-DD000AF33DA8}" type="slidenum">
              <a:rPr lang="en-US"/>
              <a:pPr>
                <a:defRPr/>
              </a:pPr>
              <a:t>‹#›</a:t>
            </a:fld>
            <a:endParaRPr lang="en-US"/>
          </a:p>
        </p:txBody>
      </p:sp>
    </p:spTree>
    <p:extLst>
      <p:ext uri="{BB962C8B-B14F-4D97-AF65-F5344CB8AC3E}">
        <p14:creationId xmlns:p14="http://schemas.microsoft.com/office/powerpoint/2010/main" val="1639109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FBDD0D5D-0059-8043-8CDB-A526E1B3A2A6}" type="slidenum">
              <a:rPr lang="en-US"/>
              <a:pPr>
                <a:defRPr/>
              </a:pPr>
              <a:t>‹#›</a:t>
            </a:fld>
            <a:endParaRPr lang="en-US"/>
          </a:p>
        </p:txBody>
      </p:sp>
    </p:spTree>
    <p:extLst>
      <p:ext uri="{BB962C8B-B14F-4D97-AF65-F5344CB8AC3E}">
        <p14:creationId xmlns:p14="http://schemas.microsoft.com/office/powerpoint/2010/main" val="366390222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70F0FE14-5288-AA4E-857A-C55956B87D7B}" type="slidenum">
              <a:rPr lang="en-US"/>
              <a:pPr>
                <a:defRPr/>
              </a:pPr>
              <a:t>‹#›</a:t>
            </a:fld>
            <a:endParaRPr lang="en-US"/>
          </a:p>
        </p:txBody>
      </p:sp>
    </p:spTree>
    <p:extLst>
      <p:ext uri="{BB962C8B-B14F-4D97-AF65-F5344CB8AC3E}">
        <p14:creationId xmlns:p14="http://schemas.microsoft.com/office/powerpoint/2010/main" val="30119498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264D97C0-EE5A-F545-B9A1-B316BC47CA90}" type="slidenum">
              <a:rPr lang="en-US"/>
              <a:pPr>
                <a:defRPr/>
              </a:pPr>
              <a:t>‹#›</a:t>
            </a:fld>
            <a:endParaRPr lang="en-US"/>
          </a:p>
        </p:txBody>
      </p:sp>
    </p:spTree>
    <p:extLst>
      <p:ext uri="{BB962C8B-B14F-4D97-AF65-F5344CB8AC3E}">
        <p14:creationId xmlns:p14="http://schemas.microsoft.com/office/powerpoint/2010/main" val="2633634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509D22-AAEB-864E-A839-302D7C21BF12}" type="slidenum">
              <a:rPr lang="en-US"/>
              <a:pPr>
                <a:defRPr/>
              </a:pPr>
              <a:t>‹#›</a:t>
            </a:fld>
            <a:endParaRPr lang="en-US"/>
          </a:p>
        </p:txBody>
      </p:sp>
    </p:spTree>
    <p:extLst>
      <p:ext uri="{BB962C8B-B14F-4D97-AF65-F5344CB8AC3E}">
        <p14:creationId xmlns:p14="http://schemas.microsoft.com/office/powerpoint/2010/main" val="30552891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3"/>
            <a:ext cx="1949450" cy="5451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609603"/>
            <a:ext cx="5697538" cy="5451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F32E3C7-D8EB-9B47-803C-A0B2860C1795}" type="slidenum">
              <a:rPr lang="en-US"/>
              <a:pPr>
                <a:defRPr/>
              </a:pPr>
              <a:t>‹#›</a:t>
            </a:fld>
            <a:endParaRPr lang="en-US"/>
          </a:p>
        </p:txBody>
      </p:sp>
    </p:spTree>
    <p:extLst>
      <p:ext uri="{BB962C8B-B14F-4D97-AF65-F5344CB8AC3E}">
        <p14:creationId xmlns:p14="http://schemas.microsoft.com/office/powerpoint/2010/main" val="24621905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362" name="Rectangle 2"/>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a:lvl1pPr>
          </a:lstStyle>
          <a:p>
            <a:pPr lvl="0"/>
            <a:r>
              <a:rPr lang="en-US" noProof="0" smtClean="0"/>
              <a:t>Click to edit Master title style</a:t>
            </a:r>
          </a:p>
        </p:txBody>
      </p:sp>
      <p:sp>
        <p:nvSpPr>
          <p:cNvPr id="15363" name="Rectangle 3"/>
          <p:cNvSpPr>
            <a:spLocks noGrp="1" noChangeArrowheads="1"/>
          </p:cNvSpPr>
          <p:nvPr>
            <p:ph type="subTitle" sz="quarter" idx="1"/>
          </p:nvPr>
        </p:nvSpPr>
        <p:spPr>
          <a:xfrm>
            <a:off x="1371600" y="3886201"/>
            <a:ext cx="6400800" cy="1752600"/>
          </a:xfrm>
          <a:effectLst>
            <a:outerShdw blurRad="63500" dist="25399" dir="16979931" algn="ctr" rotWithShape="0">
              <a:srgbClr val="000000">
                <a:alpha val="75000"/>
              </a:srgbClr>
            </a:outerShdw>
          </a:effectLst>
        </p:spPr>
        <p:txBody>
          <a:bodyPr/>
          <a:lstStyle>
            <a:lvl1pPr marL="0" indent="0" algn="ctr">
              <a:buFont typeface="Wingdings" charset="0"/>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CEF1A62-3401-884A-9030-906394346710}" type="slidenum">
              <a:rPr lang="en-US"/>
              <a:pPr>
                <a:defRPr/>
              </a:pPr>
              <a:t>‹#›</a:t>
            </a:fld>
            <a:endParaRPr lang="en-US"/>
          </a:p>
        </p:txBody>
      </p:sp>
    </p:spTree>
    <p:extLst>
      <p:ext uri="{BB962C8B-B14F-4D97-AF65-F5344CB8AC3E}">
        <p14:creationId xmlns:p14="http://schemas.microsoft.com/office/powerpoint/2010/main" val="395124667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FAEA84E-50DB-194F-9F50-1E801678F185}" type="slidenum">
              <a:rPr lang="en-US"/>
              <a:pPr>
                <a:defRPr/>
              </a:pPr>
              <a:t>‹#›</a:t>
            </a:fld>
            <a:endParaRPr lang="en-US"/>
          </a:p>
        </p:txBody>
      </p:sp>
    </p:spTree>
    <p:extLst>
      <p:ext uri="{BB962C8B-B14F-4D97-AF65-F5344CB8AC3E}">
        <p14:creationId xmlns:p14="http://schemas.microsoft.com/office/powerpoint/2010/main" val="333976158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AD6C4198-C5F4-3B49-9615-F2EB9C8EDB2E}" type="slidenum">
              <a:rPr lang="en-US"/>
              <a:pPr>
                <a:defRPr/>
              </a:pPr>
              <a:t>‹#›</a:t>
            </a:fld>
            <a:endParaRPr lang="en-US"/>
          </a:p>
        </p:txBody>
      </p:sp>
    </p:spTree>
    <p:extLst>
      <p:ext uri="{BB962C8B-B14F-4D97-AF65-F5344CB8AC3E}">
        <p14:creationId xmlns:p14="http://schemas.microsoft.com/office/powerpoint/2010/main" val="288843530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566A1CF6-7CB2-0647-A58C-44D9BF992D2E}" type="slidenum">
              <a:rPr lang="en-US"/>
              <a:pPr>
                <a:defRPr/>
              </a:pPr>
              <a:t>‹#›</a:t>
            </a:fld>
            <a:endParaRPr lang="en-US"/>
          </a:p>
        </p:txBody>
      </p:sp>
    </p:spTree>
    <p:extLst>
      <p:ext uri="{BB962C8B-B14F-4D97-AF65-F5344CB8AC3E}">
        <p14:creationId xmlns:p14="http://schemas.microsoft.com/office/powerpoint/2010/main" val="18627218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B73D119B-0FB4-1F4D-9102-44CAEB59198E}" type="slidenum">
              <a:rPr lang="en-US"/>
              <a:pPr>
                <a:defRPr/>
              </a:pPr>
              <a:t>‹#›</a:t>
            </a:fld>
            <a:endParaRPr lang="en-US"/>
          </a:p>
        </p:txBody>
      </p:sp>
    </p:spTree>
    <p:extLst>
      <p:ext uri="{BB962C8B-B14F-4D97-AF65-F5344CB8AC3E}">
        <p14:creationId xmlns:p14="http://schemas.microsoft.com/office/powerpoint/2010/main" val="72539115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0EA09A93-217B-774C-BD33-56C7A7578BC8}" type="slidenum">
              <a:rPr lang="en-US"/>
              <a:pPr>
                <a:defRPr/>
              </a:pPr>
              <a:t>‹#›</a:t>
            </a:fld>
            <a:endParaRPr lang="en-US"/>
          </a:p>
        </p:txBody>
      </p:sp>
    </p:spTree>
    <p:extLst>
      <p:ext uri="{BB962C8B-B14F-4D97-AF65-F5344CB8AC3E}">
        <p14:creationId xmlns:p14="http://schemas.microsoft.com/office/powerpoint/2010/main" val="257391451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D3F09136-D671-BC41-9524-5A5326DF324A}" type="slidenum">
              <a:rPr lang="en-US"/>
              <a:pPr>
                <a:defRPr/>
              </a:pPr>
              <a:t>‹#›</a:t>
            </a:fld>
            <a:endParaRPr lang="en-US"/>
          </a:p>
        </p:txBody>
      </p:sp>
    </p:spTree>
    <p:extLst>
      <p:ext uri="{BB962C8B-B14F-4D97-AF65-F5344CB8AC3E}">
        <p14:creationId xmlns:p14="http://schemas.microsoft.com/office/powerpoint/2010/main" val="4590638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136A9F0B-E09A-8344-8D86-FA545049E712}" type="slidenum">
              <a:rPr lang="en-US"/>
              <a:pPr>
                <a:defRPr/>
              </a:pPr>
              <a:t>‹#›</a:t>
            </a:fld>
            <a:endParaRPr lang="en-US"/>
          </a:p>
        </p:txBody>
      </p:sp>
    </p:spTree>
    <p:extLst>
      <p:ext uri="{BB962C8B-B14F-4D97-AF65-F5344CB8AC3E}">
        <p14:creationId xmlns:p14="http://schemas.microsoft.com/office/powerpoint/2010/main" val="414704980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2305E400-94AB-4240-B242-4380F231F0BD}" type="slidenum">
              <a:rPr lang="en-US"/>
              <a:pPr>
                <a:defRPr/>
              </a:pPr>
              <a:t>‹#›</a:t>
            </a:fld>
            <a:endParaRPr lang="en-US"/>
          </a:p>
        </p:txBody>
      </p:sp>
    </p:spTree>
    <p:extLst>
      <p:ext uri="{BB962C8B-B14F-4D97-AF65-F5344CB8AC3E}">
        <p14:creationId xmlns:p14="http://schemas.microsoft.com/office/powerpoint/2010/main" val="14508270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7DBF4E-B8A4-8848-8A88-AA18C4C58D2A}" type="slidenum">
              <a:rPr lang="en-US"/>
              <a:pPr>
                <a:defRPr/>
              </a:pPr>
              <a:t>‹#›</a:t>
            </a:fld>
            <a:endParaRPr lang="en-US"/>
          </a:p>
        </p:txBody>
      </p:sp>
    </p:spTree>
    <p:extLst>
      <p:ext uri="{BB962C8B-B14F-4D97-AF65-F5344CB8AC3E}">
        <p14:creationId xmlns:p14="http://schemas.microsoft.com/office/powerpoint/2010/main" val="25111885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E3A4230-F862-B642-A165-62E5F12ECB2C}" type="slidenum">
              <a:rPr lang="en-US"/>
              <a:pPr>
                <a:defRPr/>
              </a:pPr>
              <a:t>‹#›</a:t>
            </a:fld>
            <a:endParaRPr lang="en-US"/>
          </a:p>
        </p:txBody>
      </p:sp>
    </p:spTree>
    <p:extLst>
      <p:ext uri="{BB962C8B-B14F-4D97-AF65-F5344CB8AC3E}">
        <p14:creationId xmlns:p14="http://schemas.microsoft.com/office/powerpoint/2010/main" val="145823236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D67877FC-FE4E-A743-8062-C01C59993798}" type="slidenum">
              <a:rPr lang="en-US"/>
              <a:pPr>
                <a:defRPr/>
              </a:pPr>
              <a:t>‹#›</a:t>
            </a:fld>
            <a:endParaRPr lang="en-US"/>
          </a:p>
        </p:txBody>
      </p:sp>
    </p:spTree>
    <p:extLst>
      <p:ext uri="{BB962C8B-B14F-4D97-AF65-F5344CB8AC3E}">
        <p14:creationId xmlns:p14="http://schemas.microsoft.com/office/powerpoint/2010/main" val="374279874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C159E6A0-EE81-DD4E-9D62-CC6BD7087289}" type="slidenum">
              <a:rPr lang="en-US"/>
              <a:pPr>
                <a:defRPr/>
              </a:pPr>
              <a:t>‹#›</a:t>
            </a:fld>
            <a:endParaRPr lang="en-US"/>
          </a:p>
        </p:txBody>
      </p:sp>
    </p:spTree>
    <p:extLst>
      <p:ext uri="{BB962C8B-B14F-4D97-AF65-F5344CB8AC3E}">
        <p14:creationId xmlns:p14="http://schemas.microsoft.com/office/powerpoint/2010/main" val="87303155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08048ABB-AD7F-2F41-826E-9B2799C5C988}" type="slidenum">
              <a:rPr lang="en-US"/>
              <a:pPr>
                <a:defRPr/>
              </a:pPr>
              <a:t>‹#›</a:t>
            </a:fld>
            <a:endParaRPr lang="en-US"/>
          </a:p>
        </p:txBody>
      </p:sp>
    </p:spTree>
    <p:extLst>
      <p:ext uri="{BB962C8B-B14F-4D97-AF65-F5344CB8AC3E}">
        <p14:creationId xmlns:p14="http://schemas.microsoft.com/office/powerpoint/2010/main" val="276671527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BD7BB809-66CB-CB42-9058-2E43FBBB00C0}" type="slidenum">
              <a:rPr lang="en-US"/>
              <a:pPr>
                <a:defRPr/>
              </a:pPr>
              <a:t>‹#›</a:t>
            </a:fld>
            <a:endParaRPr lang="en-US"/>
          </a:p>
        </p:txBody>
      </p:sp>
    </p:spTree>
    <p:extLst>
      <p:ext uri="{BB962C8B-B14F-4D97-AF65-F5344CB8AC3E}">
        <p14:creationId xmlns:p14="http://schemas.microsoft.com/office/powerpoint/2010/main" val="106773098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E0BD09D0-A4C1-4944-B030-59D5A1FC07D4}" type="slidenum">
              <a:rPr lang="en-US"/>
              <a:pPr>
                <a:defRPr/>
              </a:pPr>
              <a:t>‹#›</a:t>
            </a:fld>
            <a:endParaRPr lang="en-US"/>
          </a:p>
        </p:txBody>
      </p:sp>
    </p:spTree>
    <p:extLst>
      <p:ext uri="{BB962C8B-B14F-4D97-AF65-F5344CB8AC3E}">
        <p14:creationId xmlns:p14="http://schemas.microsoft.com/office/powerpoint/2010/main" val="418655320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9092D5E3-022A-984B-90A0-0A4F943CC7E1}" type="slidenum">
              <a:rPr lang="en-US"/>
              <a:pPr>
                <a:defRPr/>
              </a:pPr>
              <a:t>‹#›</a:t>
            </a:fld>
            <a:endParaRPr lang="en-US"/>
          </a:p>
        </p:txBody>
      </p:sp>
    </p:spTree>
    <p:extLst>
      <p:ext uri="{BB962C8B-B14F-4D97-AF65-F5344CB8AC3E}">
        <p14:creationId xmlns:p14="http://schemas.microsoft.com/office/powerpoint/2010/main" val="32575128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3F8649F2-C08E-174F-835F-C5E1F9F5E53A}" type="slidenum">
              <a:rPr lang="en-US"/>
              <a:pPr>
                <a:defRPr/>
              </a:pPr>
              <a:t>‹#›</a:t>
            </a:fld>
            <a:endParaRPr lang="en-US"/>
          </a:p>
        </p:txBody>
      </p:sp>
    </p:spTree>
    <p:extLst>
      <p:ext uri="{BB962C8B-B14F-4D97-AF65-F5344CB8AC3E}">
        <p14:creationId xmlns:p14="http://schemas.microsoft.com/office/powerpoint/2010/main" val="382329299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D72ABB51-EDF7-7942-9E01-9D82264EA12B}" type="slidenum">
              <a:rPr lang="en-US"/>
              <a:pPr>
                <a:defRPr/>
              </a:pPr>
              <a:t>‹#›</a:t>
            </a:fld>
            <a:endParaRPr lang="en-US"/>
          </a:p>
        </p:txBody>
      </p:sp>
    </p:spTree>
    <p:extLst>
      <p:ext uri="{BB962C8B-B14F-4D97-AF65-F5344CB8AC3E}">
        <p14:creationId xmlns:p14="http://schemas.microsoft.com/office/powerpoint/2010/main" val="247405246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5D28243D-F28E-9940-B8C0-245C5763292D}" type="slidenum">
              <a:rPr lang="en-US"/>
              <a:pPr>
                <a:defRPr/>
              </a:pPr>
              <a:t>‹#›</a:t>
            </a:fld>
            <a:endParaRPr lang="en-US"/>
          </a:p>
        </p:txBody>
      </p:sp>
    </p:spTree>
    <p:extLst>
      <p:ext uri="{BB962C8B-B14F-4D97-AF65-F5344CB8AC3E}">
        <p14:creationId xmlns:p14="http://schemas.microsoft.com/office/powerpoint/2010/main" val="3981776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186082-417E-DB4B-A34A-5B68DDEFF9D4}" type="slidenum">
              <a:rPr lang="en-US"/>
              <a:pPr>
                <a:defRPr/>
              </a:pPr>
              <a:t>‹#›</a:t>
            </a:fld>
            <a:endParaRPr lang="en-US"/>
          </a:p>
        </p:txBody>
      </p:sp>
    </p:spTree>
    <p:extLst>
      <p:ext uri="{BB962C8B-B14F-4D97-AF65-F5344CB8AC3E}">
        <p14:creationId xmlns:p14="http://schemas.microsoft.com/office/powerpoint/2010/main" val="33687372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9F81D53F-A6EC-9D4D-87C9-97465CF415A4}" type="slidenum">
              <a:rPr lang="en-US"/>
              <a:pPr>
                <a:defRPr/>
              </a:pPr>
              <a:t>‹#›</a:t>
            </a:fld>
            <a:endParaRPr lang="en-US"/>
          </a:p>
        </p:txBody>
      </p:sp>
    </p:spTree>
    <p:extLst>
      <p:ext uri="{BB962C8B-B14F-4D97-AF65-F5344CB8AC3E}">
        <p14:creationId xmlns:p14="http://schemas.microsoft.com/office/powerpoint/2010/main" val="375090473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AC88D93D-3026-3C45-92BA-972FA7D9AFD9}" type="slidenum">
              <a:rPr lang="en-US"/>
              <a:pPr>
                <a:defRPr/>
              </a:pPr>
              <a:t>‹#›</a:t>
            </a:fld>
            <a:endParaRPr lang="en-US"/>
          </a:p>
        </p:txBody>
      </p:sp>
    </p:spTree>
    <p:extLst>
      <p:ext uri="{BB962C8B-B14F-4D97-AF65-F5344CB8AC3E}">
        <p14:creationId xmlns:p14="http://schemas.microsoft.com/office/powerpoint/2010/main" val="36278817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822D2EDB-7B34-3944-B8ED-67457C74CAA4}" type="slidenum">
              <a:rPr lang="en-US"/>
              <a:pPr>
                <a:defRPr/>
              </a:pPr>
              <a:t>‹#›</a:t>
            </a:fld>
            <a:endParaRPr lang="en-US"/>
          </a:p>
        </p:txBody>
      </p:sp>
    </p:spTree>
    <p:extLst>
      <p:ext uri="{BB962C8B-B14F-4D97-AF65-F5344CB8AC3E}">
        <p14:creationId xmlns:p14="http://schemas.microsoft.com/office/powerpoint/2010/main" val="68167351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667000" y="2286000"/>
            <a:ext cx="5791200" cy="1981200"/>
          </a:xfrm>
        </p:spPr>
        <p:txBody>
          <a:bodyPr/>
          <a:lstStyle>
            <a:lvl1pPr algn="ctr">
              <a:defRPr/>
            </a:lvl1pPr>
          </a:lstStyle>
          <a:p>
            <a:pPr lvl="0"/>
            <a:r>
              <a:rPr lang="en-US" noProof="0" smtClean="0"/>
              <a:t>Click to edit Master title style</a:t>
            </a:r>
          </a:p>
        </p:txBody>
      </p:sp>
      <p:sp>
        <p:nvSpPr>
          <p:cNvPr id="4099" name="Rectangle 3"/>
          <p:cNvSpPr>
            <a:spLocks noGrp="1" noChangeArrowheads="1"/>
          </p:cNvSpPr>
          <p:nvPr>
            <p:ph type="subTitle" idx="1"/>
          </p:nvPr>
        </p:nvSpPr>
        <p:spPr>
          <a:xfrm>
            <a:off x="2667000" y="4419601"/>
            <a:ext cx="5791200" cy="1295400"/>
          </a:xfrm>
        </p:spPr>
        <p:txBody>
          <a:bodyPr/>
          <a:lstStyle>
            <a:lvl1pPr marL="0" indent="0" algn="ctr">
              <a:buFont typeface="Monotype Sorts" charset="0"/>
              <a:buNone/>
              <a:defRPr sz="2800"/>
            </a:lvl1pPr>
          </a:lstStyle>
          <a:p>
            <a:pPr lvl="0"/>
            <a:r>
              <a:rPr lang="en-US" noProof="0" smtClean="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1" hangingPunct="1">
              <a:defRPr/>
            </a:lvl1pPr>
          </a:lstStyle>
          <a:p>
            <a:pPr>
              <a:defRPr/>
            </a:pPr>
            <a:fld id="{329C570C-7CDD-AB42-B24D-517C8D3BFBD4}" type="slidenum">
              <a:rPr lang="en-US"/>
              <a:pPr>
                <a:defRPr/>
              </a:pPr>
              <a:t>‹#›</a:t>
            </a:fld>
            <a:endParaRPr lang="en-US"/>
          </a:p>
        </p:txBody>
      </p:sp>
    </p:spTree>
    <p:extLst>
      <p:ext uri="{BB962C8B-B14F-4D97-AF65-F5344CB8AC3E}">
        <p14:creationId xmlns:p14="http://schemas.microsoft.com/office/powerpoint/2010/main" val="290529549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72CFFCD-90A2-1A46-AC63-E8E8ADC3F6DE}" type="slidenum">
              <a:rPr lang="en-US"/>
              <a:pPr>
                <a:defRPr/>
              </a:pPr>
              <a:t>‹#›</a:t>
            </a:fld>
            <a:endParaRPr lang="en-US"/>
          </a:p>
        </p:txBody>
      </p:sp>
    </p:spTree>
    <p:extLst>
      <p:ext uri="{BB962C8B-B14F-4D97-AF65-F5344CB8AC3E}">
        <p14:creationId xmlns:p14="http://schemas.microsoft.com/office/powerpoint/2010/main" val="159096112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6DDD254-7786-554A-BDAF-384FE12455D3}" type="slidenum">
              <a:rPr lang="en-US"/>
              <a:pPr>
                <a:defRPr/>
              </a:pPr>
              <a:t>‹#›</a:t>
            </a:fld>
            <a:endParaRPr lang="en-US"/>
          </a:p>
        </p:txBody>
      </p:sp>
    </p:spTree>
    <p:extLst>
      <p:ext uri="{BB962C8B-B14F-4D97-AF65-F5344CB8AC3E}">
        <p14:creationId xmlns:p14="http://schemas.microsoft.com/office/powerpoint/2010/main" val="341169996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626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4226656-EBC2-EE4B-BF8D-345AD95E9CEF}" type="slidenum">
              <a:rPr lang="en-US"/>
              <a:pPr>
                <a:defRPr/>
              </a:pPr>
              <a:t>‹#›</a:t>
            </a:fld>
            <a:endParaRPr lang="en-US"/>
          </a:p>
        </p:txBody>
      </p:sp>
    </p:spTree>
    <p:extLst>
      <p:ext uri="{BB962C8B-B14F-4D97-AF65-F5344CB8AC3E}">
        <p14:creationId xmlns:p14="http://schemas.microsoft.com/office/powerpoint/2010/main" val="24591597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13218B3-C9CC-954D-AE7C-2714CAA4A9E6}" type="slidenum">
              <a:rPr lang="en-US"/>
              <a:pPr>
                <a:defRPr/>
              </a:pPr>
              <a:t>‹#›</a:t>
            </a:fld>
            <a:endParaRPr lang="en-US"/>
          </a:p>
        </p:txBody>
      </p:sp>
    </p:spTree>
    <p:extLst>
      <p:ext uri="{BB962C8B-B14F-4D97-AF65-F5344CB8AC3E}">
        <p14:creationId xmlns:p14="http://schemas.microsoft.com/office/powerpoint/2010/main" val="155020956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AEFE6521-4D9D-C642-BD41-372E05E572BE}" type="slidenum">
              <a:rPr lang="en-US"/>
              <a:pPr>
                <a:defRPr/>
              </a:pPr>
              <a:t>‹#›</a:t>
            </a:fld>
            <a:endParaRPr lang="en-US"/>
          </a:p>
        </p:txBody>
      </p:sp>
    </p:spTree>
    <p:extLst>
      <p:ext uri="{BB962C8B-B14F-4D97-AF65-F5344CB8AC3E}">
        <p14:creationId xmlns:p14="http://schemas.microsoft.com/office/powerpoint/2010/main" val="203897964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62B50169-9170-6941-A5E1-863C04E118E5}" type="slidenum">
              <a:rPr lang="en-US"/>
              <a:pPr>
                <a:defRPr/>
              </a:pPr>
              <a:t>‹#›</a:t>
            </a:fld>
            <a:endParaRPr lang="en-US"/>
          </a:p>
        </p:txBody>
      </p:sp>
    </p:spTree>
    <p:extLst>
      <p:ext uri="{BB962C8B-B14F-4D97-AF65-F5344CB8AC3E}">
        <p14:creationId xmlns:p14="http://schemas.microsoft.com/office/powerpoint/2010/main" val="70995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4150A3A-2CEA-BA4C-BFBB-DAC9EC3E9812}" type="slidenum">
              <a:rPr lang="en-US"/>
              <a:pPr>
                <a:defRPr/>
              </a:pPr>
              <a:t>‹#›</a:t>
            </a:fld>
            <a:endParaRPr lang="en-US"/>
          </a:p>
        </p:txBody>
      </p:sp>
    </p:spTree>
    <p:extLst>
      <p:ext uri="{BB962C8B-B14F-4D97-AF65-F5344CB8AC3E}">
        <p14:creationId xmlns:p14="http://schemas.microsoft.com/office/powerpoint/2010/main" val="85213452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E82AB63-948E-A943-AB4C-8352C61F0307}" type="slidenum">
              <a:rPr lang="en-US"/>
              <a:pPr>
                <a:defRPr/>
              </a:pPr>
              <a:t>‹#›</a:t>
            </a:fld>
            <a:endParaRPr lang="en-US"/>
          </a:p>
        </p:txBody>
      </p:sp>
    </p:spTree>
    <p:extLst>
      <p:ext uri="{BB962C8B-B14F-4D97-AF65-F5344CB8AC3E}">
        <p14:creationId xmlns:p14="http://schemas.microsoft.com/office/powerpoint/2010/main" val="57030311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88F88D56-CD21-7A4C-97DD-20B4E68A62D1}" type="slidenum">
              <a:rPr lang="en-US"/>
              <a:pPr>
                <a:defRPr/>
              </a:pPr>
              <a:t>‹#›</a:t>
            </a:fld>
            <a:endParaRPr lang="en-US"/>
          </a:p>
        </p:txBody>
      </p:sp>
    </p:spTree>
    <p:extLst>
      <p:ext uri="{BB962C8B-B14F-4D97-AF65-F5344CB8AC3E}">
        <p14:creationId xmlns:p14="http://schemas.microsoft.com/office/powerpoint/2010/main" val="388607924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F030F52-2A7A-A24A-8C24-7CD2EFD9752F}" type="slidenum">
              <a:rPr lang="en-US"/>
              <a:pPr>
                <a:defRPr/>
              </a:pPr>
              <a:t>‹#›</a:t>
            </a:fld>
            <a:endParaRPr lang="en-US"/>
          </a:p>
        </p:txBody>
      </p:sp>
    </p:spTree>
    <p:extLst>
      <p:ext uri="{BB962C8B-B14F-4D97-AF65-F5344CB8AC3E}">
        <p14:creationId xmlns:p14="http://schemas.microsoft.com/office/powerpoint/2010/main" val="169550687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1" y="609600"/>
            <a:ext cx="180975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47800" y="609600"/>
            <a:ext cx="527685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DC1AB87-FD40-3747-9569-399E621D59C2}" type="slidenum">
              <a:rPr lang="en-US"/>
              <a:pPr>
                <a:defRPr/>
              </a:pPr>
              <a:t>‹#›</a:t>
            </a:fld>
            <a:endParaRPr lang="en-US"/>
          </a:p>
        </p:txBody>
      </p:sp>
    </p:spTree>
    <p:extLst>
      <p:ext uri="{BB962C8B-B14F-4D97-AF65-F5344CB8AC3E}">
        <p14:creationId xmlns:p14="http://schemas.microsoft.com/office/powerpoint/2010/main" val="117896897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1600200" y="1600201"/>
            <a:ext cx="6858000" cy="1828800"/>
          </a:xfrm>
          <a:effectLst/>
          <a:extLs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smtClean="0"/>
              <a:t>Click to edit Master title style</a:t>
            </a:r>
          </a:p>
        </p:txBody>
      </p:sp>
      <p:sp>
        <p:nvSpPr>
          <p:cNvPr id="19459" name="Rectangle 3"/>
          <p:cNvSpPr>
            <a:spLocks noGrp="1" noChangeArrowheads="1"/>
          </p:cNvSpPr>
          <p:nvPr>
            <p:ph type="subTitle" idx="1"/>
          </p:nvPr>
        </p:nvSpPr>
        <p:spPr>
          <a:xfrm>
            <a:off x="2057400" y="3886201"/>
            <a:ext cx="6400800" cy="1752600"/>
          </a:xfrm>
          <a:effectLst/>
          <a:extLs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smtClean="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D47B470-21BA-B341-911A-8D2E202A0BA6}" type="slidenum">
              <a:rPr lang="en-US"/>
              <a:pPr>
                <a:defRPr/>
              </a:pPr>
              <a:t>‹#›</a:t>
            </a:fld>
            <a:endParaRPr lang="en-US"/>
          </a:p>
        </p:txBody>
      </p:sp>
    </p:spTree>
    <p:extLst>
      <p:ext uri="{BB962C8B-B14F-4D97-AF65-F5344CB8AC3E}">
        <p14:creationId xmlns:p14="http://schemas.microsoft.com/office/powerpoint/2010/main" val="265129882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FB78C98-8C87-2D41-A4C5-6D7AE8B27F68}" type="slidenum">
              <a:rPr lang="en-US"/>
              <a:pPr>
                <a:defRPr/>
              </a:pPr>
              <a:t>‹#›</a:t>
            </a:fld>
            <a:endParaRPr lang="en-US"/>
          </a:p>
        </p:txBody>
      </p:sp>
    </p:spTree>
    <p:extLst>
      <p:ext uri="{BB962C8B-B14F-4D97-AF65-F5344CB8AC3E}">
        <p14:creationId xmlns:p14="http://schemas.microsoft.com/office/powerpoint/2010/main" val="360018001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F526DED-0C71-FB41-96AC-FDBD976CE2C1}" type="slidenum">
              <a:rPr lang="en-US"/>
              <a:pPr>
                <a:defRPr/>
              </a:pPr>
              <a:t>‹#›</a:t>
            </a:fld>
            <a:endParaRPr lang="en-US"/>
          </a:p>
        </p:txBody>
      </p:sp>
    </p:spTree>
    <p:extLst>
      <p:ext uri="{BB962C8B-B14F-4D97-AF65-F5344CB8AC3E}">
        <p14:creationId xmlns:p14="http://schemas.microsoft.com/office/powerpoint/2010/main" val="200518655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7CB0EE0-3DEA-CA4B-BF57-5AD0A72B0702}" type="slidenum">
              <a:rPr lang="en-US"/>
              <a:pPr>
                <a:defRPr/>
              </a:pPr>
              <a:t>‹#›</a:t>
            </a:fld>
            <a:endParaRPr lang="en-US"/>
          </a:p>
        </p:txBody>
      </p:sp>
    </p:spTree>
    <p:extLst>
      <p:ext uri="{BB962C8B-B14F-4D97-AF65-F5344CB8AC3E}">
        <p14:creationId xmlns:p14="http://schemas.microsoft.com/office/powerpoint/2010/main" val="62641410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F6EF831-84B4-244E-A2C1-7F2E36B846FA}" type="slidenum">
              <a:rPr lang="en-US"/>
              <a:pPr>
                <a:defRPr/>
              </a:pPr>
              <a:t>‹#›</a:t>
            </a:fld>
            <a:endParaRPr lang="en-US"/>
          </a:p>
        </p:txBody>
      </p:sp>
    </p:spTree>
    <p:extLst>
      <p:ext uri="{BB962C8B-B14F-4D97-AF65-F5344CB8AC3E}">
        <p14:creationId xmlns:p14="http://schemas.microsoft.com/office/powerpoint/2010/main" val="293191338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767BA054-4C5B-E845-8F49-371F828C42A2}" type="slidenum">
              <a:rPr lang="en-US"/>
              <a:pPr>
                <a:defRPr/>
              </a:pPr>
              <a:t>‹#›</a:t>
            </a:fld>
            <a:endParaRPr lang="en-US"/>
          </a:p>
        </p:txBody>
      </p:sp>
    </p:spTree>
    <p:extLst>
      <p:ext uri="{BB962C8B-B14F-4D97-AF65-F5344CB8AC3E}">
        <p14:creationId xmlns:p14="http://schemas.microsoft.com/office/powerpoint/2010/main" val="40122769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4C34A14-C66A-9740-97AE-BB1FB7808606}" type="slidenum">
              <a:rPr lang="en-US"/>
              <a:pPr>
                <a:defRPr/>
              </a:pPr>
              <a:t>‹#›</a:t>
            </a:fld>
            <a:endParaRPr lang="en-US"/>
          </a:p>
        </p:txBody>
      </p:sp>
    </p:spTree>
    <p:extLst>
      <p:ext uri="{BB962C8B-B14F-4D97-AF65-F5344CB8AC3E}">
        <p14:creationId xmlns:p14="http://schemas.microsoft.com/office/powerpoint/2010/main" val="214621510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706313C-BC0C-2045-9C07-A421148CEE16}" type="slidenum">
              <a:rPr lang="en-US"/>
              <a:pPr>
                <a:defRPr/>
              </a:pPr>
              <a:t>‹#›</a:t>
            </a:fld>
            <a:endParaRPr lang="en-US"/>
          </a:p>
        </p:txBody>
      </p:sp>
    </p:spTree>
    <p:extLst>
      <p:ext uri="{BB962C8B-B14F-4D97-AF65-F5344CB8AC3E}">
        <p14:creationId xmlns:p14="http://schemas.microsoft.com/office/powerpoint/2010/main" val="290363155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ABB7CBB-9DED-8442-A7B6-E3F406648175}" type="slidenum">
              <a:rPr lang="en-US"/>
              <a:pPr>
                <a:defRPr/>
              </a:pPr>
              <a:t>‹#›</a:t>
            </a:fld>
            <a:endParaRPr lang="en-US"/>
          </a:p>
        </p:txBody>
      </p:sp>
    </p:spTree>
    <p:extLst>
      <p:ext uri="{BB962C8B-B14F-4D97-AF65-F5344CB8AC3E}">
        <p14:creationId xmlns:p14="http://schemas.microsoft.com/office/powerpoint/2010/main" val="162712296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C9AFABE-2E57-3B44-88EB-2D73CED9604E}" type="slidenum">
              <a:rPr lang="en-US"/>
              <a:pPr>
                <a:defRPr/>
              </a:pPr>
              <a:t>‹#›</a:t>
            </a:fld>
            <a:endParaRPr lang="en-US"/>
          </a:p>
        </p:txBody>
      </p:sp>
    </p:spTree>
    <p:extLst>
      <p:ext uri="{BB962C8B-B14F-4D97-AF65-F5344CB8AC3E}">
        <p14:creationId xmlns:p14="http://schemas.microsoft.com/office/powerpoint/2010/main" val="194285456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E8F22C9-5437-0449-8A08-38ED10147E49}" type="slidenum">
              <a:rPr lang="en-US"/>
              <a:pPr>
                <a:defRPr/>
              </a:pPr>
              <a:t>‹#›</a:t>
            </a:fld>
            <a:endParaRPr lang="en-US"/>
          </a:p>
        </p:txBody>
      </p:sp>
    </p:spTree>
    <p:extLst>
      <p:ext uri="{BB962C8B-B14F-4D97-AF65-F5344CB8AC3E}">
        <p14:creationId xmlns:p14="http://schemas.microsoft.com/office/powerpoint/2010/main" val="296248870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82F6BB7-4027-2E44-A90A-3C17A9922BDD}" type="slidenum">
              <a:rPr lang="en-US"/>
              <a:pPr>
                <a:defRPr/>
              </a:pPr>
              <a:t>‹#›</a:t>
            </a:fld>
            <a:endParaRPr lang="en-US"/>
          </a:p>
        </p:txBody>
      </p:sp>
    </p:spTree>
    <p:extLst>
      <p:ext uri="{BB962C8B-B14F-4D97-AF65-F5344CB8AC3E}">
        <p14:creationId xmlns:p14="http://schemas.microsoft.com/office/powerpoint/2010/main" val="292845948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vert="horz" lIns="91427" tIns="45714" rIns="91427" bIns="45714"/>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a:prstGeom prst="rect">
            <a:avLst/>
          </a:prstGeom>
        </p:spPr>
        <p:txBody>
          <a:bodyPr vert="horz" lIns="91427" tIns="45714" rIns="91427" bIns="45714"/>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64229621"/>
      </p:ext>
    </p:extLst>
  </p:cSld>
  <p:clrMapOvr>
    <a:masterClrMapping/>
  </p:clrMapOvr>
  <p:transition xmlns:p14="http://schemas.microsoft.com/office/powerpoint/2010/main">
    <p:cu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27" tIns="45714" rIns="91427" bIns="45714"/>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lIns="91427" tIns="45714" rIns="91427" bIns="4571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937500"/>
      </p:ext>
    </p:extLst>
  </p:cSld>
  <p:clrMapOvr>
    <a:masterClrMapping/>
  </p:clrMapOvr>
  <p:transition xmlns:p14="http://schemas.microsoft.com/office/powerpoint/2010/main">
    <p:cu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lIns="91427" tIns="45714" rIns="91427" bIns="45714"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vert="horz" lIns="91427" tIns="45714" rIns="91427" bIns="45714"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smtClean="0"/>
              <a:t>Click to edit Master text styles</a:t>
            </a:r>
          </a:p>
        </p:txBody>
      </p:sp>
    </p:spTree>
    <p:extLst>
      <p:ext uri="{BB962C8B-B14F-4D97-AF65-F5344CB8AC3E}">
        <p14:creationId xmlns:p14="http://schemas.microsoft.com/office/powerpoint/2010/main" val="2628268374"/>
      </p:ext>
    </p:extLst>
  </p:cSld>
  <p:clrMapOvr>
    <a:masterClrMapping/>
  </p:clrMapOvr>
  <p:transition xmlns:p14="http://schemas.microsoft.com/office/powerpoint/2010/main">
    <p:cu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27" tIns="45714" rIns="91427" bIns="45714"/>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lIns="91427" tIns="45714" rIns="91427" bIns="4571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lIns="91427" tIns="45714" rIns="91427" bIns="4571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0819694"/>
      </p:ext>
    </p:extLst>
  </p:cSld>
  <p:clrMapOvr>
    <a:masterClrMapping/>
  </p:clrMapOvr>
  <p:transition xmlns:p14="http://schemas.microsoft.com/office/powerpoint/2010/main">
    <p:cu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27" tIns="45714" rIns="91427" bIns="45714"/>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lIns="91427" tIns="45714" rIns="91427" bIns="45714"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427" tIns="45714" rIns="91427" bIns="4571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a:prstGeom prst="rect">
            <a:avLst/>
          </a:prstGeom>
        </p:spPr>
        <p:txBody>
          <a:bodyPr vert="horz" lIns="91427" tIns="45714" rIns="91427" bIns="45714"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a:prstGeom prst="rect">
            <a:avLst/>
          </a:prstGeom>
        </p:spPr>
        <p:txBody>
          <a:bodyPr vert="horz" lIns="91427" tIns="45714" rIns="91427" bIns="4571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1975494"/>
      </p:ext>
    </p:extLst>
  </p:cSld>
  <p:clrMapOvr>
    <a:masterClrMapping/>
  </p:clrMapOvr>
  <p:transition xmlns:p14="http://schemas.microsoft.com/office/powerpoint/2010/main">
    <p:cu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628698E-88C8-EF43-9477-71BA66A7F297}" type="slidenum">
              <a:rPr lang="en-US"/>
              <a:pPr>
                <a:defRPr/>
              </a:pPr>
              <a:t>‹#›</a:t>
            </a:fld>
            <a:endParaRPr lang="en-US"/>
          </a:p>
        </p:txBody>
      </p:sp>
    </p:spTree>
    <p:extLst>
      <p:ext uri="{BB962C8B-B14F-4D97-AF65-F5344CB8AC3E}">
        <p14:creationId xmlns:p14="http://schemas.microsoft.com/office/powerpoint/2010/main" val="326214140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27" tIns="45714" rIns="91427" bIns="45714"/>
          <a:lstStyle/>
          <a:p>
            <a:r>
              <a:rPr lang="en-US" smtClean="0"/>
              <a:t>Click to edit Master title style</a:t>
            </a:r>
            <a:endParaRPr lang="en-US"/>
          </a:p>
        </p:txBody>
      </p:sp>
    </p:spTree>
    <p:extLst>
      <p:ext uri="{BB962C8B-B14F-4D97-AF65-F5344CB8AC3E}">
        <p14:creationId xmlns:p14="http://schemas.microsoft.com/office/powerpoint/2010/main" val="916648534"/>
      </p:ext>
    </p:extLst>
  </p:cSld>
  <p:clrMapOvr>
    <a:masterClrMapping/>
  </p:clrMapOvr>
  <p:transition xmlns:p14="http://schemas.microsoft.com/office/powerpoint/2010/main">
    <p:cu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906911"/>
      </p:ext>
    </p:extLst>
  </p:cSld>
  <p:clrMapOvr>
    <a:masterClrMapping/>
  </p:clrMapOvr>
  <p:transition xmlns:p14="http://schemas.microsoft.com/office/powerpoint/2010/main">
    <p:cu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a:prstGeom prst="rect">
            <a:avLst/>
          </a:prstGeom>
        </p:spPr>
        <p:txBody>
          <a:bodyPr vert="horz" lIns="91427" tIns="45714" rIns="91427" bIns="45714"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a:prstGeom prst="rect">
            <a:avLst/>
          </a:prstGeom>
        </p:spPr>
        <p:txBody>
          <a:bodyPr vert="horz" lIns="91427" tIns="45714" rIns="91427" bIns="45714"/>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a:prstGeom prst="rect">
            <a:avLst/>
          </a:prstGeom>
        </p:spPr>
        <p:txBody>
          <a:bodyPr vert="horz" lIns="91427" tIns="45714" rIns="91427" bIns="45714"/>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Tree>
    <p:extLst>
      <p:ext uri="{BB962C8B-B14F-4D97-AF65-F5344CB8AC3E}">
        <p14:creationId xmlns:p14="http://schemas.microsoft.com/office/powerpoint/2010/main" val="4060034959"/>
      </p:ext>
    </p:extLst>
  </p:cSld>
  <p:clrMapOvr>
    <a:masterClrMapping/>
  </p:clrMapOvr>
  <p:transition xmlns:p14="http://schemas.microsoft.com/office/powerpoint/2010/main">
    <p:cu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lIns="91427" tIns="45714" rIns="91427" bIns="45714"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lIns="91427" tIns="45714" rIns="91427" bIns="45714"/>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427" tIns="45714" rIns="91427" bIns="45714"/>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Tree>
    <p:extLst>
      <p:ext uri="{BB962C8B-B14F-4D97-AF65-F5344CB8AC3E}">
        <p14:creationId xmlns:p14="http://schemas.microsoft.com/office/powerpoint/2010/main" val="874166724"/>
      </p:ext>
    </p:extLst>
  </p:cSld>
  <p:clrMapOvr>
    <a:masterClrMapping/>
  </p:clrMapOvr>
  <p:transition xmlns:p14="http://schemas.microsoft.com/office/powerpoint/2010/main">
    <p:cu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27" tIns="45714" rIns="91427" bIns="45714"/>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27" tIns="45714" rIns="91427" bIns="4571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04877067"/>
      </p:ext>
    </p:extLst>
  </p:cSld>
  <p:clrMapOvr>
    <a:masterClrMapping/>
  </p:clrMapOvr>
  <p:transition xmlns:p14="http://schemas.microsoft.com/office/powerpoint/2010/main">
    <p:cu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a:prstGeom prst="rect">
            <a:avLst/>
          </a:prstGeom>
        </p:spPr>
        <p:txBody>
          <a:bodyPr vert="eaVert" lIns="91427" tIns="45714" rIns="91427" bIns="45714"/>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a:prstGeom prst="rect">
            <a:avLst/>
          </a:prstGeom>
        </p:spPr>
        <p:txBody>
          <a:bodyPr vert="eaVert" lIns="91427" tIns="45714" rIns="91427" bIns="4571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30631161"/>
      </p:ext>
    </p:extLst>
  </p:cSld>
  <p:clrMapOvr>
    <a:masterClrMapping/>
  </p:clrMapOvr>
  <p:transition xmlns:p14="http://schemas.microsoft.com/office/powerpoint/2010/main">
    <p:cu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294364D6-7863-5449-A97A-D8F4A9FD9A19}" type="slidenum">
              <a:rPr lang="en-GB"/>
              <a:pPr>
                <a:defRPr/>
              </a:pPr>
              <a:t>‹#›</a:t>
            </a:fld>
            <a:endParaRPr lang="en-GB"/>
          </a:p>
        </p:txBody>
      </p:sp>
    </p:spTree>
    <p:extLst>
      <p:ext uri="{BB962C8B-B14F-4D97-AF65-F5344CB8AC3E}">
        <p14:creationId xmlns:p14="http://schemas.microsoft.com/office/powerpoint/2010/main" val="127147402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0352A7C2-7100-1D40-A040-D7E6517C6B35}" type="slidenum">
              <a:rPr lang="en-GB"/>
              <a:pPr>
                <a:defRPr/>
              </a:pPr>
              <a:t>‹#›</a:t>
            </a:fld>
            <a:endParaRPr lang="en-GB"/>
          </a:p>
        </p:txBody>
      </p:sp>
    </p:spTree>
    <p:extLst>
      <p:ext uri="{BB962C8B-B14F-4D97-AF65-F5344CB8AC3E}">
        <p14:creationId xmlns:p14="http://schemas.microsoft.com/office/powerpoint/2010/main" val="13729730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7D87F98B-5E5D-EA41-8B39-02346646EF32}" type="slidenum">
              <a:rPr lang="en-GB"/>
              <a:pPr>
                <a:defRPr/>
              </a:pPr>
              <a:t>‹#›</a:t>
            </a:fld>
            <a:endParaRPr lang="en-GB"/>
          </a:p>
        </p:txBody>
      </p:sp>
    </p:spTree>
    <p:extLst>
      <p:ext uri="{BB962C8B-B14F-4D97-AF65-F5344CB8AC3E}">
        <p14:creationId xmlns:p14="http://schemas.microsoft.com/office/powerpoint/2010/main" val="406468469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GB"/>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F37C741-1024-A948-B604-5A6FD91839F4}" type="slidenum">
              <a:rPr lang="en-GB"/>
              <a:pPr>
                <a:defRPr/>
              </a:pPr>
              <a:t>‹#›</a:t>
            </a:fld>
            <a:endParaRPr lang="en-GB"/>
          </a:p>
        </p:txBody>
      </p:sp>
    </p:spTree>
    <p:extLst>
      <p:ext uri="{BB962C8B-B14F-4D97-AF65-F5344CB8AC3E}">
        <p14:creationId xmlns:p14="http://schemas.microsoft.com/office/powerpoint/2010/main" val="6517297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BA1CAD-06F7-E34F-96C3-79227C2BF3CA}" type="slidenum">
              <a:rPr lang="en-US"/>
              <a:pPr>
                <a:defRPr/>
              </a:pPr>
              <a:t>‹#›</a:t>
            </a:fld>
            <a:endParaRPr lang="en-US"/>
          </a:p>
        </p:txBody>
      </p:sp>
    </p:spTree>
    <p:extLst>
      <p:ext uri="{BB962C8B-B14F-4D97-AF65-F5344CB8AC3E}">
        <p14:creationId xmlns:p14="http://schemas.microsoft.com/office/powerpoint/2010/main" val="203483460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Times New Roman" charset="0"/>
              </a:defRPr>
            </a:lvl1pPr>
          </a:lstStyle>
          <a:p>
            <a:pPr>
              <a:defRPr/>
            </a:pPr>
            <a:endParaRPr lang="en-GB"/>
          </a:p>
        </p:txBody>
      </p:sp>
      <p:sp>
        <p:nvSpPr>
          <p:cNvPr id="8" name="Footer Placeholder 7"/>
          <p:cNvSpPr>
            <a:spLocks noGrp="1"/>
          </p:cNvSpPr>
          <p:nvPr>
            <p:ph type="ftr" sz="quarter" idx="11"/>
          </p:nvPr>
        </p:nvSpPr>
        <p:spPr/>
        <p:txBody>
          <a:bodyPr/>
          <a:lstStyle>
            <a:lvl1pPr>
              <a:defRPr>
                <a:latin typeface="Times New Roman" charset="0"/>
              </a:defRPr>
            </a:lvl1pPr>
          </a:lstStyle>
          <a:p>
            <a:pPr>
              <a:defRPr/>
            </a:pPr>
            <a:endParaRPr lang="en-GB"/>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D07E84EE-0FF0-4948-AFE6-911371858678}" type="slidenum">
              <a:rPr lang="en-GB"/>
              <a:pPr>
                <a:defRPr/>
              </a:pPr>
              <a:t>‹#›</a:t>
            </a:fld>
            <a:endParaRPr lang="en-GB"/>
          </a:p>
        </p:txBody>
      </p:sp>
    </p:spTree>
    <p:extLst>
      <p:ext uri="{BB962C8B-B14F-4D97-AF65-F5344CB8AC3E}">
        <p14:creationId xmlns:p14="http://schemas.microsoft.com/office/powerpoint/2010/main" val="164592278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Times New Roman" charset="0"/>
              </a:defRPr>
            </a:lvl1pPr>
          </a:lstStyle>
          <a:p>
            <a:pPr>
              <a:defRPr/>
            </a:pPr>
            <a:endParaRPr lang="en-GB"/>
          </a:p>
        </p:txBody>
      </p:sp>
      <p:sp>
        <p:nvSpPr>
          <p:cNvPr id="4" name="Footer Placeholder 3"/>
          <p:cNvSpPr>
            <a:spLocks noGrp="1"/>
          </p:cNvSpPr>
          <p:nvPr>
            <p:ph type="ftr" sz="quarter" idx="11"/>
          </p:nvPr>
        </p:nvSpPr>
        <p:spPr/>
        <p:txBody>
          <a:bodyPr/>
          <a:lstStyle>
            <a:lvl1pPr>
              <a:defRPr>
                <a:latin typeface="Times New Roman" charset="0"/>
              </a:defRPr>
            </a:lvl1pPr>
          </a:lstStyle>
          <a:p>
            <a:pPr>
              <a:defRPr/>
            </a:pPr>
            <a:endParaRPr lang="en-GB"/>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B81EB205-6521-1645-8CC2-904E2CC88624}" type="slidenum">
              <a:rPr lang="en-GB"/>
              <a:pPr>
                <a:defRPr/>
              </a:pPr>
              <a:t>‹#›</a:t>
            </a:fld>
            <a:endParaRPr lang="en-GB"/>
          </a:p>
        </p:txBody>
      </p:sp>
    </p:spTree>
    <p:extLst>
      <p:ext uri="{BB962C8B-B14F-4D97-AF65-F5344CB8AC3E}">
        <p14:creationId xmlns:p14="http://schemas.microsoft.com/office/powerpoint/2010/main" val="59411380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defRPr>
            </a:lvl1pPr>
          </a:lstStyle>
          <a:p>
            <a:pPr>
              <a:defRPr/>
            </a:pPr>
            <a:endParaRPr lang="en-GB"/>
          </a:p>
        </p:txBody>
      </p:sp>
      <p:sp>
        <p:nvSpPr>
          <p:cNvPr id="3" name="Footer Placeholder 2"/>
          <p:cNvSpPr>
            <a:spLocks noGrp="1"/>
          </p:cNvSpPr>
          <p:nvPr>
            <p:ph type="ftr" sz="quarter" idx="11"/>
          </p:nvPr>
        </p:nvSpPr>
        <p:spPr/>
        <p:txBody>
          <a:bodyPr/>
          <a:lstStyle>
            <a:lvl1pPr>
              <a:defRPr>
                <a:latin typeface="Times New Roman" charset="0"/>
              </a:defRPr>
            </a:lvl1pPr>
          </a:lstStyle>
          <a:p>
            <a:pPr>
              <a:defRPr/>
            </a:pPr>
            <a:endParaRPr lang="en-GB"/>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6CBE7AA9-1C74-2148-8ABD-348B19A5EDED}" type="slidenum">
              <a:rPr lang="en-GB"/>
              <a:pPr>
                <a:defRPr/>
              </a:pPr>
              <a:t>‹#›</a:t>
            </a:fld>
            <a:endParaRPr lang="en-GB"/>
          </a:p>
        </p:txBody>
      </p:sp>
    </p:spTree>
    <p:extLst>
      <p:ext uri="{BB962C8B-B14F-4D97-AF65-F5344CB8AC3E}">
        <p14:creationId xmlns:p14="http://schemas.microsoft.com/office/powerpoint/2010/main" val="232560477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GB"/>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EF607C89-7833-AD43-9205-ABFF09C77121}" type="slidenum">
              <a:rPr lang="en-GB"/>
              <a:pPr>
                <a:defRPr/>
              </a:pPr>
              <a:t>‹#›</a:t>
            </a:fld>
            <a:endParaRPr lang="en-GB"/>
          </a:p>
        </p:txBody>
      </p:sp>
    </p:spTree>
    <p:extLst>
      <p:ext uri="{BB962C8B-B14F-4D97-AF65-F5344CB8AC3E}">
        <p14:creationId xmlns:p14="http://schemas.microsoft.com/office/powerpoint/2010/main" val="190800802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GB"/>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88272622-58BA-6B40-9073-684B47ED417A}" type="slidenum">
              <a:rPr lang="en-GB"/>
              <a:pPr>
                <a:defRPr/>
              </a:pPr>
              <a:t>‹#›</a:t>
            </a:fld>
            <a:endParaRPr lang="en-GB"/>
          </a:p>
        </p:txBody>
      </p:sp>
    </p:spTree>
    <p:extLst>
      <p:ext uri="{BB962C8B-B14F-4D97-AF65-F5344CB8AC3E}">
        <p14:creationId xmlns:p14="http://schemas.microsoft.com/office/powerpoint/2010/main" val="170438388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3B49C036-F974-5049-840C-F1B4CA1F2CBC}" type="slidenum">
              <a:rPr lang="en-GB"/>
              <a:pPr>
                <a:defRPr/>
              </a:pPr>
              <a:t>‹#›</a:t>
            </a:fld>
            <a:endParaRPr lang="en-GB"/>
          </a:p>
        </p:txBody>
      </p:sp>
    </p:spTree>
    <p:extLst>
      <p:ext uri="{BB962C8B-B14F-4D97-AF65-F5344CB8AC3E}">
        <p14:creationId xmlns:p14="http://schemas.microsoft.com/office/powerpoint/2010/main" val="171637419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A7FBE17F-F86A-FB41-9175-CA99CB04BF46}" type="slidenum">
              <a:rPr lang="en-GB"/>
              <a:pPr>
                <a:defRPr/>
              </a:pPr>
              <a:t>‹#›</a:t>
            </a:fld>
            <a:endParaRPr lang="en-GB"/>
          </a:p>
        </p:txBody>
      </p:sp>
    </p:spTree>
    <p:extLst>
      <p:ext uri="{BB962C8B-B14F-4D97-AF65-F5344CB8AC3E}">
        <p14:creationId xmlns:p14="http://schemas.microsoft.com/office/powerpoint/2010/main" val="158600212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a:latin typeface="Times New Roman" charset="0"/>
              </a:defRPr>
            </a:lvl1pPr>
          </a:lstStyle>
          <a:p>
            <a:pPr>
              <a:defRPr/>
            </a:pPr>
            <a:endParaRPr lang="en-GB"/>
          </a:p>
        </p:txBody>
      </p:sp>
      <p:sp>
        <p:nvSpPr>
          <p:cNvPr id="4" name="Footer Placeholder 3"/>
          <p:cNvSpPr>
            <a:spLocks noGrp="1"/>
          </p:cNvSpPr>
          <p:nvPr>
            <p:ph type="ftr" sz="quarter" idx="11"/>
          </p:nvPr>
        </p:nvSpPr>
        <p:spPr/>
        <p:txBody>
          <a:bodyPr/>
          <a:lstStyle>
            <a:lvl1pPr>
              <a:defRPr>
                <a:latin typeface="Times New Roman" charset="0"/>
              </a:defRPr>
            </a:lvl1pPr>
          </a:lstStyle>
          <a:p>
            <a:pPr>
              <a:defRPr/>
            </a:pPr>
            <a:endParaRPr lang="en-GB"/>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5A073771-FF42-B248-8CE2-830F7F90FCFE}" type="slidenum">
              <a:rPr lang="en-GB"/>
              <a:pPr>
                <a:defRPr/>
              </a:pPr>
              <a:t>‹#›</a:t>
            </a:fld>
            <a:endParaRPr lang="en-GB"/>
          </a:p>
        </p:txBody>
      </p:sp>
    </p:spTree>
    <p:extLst>
      <p:ext uri="{BB962C8B-B14F-4D97-AF65-F5344CB8AC3E}">
        <p14:creationId xmlns:p14="http://schemas.microsoft.com/office/powerpoint/2010/main" val="300386432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smtClean="0"/>
              <a:t>Click to edit Master title style</a:t>
            </a:r>
          </a:p>
        </p:txBody>
      </p:sp>
      <p:sp>
        <p:nvSpPr>
          <p:cNvPr id="337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smtClean="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AA601702-C249-CF4D-B373-662E62B5965C}" type="slidenum">
              <a:rPr lang="en-US"/>
              <a:pPr>
                <a:defRPr/>
              </a:pPr>
              <a:t>‹#›</a:t>
            </a:fld>
            <a:endParaRPr lang="en-US"/>
          </a:p>
        </p:txBody>
      </p:sp>
    </p:spTree>
    <p:extLst>
      <p:ext uri="{BB962C8B-B14F-4D97-AF65-F5344CB8AC3E}">
        <p14:creationId xmlns:p14="http://schemas.microsoft.com/office/powerpoint/2010/main" val="190177159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D9982C7-DE95-F349-A271-51768D4193D3}" type="slidenum">
              <a:rPr lang="en-US"/>
              <a:pPr>
                <a:defRPr/>
              </a:pPr>
              <a:t>‹#›</a:t>
            </a:fld>
            <a:endParaRPr lang="en-US"/>
          </a:p>
        </p:txBody>
      </p:sp>
    </p:spTree>
    <p:extLst>
      <p:ext uri="{BB962C8B-B14F-4D97-AF65-F5344CB8AC3E}">
        <p14:creationId xmlns:p14="http://schemas.microsoft.com/office/powerpoint/2010/main" val="1061612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665BD85-7901-4C4A-B161-7AFAC97B0EDA}" type="slidenum">
              <a:rPr lang="en-US"/>
              <a:pPr>
                <a:defRPr/>
              </a:pPr>
              <a:t>‹#›</a:t>
            </a:fld>
            <a:endParaRPr lang="en-US"/>
          </a:p>
        </p:txBody>
      </p:sp>
    </p:spTree>
    <p:extLst>
      <p:ext uri="{BB962C8B-B14F-4D97-AF65-F5344CB8AC3E}">
        <p14:creationId xmlns:p14="http://schemas.microsoft.com/office/powerpoint/2010/main" val="28236025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28CCC2-3E1B-724D-858F-0FE6D569E2CD}" type="slidenum">
              <a:rPr lang="en-US"/>
              <a:pPr>
                <a:defRPr/>
              </a:pPr>
              <a:t>‹#›</a:t>
            </a:fld>
            <a:endParaRPr lang="en-US"/>
          </a:p>
        </p:txBody>
      </p:sp>
    </p:spTree>
    <p:extLst>
      <p:ext uri="{BB962C8B-B14F-4D97-AF65-F5344CB8AC3E}">
        <p14:creationId xmlns:p14="http://schemas.microsoft.com/office/powerpoint/2010/main" val="173814737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4C407703-DE22-2B4E-BFCA-C7C0B1624BA1}" type="slidenum">
              <a:rPr lang="en-US"/>
              <a:pPr>
                <a:defRPr/>
              </a:pPr>
              <a:t>‹#›</a:t>
            </a:fld>
            <a:endParaRPr lang="en-US"/>
          </a:p>
        </p:txBody>
      </p:sp>
    </p:spTree>
    <p:extLst>
      <p:ext uri="{BB962C8B-B14F-4D97-AF65-F5344CB8AC3E}">
        <p14:creationId xmlns:p14="http://schemas.microsoft.com/office/powerpoint/2010/main" val="33777734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50D73A22-4392-EE44-B21F-916898E65BE9}" type="slidenum">
              <a:rPr lang="en-US"/>
              <a:pPr>
                <a:defRPr/>
              </a:pPr>
              <a:t>‹#›</a:t>
            </a:fld>
            <a:endParaRPr lang="en-US"/>
          </a:p>
        </p:txBody>
      </p:sp>
    </p:spTree>
    <p:extLst>
      <p:ext uri="{BB962C8B-B14F-4D97-AF65-F5344CB8AC3E}">
        <p14:creationId xmlns:p14="http://schemas.microsoft.com/office/powerpoint/2010/main" val="84887810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E9AC4987-26CD-154C-809D-497888A1821C}" type="slidenum">
              <a:rPr lang="en-US"/>
              <a:pPr>
                <a:defRPr/>
              </a:pPr>
              <a:t>‹#›</a:t>
            </a:fld>
            <a:endParaRPr lang="en-US"/>
          </a:p>
        </p:txBody>
      </p:sp>
    </p:spTree>
    <p:extLst>
      <p:ext uri="{BB962C8B-B14F-4D97-AF65-F5344CB8AC3E}">
        <p14:creationId xmlns:p14="http://schemas.microsoft.com/office/powerpoint/2010/main" val="293994294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35F4CF25-C452-EE4F-9BAC-039B8C82CBAC}" type="slidenum">
              <a:rPr lang="en-US"/>
              <a:pPr>
                <a:defRPr/>
              </a:pPr>
              <a:t>‹#›</a:t>
            </a:fld>
            <a:endParaRPr lang="en-US"/>
          </a:p>
        </p:txBody>
      </p:sp>
    </p:spTree>
    <p:extLst>
      <p:ext uri="{BB962C8B-B14F-4D97-AF65-F5344CB8AC3E}">
        <p14:creationId xmlns:p14="http://schemas.microsoft.com/office/powerpoint/2010/main" val="97460539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A6588430-0A0F-5243-B65D-56718F5352A8}" type="slidenum">
              <a:rPr lang="en-US"/>
              <a:pPr>
                <a:defRPr/>
              </a:pPr>
              <a:t>‹#›</a:t>
            </a:fld>
            <a:endParaRPr lang="en-US"/>
          </a:p>
        </p:txBody>
      </p:sp>
    </p:spTree>
    <p:extLst>
      <p:ext uri="{BB962C8B-B14F-4D97-AF65-F5344CB8AC3E}">
        <p14:creationId xmlns:p14="http://schemas.microsoft.com/office/powerpoint/2010/main" val="223966401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E23ECC3F-D34A-E740-BB84-88B9D40A5716}" type="slidenum">
              <a:rPr lang="en-US"/>
              <a:pPr>
                <a:defRPr/>
              </a:pPr>
              <a:t>‹#›</a:t>
            </a:fld>
            <a:endParaRPr lang="en-US"/>
          </a:p>
        </p:txBody>
      </p:sp>
    </p:spTree>
    <p:extLst>
      <p:ext uri="{BB962C8B-B14F-4D97-AF65-F5344CB8AC3E}">
        <p14:creationId xmlns:p14="http://schemas.microsoft.com/office/powerpoint/2010/main" val="46508999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BE38CBEB-5310-DA4B-9859-1EECC77440D4}" type="slidenum">
              <a:rPr lang="en-US"/>
              <a:pPr>
                <a:defRPr/>
              </a:pPr>
              <a:t>‹#›</a:t>
            </a:fld>
            <a:endParaRPr lang="en-US"/>
          </a:p>
        </p:txBody>
      </p:sp>
    </p:spTree>
    <p:extLst>
      <p:ext uri="{BB962C8B-B14F-4D97-AF65-F5344CB8AC3E}">
        <p14:creationId xmlns:p14="http://schemas.microsoft.com/office/powerpoint/2010/main" val="64866072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D0C0FCF-3A6C-1D49-B91B-4BDD73F57C00}" type="slidenum">
              <a:rPr lang="en-US"/>
              <a:pPr>
                <a:defRPr/>
              </a:pPr>
              <a:t>‹#›</a:t>
            </a:fld>
            <a:endParaRPr lang="en-US"/>
          </a:p>
        </p:txBody>
      </p:sp>
    </p:spTree>
    <p:extLst>
      <p:ext uri="{BB962C8B-B14F-4D97-AF65-F5344CB8AC3E}">
        <p14:creationId xmlns:p14="http://schemas.microsoft.com/office/powerpoint/2010/main" val="333268126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6352486-2A67-E848-9EAB-2BB827B2E144}" type="slidenum">
              <a:rPr lang="en-US"/>
              <a:pPr>
                <a:defRPr/>
              </a:pPr>
              <a:t>‹#›</a:t>
            </a:fld>
            <a:endParaRPr lang="en-US"/>
          </a:p>
        </p:txBody>
      </p:sp>
    </p:spTree>
    <p:extLst>
      <p:ext uri="{BB962C8B-B14F-4D97-AF65-F5344CB8AC3E}">
        <p14:creationId xmlns:p14="http://schemas.microsoft.com/office/powerpoint/2010/main" val="223683268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defRPr/>
            </a:pPr>
            <a:endParaRPr lang="en-US"/>
          </a:p>
        </p:txBody>
      </p:sp>
      <p:sp>
        <p:nvSpPr>
          <p:cNvPr id="7" name="Rectangle 6"/>
          <p:cNvSpPr>
            <a:spLocks noGrp="1" noChangeArrowheads="1"/>
          </p:cNvSpPr>
          <p:nvPr>
            <p:ph type="ftr" sz="quarter" idx="11"/>
          </p:nvPr>
        </p:nvSpPr>
        <p:spPr>
          <a:ln/>
        </p:spPr>
        <p:txBody>
          <a:bodyPr/>
          <a:lstStyle>
            <a:lvl1pPr>
              <a:defRPr/>
            </a:lvl1pPr>
          </a:lstStyle>
          <a:p>
            <a:pPr>
              <a:defRPr/>
            </a:pPr>
            <a:endParaRPr lang="en-US"/>
          </a:p>
        </p:txBody>
      </p:sp>
      <p:sp>
        <p:nvSpPr>
          <p:cNvPr id="8" name="Rectangle 7"/>
          <p:cNvSpPr>
            <a:spLocks noGrp="1" noChangeArrowheads="1"/>
          </p:cNvSpPr>
          <p:nvPr>
            <p:ph type="sldNum" sz="quarter" idx="12"/>
          </p:nvPr>
        </p:nvSpPr>
        <p:spPr>
          <a:ln/>
        </p:spPr>
        <p:txBody>
          <a:bodyPr/>
          <a:lstStyle>
            <a:lvl1pPr>
              <a:defRPr/>
            </a:lvl1pPr>
          </a:lstStyle>
          <a:p>
            <a:pPr>
              <a:defRPr/>
            </a:pPr>
            <a:fld id="{83F15364-AB83-7D40-A185-654D0350EDC4}" type="slidenum">
              <a:rPr lang="en-US"/>
              <a:pPr>
                <a:defRPr/>
              </a:pPr>
              <a:t>‹#›</a:t>
            </a:fld>
            <a:endParaRPr lang="en-US"/>
          </a:p>
        </p:txBody>
      </p:sp>
    </p:spTree>
    <p:extLst>
      <p:ext uri="{BB962C8B-B14F-4D97-AF65-F5344CB8AC3E}">
        <p14:creationId xmlns:p14="http://schemas.microsoft.com/office/powerpoint/2010/main" val="4548307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1B88D7-FCCE-E848-9CAA-D0D2D4ED4C14}" type="slidenum">
              <a:rPr lang="en-US"/>
              <a:pPr>
                <a:defRPr/>
              </a:pPr>
              <a:t>‹#›</a:t>
            </a:fld>
            <a:endParaRPr lang="en-US"/>
          </a:p>
        </p:txBody>
      </p:sp>
    </p:spTree>
    <p:extLst>
      <p:ext uri="{BB962C8B-B14F-4D97-AF65-F5344CB8AC3E}">
        <p14:creationId xmlns:p14="http://schemas.microsoft.com/office/powerpoint/2010/main" val="226537296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4"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grpSp>
      <p:sp>
        <p:nvSpPr>
          <p:cNvPr id="10" name="Rectangle 8"/>
          <p:cNvSpPr>
            <a:spLocks noChangeArrowheads="1"/>
          </p:cNvSpPr>
          <p:nvPr/>
        </p:nvSpPr>
        <p:spPr bwMode="auto">
          <a:xfrm>
            <a:off x="0" y="2895603"/>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12" name="Rectangle 15"/>
          <p:cNvSpPr>
            <a:spLocks noChangeArrowheads="1"/>
          </p:cNvSpPr>
          <p:nvPr/>
        </p:nvSpPr>
        <p:spPr bwMode="gray">
          <a:xfrm flipV="1">
            <a:off x="315916" y="3265489"/>
            <a:ext cx="8683625" cy="46037"/>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wrap="none" lIns="91427" tIns="45714" rIns="91427" bIns="45714" anchor="ctr"/>
          <a:lstStyle/>
          <a:p>
            <a:pPr algn="ctr">
              <a:defRPr/>
            </a:pPr>
            <a:endParaRPr kumimoji="1" lang="en-US">
              <a:solidFill>
                <a:srgbClr val="000000"/>
              </a:solidFill>
              <a:latin typeface="Arial" charset="0"/>
            </a:endParaRPr>
          </a:p>
        </p:txBody>
      </p:sp>
      <p:sp>
        <p:nvSpPr>
          <p:cNvPr id="25610" name="Rectangle 10"/>
          <p:cNvSpPr>
            <a:spLocks noGrp="1" noChangeArrowheads="1"/>
          </p:cNvSpPr>
          <p:nvPr>
            <p:ph type="ctrTitle"/>
          </p:nvPr>
        </p:nvSpPr>
        <p:spPr>
          <a:xfrm>
            <a:off x="990600" y="1828800"/>
            <a:ext cx="7772400" cy="1143000"/>
          </a:xfrm>
        </p:spPr>
        <p:txBody>
          <a:bodyPr/>
          <a:lstStyle>
            <a:lvl1pPr>
              <a:defRPr/>
            </a:lvl1pPr>
          </a:lstStyle>
          <a:p>
            <a:pPr lvl="0"/>
            <a:r>
              <a:rPr lang="en-US" noProof="0" smtClean="0"/>
              <a:t>Click to edit Master title style</a:t>
            </a:r>
          </a:p>
        </p:txBody>
      </p:sp>
      <p:sp>
        <p:nvSpPr>
          <p:cNvPr id="25611" name="Rectangle 11"/>
          <p:cNvSpPr>
            <a:spLocks noGrp="1" noChangeArrowheads="1"/>
          </p:cNvSpPr>
          <p:nvPr>
            <p:ph type="subTitle" idx="1"/>
          </p:nvPr>
        </p:nvSpPr>
        <p:spPr>
          <a:xfrm>
            <a:off x="1371600" y="3886201"/>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rgbClr val="1C1C1C"/>
                </a:solidFill>
                <a:latin typeface="Times New Roman" charset="0"/>
              </a:defRPr>
            </a:lvl1pPr>
          </a:lstStyle>
          <a:p>
            <a:pPr>
              <a:defRPr/>
            </a:pPr>
            <a:endParaRPr lang="en-US"/>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rgbClr val="1C1C1C"/>
                </a:solidFill>
                <a:latin typeface="Times New Roman" charset="0"/>
              </a:defRPr>
            </a:lvl1pPr>
          </a:lstStyle>
          <a:p>
            <a:pPr>
              <a:defRPr/>
            </a:pPr>
            <a:endParaRPr lang="en-US"/>
          </a:p>
        </p:txBody>
      </p:sp>
      <p:sp>
        <p:nvSpPr>
          <p:cNvPr id="15" name="Rectangle 14"/>
          <p:cNvSpPr>
            <a:spLocks noGrp="1" noChangeArrowheads="1"/>
          </p:cNvSpPr>
          <p:nvPr>
            <p:ph type="sldNum" sz="quarter" idx="12"/>
          </p:nvPr>
        </p:nvSpPr>
        <p:spPr>
          <a:xfrm>
            <a:off x="6858001" y="6248400"/>
            <a:ext cx="1905000" cy="457200"/>
          </a:xfrm>
        </p:spPr>
        <p:txBody>
          <a:bodyPr/>
          <a:lstStyle>
            <a:lvl1pPr>
              <a:defRPr>
                <a:solidFill>
                  <a:srgbClr val="1C1C1C"/>
                </a:solidFill>
                <a:latin typeface="Times New Roman" charset="0"/>
              </a:defRPr>
            </a:lvl1pPr>
          </a:lstStyle>
          <a:p>
            <a:pPr>
              <a:defRPr/>
            </a:pPr>
            <a:fld id="{D4FF7003-6C1E-7440-89EE-B7A50A886E47}" type="slidenum">
              <a:rPr lang="en-US"/>
              <a:pPr>
                <a:defRPr/>
              </a:pPr>
              <a:t>‹#›</a:t>
            </a:fld>
            <a:endParaRPr lang="en-US"/>
          </a:p>
        </p:txBody>
      </p:sp>
    </p:spTree>
    <p:extLst>
      <p:ext uri="{BB962C8B-B14F-4D97-AF65-F5344CB8AC3E}">
        <p14:creationId xmlns:p14="http://schemas.microsoft.com/office/powerpoint/2010/main" val="42923909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E5B1BEF0-83CC-7C4F-B2BF-22EB29D29F8C}" type="slidenum">
              <a:rPr lang="en-US"/>
              <a:pPr>
                <a:defRPr/>
              </a:pPr>
              <a:t>‹#›</a:t>
            </a:fld>
            <a:endParaRPr lang="en-US"/>
          </a:p>
        </p:txBody>
      </p:sp>
    </p:spTree>
    <p:extLst>
      <p:ext uri="{BB962C8B-B14F-4D97-AF65-F5344CB8AC3E}">
        <p14:creationId xmlns:p14="http://schemas.microsoft.com/office/powerpoint/2010/main" val="100990368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1980BACB-121B-BB49-BB20-0587F44851E9}" type="slidenum">
              <a:rPr lang="en-US"/>
              <a:pPr>
                <a:defRPr/>
              </a:pPr>
              <a:t>‹#›</a:t>
            </a:fld>
            <a:endParaRPr lang="en-US"/>
          </a:p>
        </p:txBody>
      </p:sp>
    </p:spTree>
    <p:extLst>
      <p:ext uri="{BB962C8B-B14F-4D97-AF65-F5344CB8AC3E}">
        <p14:creationId xmlns:p14="http://schemas.microsoft.com/office/powerpoint/2010/main" val="137982184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9"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6DA6A6B0-E319-E043-912A-079D00840613}" type="slidenum">
              <a:rPr lang="en-US"/>
              <a:pPr>
                <a:defRPr/>
              </a:pPr>
              <a:t>‹#›</a:t>
            </a:fld>
            <a:endParaRPr lang="en-US"/>
          </a:p>
        </p:txBody>
      </p:sp>
    </p:spTree>
    <p:extLst>
      <p:ext uri="{BB962C8B-B14F-4D97-AF65-F5344CB8AC3E}">
        <p14:creationId xmlns:p14="http://schemas.microsoft.com/office/powerpoint/2010/main" val="245713624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Times New Roman"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B020028F-45AF-7D4D-875A-F4ACB7795D78}" type="slidenum">
              <a:rPr lang="en-US"/>
              <a:pPr>
                <a:defRPr/>
              </a:pPr>
              <a:t>‹#›</a:t>
            </a:fld>
            <a:endParaRPr lang="en-US"/>
          </a:p>
        </p:txBody>
      </p:sp>
    </p:spTree>
    <p:extLst>
      <p:ext uri="{BB962C8B-B14F-4D97-AF65-F5344CB8AC3E}">
        <p14:creationId xmlns:p14="http://schemas.microsoft.com/office/powerpoint/2010/main" val="269392503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6DA0853F-CD29-234C-9C30-0115E49B401A}" type="slidenum">
              <a:rPr lang="en-US"/>
              <a:pPr>
                <a:defRPr/>
              </a:pPr>
              <a:t>‹#›</a:t>
            </a:fld>
            <a:endParaRPr lang="en-US"/>
          </a:p>
        </p:txBody>
      </p:sp>
    </p:spTree>
    <p:extLst>
      <p:ext uri="{BB962C8B-B14F-4D97-AF65-F5344CB8AC3E}">
        <p14:creationId xmlns:p14="http://schemas.microsoft.com/office/powerpoint/2010/main" val="253855774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9AB7CA21-7485-E144-8C96-D9DB9B467F96}" type="slidenum">
              <a:rPr lang="en-US"/>
              <a:pPr>
                <a:defRPr/>
              </a:pPr>
              <a:t>‹#›</a:t>
            </a:fld>
            <a:endParaRPr lang="en-US"/>
          </a:p>
        </p:txBody>
      </p:sp>
    </p:spTree>
    <p:extLst>
      <p:ext uri="{BB962C8B-B14F-4D97-AF65-F5344CB8AC3E}">
        <p14:creationId xmlns:p14="http://schemas.microsoft.com/office/powerpoint/2010/main" val="170379909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BE995074-961C-874B-85AA-C4F5FA95C099}" type="slidenum">
              <a:rPr lang="en-US"/>
              <a:pPr>
                <a:defRPr/>
              </a:pPr>
              <a:t>‹#›</a:t>
            </a:fld>
            <a:endParaRPr lang="en-US"/>
          </a:p>
        </p:txBody>
      </p:sp>
    </p:spTree>
    <p:extLst>
      <p:ext uri="{BB962C8B-B14F-4D97-AF65-F5344CB8AC3E}">
        <p14:creationId xmlns:p14="http://schemas.microsoft.com/office/powerpoint/2010/main" val="7723971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410D6D55-3BB8-0842-9F78-B22957B2A382}" type="slidenum">
              <a:rPr lang="en-US"/>
              <a:pPr>
                <a:defRPr/>
              </a:pPr>
              <a:t>‹#›</a:t>
            </a:fld>
            <a:endParaRPr lang="en-US"/>
          </a:p>
        </p:txBody>
      </p:sp>
    </p:spTree>
    <p:extLst>
      <p:ext uri="{BB962C8B-B14F-4D97-AF65-F5344CB8AC3E}">
        <p14:creationId xmlns:p14="http://schemas.microsoft.com/office/powerpoint/2010/main" val="38305962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F7F949A8-B61C-684A-BF10-BFB274FFC259}" type="slidenum">
              <a:rPr lang="en-US"/>
              <a:pPr>
                <a:defRPr/>
              </a:pPr>
              <a:t>‹#›</a:t>
            </a:fld>
            <a:endParaRPr lang="en-US"/>
          </a:p>
        </p:txBody>
      </p:sp>
    </p:spTree>
    <p:extLst>
      <p:ext uri="{BB962C8B-B14F-4D97-AF65-F5344CB8AC3E}">
        <p14:creationId xmlns:p14="http://schemas.microsoft.com/office/powerpoint/2010/main" val="22887353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2D1C57-18BF-8248-88B1-C49A983A35A2}" type="slidenum">
              <a:rPr lang="en-US"/>
              <a:pPr>
                <a:defRPr/>
              </a:pPr>
              <a:t>‹#›</a:t>
            </a:fld>
            <a:endParaRPr lang="en-US"/>
          </a:p>
        </p:txBody>
      </p:sp>
    </p:spTree>
    <p:extLst>
      <p:ext uri="{BB962C8B-B14F-4D97-AF65-F5344CB8AC3E}">
        <p14:creationId xmlns:p14="http://schemas.microsoft.com/office/powerpoint/2010/main" val="428028423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9"/>
            <a:ext cx="1951038" cy="5514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0938" y="617539"/>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0B79F660-4846-4649-BB2A-B3A40F219498}" type="slidenum">
              <a:rPr lang="en-US"/>
              <a:pPr>
                <a:defRPr/>
              </a:pPr>
              <a:t>‹#›</a:t>
            </a:fld>
            <a:endParaRPr lang="en-US"/>
          </a:p>
        </p:txBody>
      </p:sp>
    </p:spTree>
    <p:extLst>
      <p:ext uri="{BB962C8B-B14F-4D97-AF65-F5344CB8AC3E}">
        <p14:creationId xmlns:p14="http://schemas.microsoft.com/office/powerpoint/2010/main" val="399864666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9941" name="Rectangle 5"/>
          <p:cNvSpPr>
            <a:spLocks noGrp="1" noChangeArrowheads="1"/>
          </p:cNvSpPr>
          <p:nvPr>
            <p:ph type="subTitle" sz="quarter" idx="1"/>
          </p:nvPr>
        </p:nvSpPr>
        <p:spPr>
          <a:xfrm>
            <a:off x="1371600" y="3886201"/>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39945" name="Rectangle 9"/>
          <p:cNvSpPr>
            <a:spLocks noGrp="1" noChangeArrowheads="1"/>
          </p:cNvSpPr>
          <p:nvPr>
            <p:ph type="ctrTitle" sz="quarter"/>
          </p:nvPr>
        </p:nvSpPr>
        <p:spPr>
          <a:xfrm>
            <a:off x="685800" y="1768478"/>
            <a:ext cx="7772400" cy="1736725"/>
          </a:xfrm>
        </p:spPr>
        <p:txBody>
          <a:bodyPr anchor="b" anchorCtr="1"/>
          <a:lstStyle>
            <a:lvl1pPr>
              <a:defRPr sz="5400"/>
            </a:lvl1pPr>
          </a:lstStyle>
          <a:p>
            <a:pPr lvl="0"/>
            <a:r>
              <a:rPr lang="en-US" noProof="0" smtClean="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80B49BC3-2CCA-B940-A89C-4D6D165D3B5A}" type="slidenum">
              <a:rPr lang="en-US"/>
              <a:pPr>
                <a:defRPr/>
              </a:pPr>
              <a:t>‹#›</a:t>
            </a:fld>
            <a:endParaRPr lang="en-US"/>
          </a:p>
        </p:txBody>
      </p:sp>
    </p:spTree>
    <p:extLst>
      <p:ext uri="{BB962C8B-B14F-4D97-AF65-F5344CB8AC3E}">
        <p14:creationId xmlns:p14="http://schemas.microsoft.com/office/powerpoint/2010/main" val="124981047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3D2D431-ED52-6142-972B-314EE3A3A91E}" type="slidenum">
              <a:rPr lang="en-US"/>
              <a:pPr>
                <a:defRPr/>
              </a:pPr>
              <a:t>‹#›</a:t>
            </a:fld>
            <a:endParaRPr lang="en-US"/>
          </a:p>
        </p:txBody>
      </p:sp>
    </p:spTree>
    <p:extLst>
      <p:ext uri="{BB962C8B-B14F-4D97-AF65-F5344CB8AC3E}">
        <p14:creationId xmlns:p14="http://schemas.microsoft.com/office/powerpoint/2010/main" val="115431325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8068930-F30F-6E43-9592-04C3D9EAB8ED}" type="slidenum">
              <a:rPr lang="en-US"/>
              <a:pPr>
                <a:defRPr/>
              </a:pPr>
              <a:t>‹#›</a:t>
            </a:fld>
            <a:endParaRPr lang="en-US"/>
          </a:p>
        </p:txBody>
      </p:sp>
    </p:spTree>
    <p:extLst>
      <p:ext uri="{BB962C8B-B14F-4D97-AF65-F5344CB8AC3E}">
        <p14:creationId xmlns:p14="http://schemas.microsoft.com/office/powerpoint/2010/main" val="393662544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694EF7B-1045-6C4C-BB7D-607ED9613D5E}" type="slidenum">
              <a:rPr lang="en-US"/>
              <a:pPr>
                <a:defRPr/>
              </a:pPr>
              <a:t>‹#›</a:t>
            </a:fld>
            <a:endParaRPr lang="en-US"/>
          </a:p>
        </p:txBody>
      </p:sp>
    </p:spTree>
    <p:extLst>
      <p:ext uri="{BB962C8B-B14F-4D97-AF65-F5344CB8AC3E}">
        <p14:creationId xmlns:p14="http://schemas.microsoft.com/office/powerpoint/2010/main" val="292298737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098D17F8-1C42-6549-A2B4-EC39D98255C7}" type="slidenum">
              <a:rPr lang="en-US"/>
              <a:pPr>
                <a:defRPr/>
              </a:pPr>
              <a:t>‹#›</a:t>
            </a:fld>
            <a:endParaRPr lang="en-US"/>
          </a:p>
        </p:txBody>
      </p:sp>
    </p:spTree>
    <p:extLst>
      <p:ext uri="{BB962C8B-B14F-4D97-AF65-F5344CB8AC3E}">
        <p14:creationId xmlns:p14="http://schemas.microsoft.com/office/powerpoint/2010/main" val="357063721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F4D69869-8946-C94E-AFD5-B7C617A0E9DF}" type="slidenum">
              <a:rPr lang="en-US"/>
              <a:pPr>
                <a:defRPr/>
              </a:pPr>
              <a:t>‹#›</a:t>
            </a:fld>
            <a:endParaRPr lang="en-US"/>
          </a:p>
        </p:txBody>
      </p:sp>
    </p:spTree>
    <p:extLst>
      <p:ext uri="{BB962C8B-B14F-4D97-AF65-F5344CB8AC3E}">
        <p14:creationId xmlns:p14="http://schemas.microsoft.com/office/powerpoint/2010/main" val="363698093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42FF2D31-CFF1-C044-89D3-F9E2A5A7EB07}" type="slidenum">
              <a:rPr lang="en-US"/>
              <a:pPr>
                <a:defRPr/>
              </a:pPr>
              <a:t>‹#›</a:t>
            </a:fld>
            <a:endParaRPr lang="en-US"/>
          </a:p>
        </p:txBody>
      </p:sp>
    </p:spTree>
    <p:extLst>
      <p:ext uri="{BB962C8B-B14F-4D97-AF65-F5344CB8AC3E}">
        <p14:creationId xmlns:p14="http://schemas.microsoft.com/office/powerpoint/2010/main" val="416500761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B450A7A-4F40-2041-8821-1D6C41EEC645}" type="slidenum">
              <a:rPr lang="en-US"/>
              <a:pPr>
                <a:defRPr/>
              </a:pPr>
              <a:t>‹#›</a:t>
            </a:fld>
            <a:endParaRPr lang="en-US"/>
          </a:p>
        </p:txBody>
      </p:sp>
    </p:spTree>
    <p:extLst>
      <p:ext uri="{BB962C8B-B14F-4D97-AF65-F5344CB8AC3E}">
        <p14:creationId xmlns:p14="http://schemas.microsoft.com/office/powerpoint/2010/main" val="359966341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9CFF133-EA0C-1449-BD06-2739186502BA}" type="slidenum">
              <a:rPr lang="en-US"/>
              <a:pPr>
                <a:defRPr/>
              </a:pPr>
              <a:t>‹#›</a:t>
            </a:fld>
            <a:endParaRPr lang="en-US"/>
          </a:p>
        </p:txBody>
      </p:sp>
    </p:spTree>
    <p:extLst>
      <p:ext uri="{BB962C8B-B14F-4D97-AF65-F5344CB8AC3E}">
        <p14:creationId xmlns:p14="http://schemas.microsoft.com/office/powerpoint/2010/main" val="3908858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7938" name="Rectangle 2"/>
          <p:cNvSpPr>
            <a:spLocks noGrp="1" noChangeArrowheads="1"/>
          </p:cNvSpPr>
          <p:nvPr>
            <p:ph type="ctrTitle" sz="quarter"/>
          </p:nvPr>
        </p:nvSpPr>
        <p:spPr>
          <a:xfrm>
            <a:off x="3581403"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67939" name="Rectangle 3"/>
          <p:cNvSpPr>
            <a:spLocks noGrp="1" noChangeArrowheads="1"/>
          </p:cNvSpPr>
          <p:nvPr>
            <p:ph type="subTitle" sz="quarter" idx="1"/>
          </p:nvPr>
        </p:nvSpPr>
        <p:spPr>
          <a:xfrm>
            <a:off x="5181603" y="4038600"/>
            <a:ext cx="3960813" cy="1752600"/>
          </a:xfrm>
          <a:ln w="9525">
            <a:headEnd/>
            <a:tailEnd/>
          </a:ln>
        </p:spPr>
        <p:txBody>
          <a:bodyPr lIns="92062" tIns="46031" rIns="92062" bIns="46031"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839160DA-97B8-734E-8AB4-4AD3D7AC5ADA}" type="slidenum">
              <a:rPr lang="en-US"/>
              <a:pPr>
                <a:defRPr/>
              </a:pPr>
              <a:t>‹#›</a:t>
            </a:fld>
            <a:endParaRPr lang="en-US"/>
          </a:p>
        </p:txBody>
      </p:sp>
    </p:spTree>
    <p:extLst>
      <p:ext uri="{BB962C8B-B14F-4D97-AF65-F5344CB8AC3E}">
        <p14:creationId xmlns:p14="http://schemas.microsoft.com/office/powerpoint/2010/main" val="127168817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77BC3FD-E5E7-7343-B3FB-BD3D5E9A5A28}" type="slidenum">
              <a:rPr lang="en-US"/>
              <a:pPr>
                <a:defRPr/>
              </a:pPr>
              <a:t>‹#›</a:t>
            </a:fld>
            <a:endParaRPr lang="en-US"/>
          </a:p>
        </p:txBody>
      </p:sp>
    </p:spTree>
    <p:extLst>
      <p:ext uri="{BB962C8B-B14F-4D97-AF65-F5344CB8AC3E}">
        <p14:creationId xmlns:p14="http://schemas.microsoft.com/office/powerpoint/2010/main" val="234086112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20E5083-CB04-2A40-8C08-1724E5456AFA}" type="slidenum">
              <a:rPr lang="en-US"/>
              <a:pPr>
                <a:defRPr/>
              </a:pPr>
              <a:t>‹#›</a:t>
            </a:fld>
            <a:endParaRPr lang="en-US"/>
          </a:p>
        </p:txBody>
      </p:sp>
    </p:spTree>
    <p:extLst>
      <p:ext uri="{BB962C8B-B14F-4D97-AF65-F5344CB8AC3E}">
        <p14:creationId xmlns:p14="http://schemas.microsoft.com/office/powerpoint/2010/main" val="222393475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2667000" y="2286000"/>
            <a:ext cx="5791200" cy="1981200"/>
          </a:xfrm>
        </p:spPr>
        <p:txBody>
          <a:bodyPr/>
          <a:lstStyle>
            <a:lvl1pPr algn="ctr">
              <a:defRPr/>
            </a:lvl1pPr>
          </a:lstStyle>
          <a:p>
            <a:pPr lvl="0"/>
            <a:r>
              <a:rPr lang="en-US" noProof="0" smtClean="0"/>
              <a:t>Click to edit Master title style</a:t>
            </a:r>
          </a:p>
        </p:txBody>
      </p:sp>
      <p:sp>
        <p:nvSpPr>
          <p:cNvPr id="52227" name="Rectangle 3"/>
          <p:cNvSpPr>
            <a:spLocks noGrp="1" noChangeArrowheads="1"/>
          </p:cNvSpPr>
          <p:nvPr>
            <p:ph type="subTitle" idx="1"/>
          </p:nvPr>
        </p:nvSpPr>
        <p:spPr>
          <a:xfrm>
            <a:off x="2667000" y="4419601"/>
            <a:ext cx="5791200" cy="1295400"/>
          </a:xfrm>
        </p:spPr>
        <p:txBody>
          <a:bodyPr/>
          <a:lstStyle>
            <a:lvl1pPr marL="0" indent="0" algn="ctr">
              <a:buFont typeface="Monotype Sorts" charset="0"/>
              <a:buNone/>
              <a:defRPr sz="2800"/>
            </a:lvl1pPr>
          </a:lstStyle>
          <a:p>
            <a:pPr lvl="0"/>
            <a:r>
              <a:rPr lang="en-US" noProof="0" smtClean="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1" hangingPunct="1">
              <a:defRPr/>
            </a:lvl1pPr>
          </a:lstStyle>
          <a:p>
            <a:pPr>
              <a:defRPr/>
            </a:pPr>
            <a:fld id="{6AEB3F5F-E23A-8A42-8828-997EDA4D256C}" type="slidenum">
              <a:rPr lang="en-US"/>
              <a:pPr>
                <a:defRPr/>
              </a:pPr>
              <a:t>‹#›</a:t>
            </a:fld>
            <a:endParaRPr lang="en-US"/>
          </a:p>
        </p:txBody>
      </p:sp>
    </p:spTree>
    <p:extLst>
      <p:ext uri="{BB962C8B-B14F-4D97-AF65-F5344CB8AC3E}">
        <p14:creationId xmlns:p14="http://schemas.microsoft.com/office/powerpoint/2010/main" val="163363373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10D87C37-2B0F-5F42-A5F7-B47EEADCF807}" type="slidenum">
              <a:rPr lang="en-US"/>
              <a:pPr>
                <a:defRPr/>
              </a:pPr>
              <a:t>‹#›</a:t>
            </a:fld>
            <a:endParaRPr lang="en-US"/>
          </a:p>
        </p:txBody>
      </p:sp>
    </p:spTree>
    <p:extLst>
      <p:ext uri="{BB962C8B-B14F-4D97-AF65-F5344CB8AC3E}">
        <p14:creationId xmlns:p14="http://schemas.microsoft.com/office/powerpoint/2010/main" val="21668358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66315462-D9F0-F54B-B7CF-D8B0EF8EDC5D}" type="slidenum">
              <a:rPr lang="en-US"/>
              <a:pPr>
                <a:defRPr/>
              </a:pPr>
              <a:t>‹#›</a:t>
            </a:fld>
            <a:endParaRPr lang="en-US"/>
          </a:p>
        </p:txBody>
      </p:sp>
    </p:spTree>
    <p:extLst>
      <p:ext uri="{BB962C8B-B14F-4D97-AF65-F5344CB8AC3E}">
        <p14:creationId xmlns:p14="http://schemas.microsoft.com/office/powerpoint/2010/main" val="215115815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626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pPr>
              <a:defRPr/>
            </a:pPr>
            <a:fld id="{009D6954-8006-1645-BA6E-DE46E304CDFC}" type="slidenum">
              <a:rPr lang="en-US"/>
              <a:pPr>
                <a:defRPr/>
              </a:pPr>
              <a:t>‹#›</a:t>
            </a:fld>
            <a:endParaRPr lang="en-US"/>
          </a:p>
        </p:txBody>
      </p:sp>
    </p:spTree>
    <p:extLst>
      <p:ext uri="{BB962C8B-B14F-4D97-AF65-F5344CB8AC3E}">
        <p14:creationId xmlns:p14="http://schemas.microsoft.com/office/powerpoint/2010/main" val="58686901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1" hangingPunct="1">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vl1pPr>
          </a:lstStyle>
          <a:p>
            <a:pPr>
              <a:defRPr/>
            </a:pPr>
            <a:fld id="{A28C3265-B6B2-1F40-ADA5-96CC7DDE9BF3}" type="slidenum">
              <a:rPr lang="en-US"/>
              <a:pPr>
                <a:defRPr/>
              </a:pPr>
              <a:t>‹#›</a:t>
            </a:fld>
            <a:endParaRPr lang="en-US"/>
          </a:p>
        </p:txBody>
      </p:sp>
    </p:spTree>
    <p:extLst>
      <p:ext uri="{BB962C8B-B14F-4D97-AF65-F5344CB8AC3E}">
        <p14:creationId xmlns:p14="http://schemas.microsoft.com/office/powerpoint/2010/main" val="363898630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1" hangingPunct="1">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vl1pPr>
          </a:lstStyle>
          <a:p>
            <a:pPr>
              <a:defRPr/>
            </a:pPr>
            <a:fld id="{1BD7DCE7-B21C-354D-B998-331882A23763}" type="slidenum">
              <a:rPr lang="en-US"/>
              <a:pPr>
                <a:defRPr/>
              </a:pPr>
              <a:t>‹#›</a:t>
            </a:fld>
            <a:endParaRPr lang="en-US"/>
          </a:p>
        </p:txBody>
      </p:sp>
    </p:spTree>
    <p:extLst>
      <p:ext uri="{BB962C8B-B14F-4D97-AF65-F5344CB8AC3E}">
        <p14:creationId xmlns:p14="http://schemas.microsoft.com/office/powerpoint/2010/main" val="165592508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vl1pPr>
          </a:lstStyle>
          <a:p>
            <a:pPr>
              <a:defRPr/>
            </a:pPr>
            <a:fld id="{2372CFC2-2EA0-A348-A4FA-C05FC0343605}" type="slidenum">
              <a:rPr lang="en-US"/>
              <a:pPr>
                <a:defRPr/>
              </a:pPr>
              <a:t>‹#›</a:t>
            </a:fld>
            <a:endParaRPr lang="en-US"/>
          </a:p>
        </p:txBody>
      </p:sp>
    </p:spTree>
    <p:extLst>
      <p:ext uri="{BB962C8B-B14F-4D97-AF65-F5344CB8AC3E}">
        <p14:creationId xmlns:p14="http://schemas.microsoft.com/office/powerpoint/2010/main" val="35338427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pPr>
              <a:defRPr/>
            </a:pPr>
            <a:fld id="{2F30D101-F9DB-D446-B5B9-92A983CD5F40}" type="slidenum">
              <a:rPr lang="en-US"/>
              <a:pPr>
                <a:defRPr/>
              </a:pPr>
              <a:t>‹#›</a:t>
            </a:fld>
            <a:endParaRPr lang="en-US"/>
          </a:p>
        </p:txBody>
      </p:sp>
    </p:spTree>
    <p:extLst>
      <p:ext uri="{BB962C8B-B14F-4D97-AF65-F5344CB8AC3E}">
        <p14:creationId xmlns:p14="http://schemas.microsoft.com/office/powerpoint/2010/main" val="23132151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17792F5-9B0C-D645-BE6E-3D6620BCD511}" type="slidenum">
              <a:rPr lang="en-US"/>
              <a:pPr>
                <a:defRPr/>
              </a:pPr>
              <a:t>‹#›</a:t>
            </a:fld>
            <a:endParaRPr lang="en-US"/>
          </a:p>
        </p:txBody>
      </p:sp>
    </p:spTree>
    <p:extLst>
      <p:ext uri="{BB962C8B-B14F-4D97-AF65-F5344CB8AC3E}">
        <p14:creationId xmlns:p14="http://schemas.microsoft.com/office/powerpoint/2010/main" val="395118792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pPr>
              <a:defRPr/>
            </a:pPr>
            <a:fld id="{5F54ECD9-54A6-2B49-8FCD-5EA3D3170964}" type="slidenum">
              <a:rPr lang="en-US"/>
              <a:pPr>
                <a:defRPr/>
              </a:pPr>
              <a:t>‹#›</a:t>
            </a:fld>
            <a:endParaRPr lang="en-US"/>
          </a:p>
        </p:txBody>
      </p:sp>
    </p:spTree>
    <p:extLst>
      <p:ext uri="{BB962C8B-B14F-4D97-AF65-F5344CB8AC3E}">
        <p14:creationId xmlns:p14="http://schemas.microsoft.com/office/powerpoint/2010/main" val="143845199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0FE9706A-EF14-A24E-949A-54233B1465FA}" type="slidenum">
              <a:rPr lang="en-US"/>
              <a:pPr>
                <a:defRPr/>
              </a:pPr>
              <a:t>‹#›</a:t>
            </a:fld>
            <a:endParaRPr lang="en-US"/>
          </a:p>
        </p:txBody>
      </p:sp>
    </p:spTree>
    <p:extLst>
      <p:ext uri="{BB962C8B-B14F-4D97-AF65-F5344CB8AC3E}">
        <p14:creationId xmlns:p14="http://schemas.microsoft.com/office/powerpoint/2010/main" val="27174428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1" y="609600"/>
            <a:ext cx="180975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47800" y="609600"/>
            <a:ext cx="527685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FDEF3019-8A62-6D4B-B61D-9890825A645D}" type="slidenum">
              <a:rPr lang="en-US"/>
              <a:pPr>
                <a:defRPr/>
              </a:pPr>
              <a:t>‹#›</a:t>
            </a:fld>
            <a:endParaRPr lang="en-US"/>
          </a:p>
        </p:txBody>
      </p:sp>
    </p:spTree>
    <p:extLst>
      <p:ext uri="{BB962C8B-B14F-4D97-AF65-F5344CB8AC3E}">
        <p14:creationId xmlns:p14="http://schemas.microsoft.com/office/powerpoint/2010/main" val="417901825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3"/>
          <p:cNvSpPr>
            <a:spLocks noGrp="1" noChangeArrowheads="1"/>
          </p:cNvSpPr>
          <p:nvPr>
            <p:ph type="ctrTitle"/>
          </p:nvPr>
        </p:nvSpPr>
        <p:spPr>
          <a:xfrm>
            <a:off x="685800" y="2286000"/>
            <a:ext cx="7772400" cy="1143000"/>
          </a:xfrm>
          <a:effectLst>
            <a:outerShdw blurRad="68580" dist="38099" dir="2700000" algn="ctr" rotWithShape="0">
              <a:srgbClr val="000000">
                <a:alpha val="75000"/>
              </a:srgbClr>
            </a:outerShdw>
          </a:effectLst>
        </p:spPr>
        <p:txBody>
          <a:bodyPr/>
          <a:lstStyle>
            <a:lvl1pPr algn="ctr">
              <a:defRPr/>
            </a:lvl1pPr>
          </a:lstStyle>
          <a:p>
            <a:pPr lvl="0"/>
            <a:r>
              <a:rPr lang="en-US" noProof="0" smtClean="0"/>
              <a:t>Click to edit Master title style</a:t>
            </a:r>
          </a:p>
        </p:txBody>
      </p:sp>
      <p:sp>
        <p:nvSpPr>
          <p:cNvPr id="58372" name="Rectangle 4"/>
          <p:cNvSpPr>
            <a:spLocks noGrp="1" noChangeArrowheads="1"/>
          </p:cNvSpPr>
          <p:nvPr>
            <p:ph type="subTitle" idx="1"/>
          </p:nvPr>
        </p:nvSpPr>
        <p:spPr>
          <a:xfrm>
            <a:off x="1371600" y="3886201"/>
            <a:ext cx="6400800" cy="1752600"/>
          </a:xfrm>
          <a:effectLst>
            <a:outerShdw blurRad="45720" dist="25399" dir="2700000" algn="ctr" rotWithShape="0">
              <a:srgbClr val="000000">
                <a:alpha val="75000"/>
              </a:srgbClr>
            </a:outerShdw>
          </a:effectLst>
        </p:spPr>
        <p:txBody>
          <a:bodyPr/>
          <a:lstStyle>
            <a:lvl1pPr marL="0" indent="0" algn="ctr">
              <a:buFont typeface="Wingdings" charset="0"/>
              <a:buNone/>
              <a:defRPr/>
            </a:lvl1pPr>
          </a:lstStyle>
          <a:p>
            <a:pPr lvl="0"/>
            <a:r>
              <a:rPr lang="en-US" noProof="0" smtClean="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4523FBFD-3160-9C47-9E71-3EC54BD9712D}" type="slidenum">
              <a:rPr lang="en-US"/>
              <a:pPr>
                <a:defRPr/>
              </a:pPr>
              <a:t>‹#›</a:t>
            </a:fld>
            <a:endParaRPr lang="en-US"/>
          </a:p>
        </p:txBody>
      </p:sp>
    </p:spTree>
    <p:extLst>
      <p:ext uri="{BB962C8B-B14F-4D97-AF65-F5344CB8AC3E}">
        <p14:creationId xmlns:p14="http://schemas.microsoft.com/office/powerpoint/2010/main" val="112799397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27383190-9807-DC4C-A84B-74A01FE28E8C}" type="slidenum">
              <a:rPr lang="en-US"/>
              <a:pPr>
                <a:defRPr/>
              </a:pPr>
              <a:t>‹#›</a:t>
            </a:fld>
            <a:endParaRPr lang="en-US"/>
          </a:p>
        </p:txBody>
      </p:sp>
    </p:spTree>
    <p:extLst>
      <p:ext uri="{BB962C8B-B14F-4D97-AF65-F5344CB8AC3E}">
        <p14:creationId xmlns:p14="http://schemas.microsoft.com/office/powerpoint/2010/main" val="419985135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smtClean="0"/>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2339A07B-2614-F849-A8D7-920FC25A987F}" type="slidenum">
              <a:rPr lang="en-US"/>
              <a:pPr>
                <a:defRPr/>
              </a:pPr>
              <a:t>‹#›</a:t>
            </a:fld>
            <a:endParaRPr lang="en-US"/>
          </a:p>
        </p:txBody>
      </p:sp>
    </p:spTree>
    <p:extLst>
      <p:ext uri="{BB962C8B-B14F-4D97-AF65-F5344CB8AC3E}">
        <p14:creationId xmlns:p14="http://schemas.microsoft.com/office/powerpoint/2010/main" val="276796144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EE2CE6C0-E094-6C43-A2EB-F06CF87E76B1}" type="slidenum">
              <a:rPr lang="en-US"/>
              <a:pPr>
                <a:defRPr/>
              </a:pPr>
              <a:t>‹#›</a:t>
            </a:fld>
            <a:endParaRPr lang="en-US"/>
          </a:p>
        </p:txBody>
      </p:sp>
    </p:spTree>
    <p:extLst>
      <p:ext uri="{BB962C8B-B14F-4D97-AF65-F5344CB8AC3E}">
        <p14:creationId xmlns:p14="http://schemas.microsoft.com/office/powerpoint/2010/main" val="319543683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499DD021-59C6-314A-A0BE-E8E02B8BB27F}" type="slidenum">
              <a:rPr lang="en-US"/>
              <a:pPr>
                <a:defRPr/>
              </a:pPr>
              <a:t>‹#›</a:t>
            </a:fld>
            <a:endParaRPr lang="en-US"/>
          </a:p>
        </p:txBody>
      </p:sp>
    </p:spTree>
    <p:extLst>
      <p:ext uri="{BB962C8B-B14F-4D97-AF65-F5344CB8AC3E}">
        <p14:creationId xmlns:p14="http://schemas.microsoft.com/office/powerpoint/2010/main" val="37238589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B80507FB-FE0D-2841-B674-DDC5E5D9CBBF}" type="slidenum">
              <a:rPr lang="en-US"/>
              <a:pPr>
                <a:defRPr/>
              </a:pPr>
              <a:t>‹#›</a:t>
            </a:fld>
            <a:endParaRPr lang="en-US"/>
          </a:p>
        </p:txBody>
      </p:sp>
    </p:spTree>
    <p:extLst>
      <p:ext uri="{BB962C8B-B14F-4D97-AF65-F5344CB8AC3E}">
        <p14:creationId xmlns:p14="http://schemas.microsoft.com/office/powerpoint/2010/main" val="105725117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86099759-5302-3E44-86F2-16B0038D0A58}" type="slidenum">
              <a:rPr lang="en-US"/>
              <a:pPr>
                <a:defRPr/>
              </a:pPr>
              <a:t>‹#›</a:t>
            </a:fld>
            <a:endParaRPr lang="en-US"/>
          </a:p>
        </p:txBody>
      </p:sp>
    </p:spTree>
    <p:extLst>
      <p:ext uri="{BB962C8B-B14F-4D97-AF65-F5344CB8AC3E}">
        <p14:creationId xmlns:p14="http://schemas.microsoft.com/office/powerpoint/2010/main" val="39901950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F7404EF-E831-4D43-A440-92653D052A25}" type="slidenum">
              <a:rPr lang="en-US"/>
              <a:pPr>
                <a:defRPr/>
              </a:pPr>
              <a:t>‹#›</a:t>
            </a:fld>
            <a:endParaRPr lang="en-US"/>
          </a:p>
        </p:txBody>
      </p:sp>
    </p:spTree>
    <p:extLst>
      <p:ext uri="{BB962C8B-B14F-4D97-AF65-F5344CB8AC3E}">
        <p14:creationId xmlns:p14="http://schemas.microsoft.com/office/powerpoint/2010/main" val="60377580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7E4AB8F6-A21F-5C43-BBE9-6F0D6726C56B}" type="slidenum">
              <a:rPr lang="en-US"/>
              <a:pPr>
                <a:defRPr/>
              </a:pPr>
              <a:t>‹#›</a:t>
            </a:fld>
            <a:endParaRPr lang="en-US"/>
          </a:p>
        </p:txBody>
      </p:sp>
    </p:spTree>
    <p:extLst>
      <p:ext uri="{BB962C8B-B14F-4D97-AF65-F5344CB8AC3E}">
        <p14:creationId xmlns:p14="http://schemas.microsoft.com/office/powerpoint/2010/main" val="126579992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93556153-526C-884F-85FC-BF8897493AFC}" type="slidenum">
              <a:rPr lang="en-US"/>
              <a:pPr>
                <a:defRPr/>
              </a:pPr>
              <a:t>‹#›</a:t>
            </a:fld>
            <a:endParaRPr lang="en-US"/>
          </a:p>
        </p:txBody>
      </p:sp>
    </p:spTree>
    <p:extLst>
      <p:ext uri="{BB962C8B-B14F-4D97-AF65-F5344CB8AC3E}">
        <p14:creationId xmlns:p14="http://schemas.microsoft.com/office/powerpoint/2010/main" val="355993820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29250CE6-10F4-E34A-8810-28B75B2B8C7F}" type="slidenum">
              <a:rPr lang="en-US"/>
              <a:pPr>
                <a:defRPr/>
              </a:pPr>
              <a:t>‹#›</a:t>
            </a:fld>
            <a:endParaRPr lang="en-US"/>
          </a:p>
        </p:txBody>
      </p:sp>
    </p:spTree>
    <p:extLst>
      <p:ext uri="{BB962C8B-B14F-4D97-AF65-F5344CB8AC3E}">
        <p14:creationId xmlns:p14="http://schemas.microsoft.com/office/powerpoint/2010/main" val="57385915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035789FB-9A14-804C-9646-400B4B3DEFDD}" type="slidenum">
              <a:rPr lang="en-US"/>
              <a:pPr>
                <a:defRPr/>
              </a:pPr>
              <a:t>‹#›</a:t>
            </a:fld>
            <a:endParaRPr lang="en-US"/>
          </a:p>
        </p:txBody>
      </p:sp>
    </p:spTree>
    <p:extLst>
      <p:ext uri="{BB962C8B-B14F-4D97-AF65-F5344CB8AC3E}">
        <p14:creationId xmlns:p14="http://schemas.microsoft.com/office/powerpoint/2010/main" val="396083432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3" y="3124203"/>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91 w 1699"/>
                <a:gd name="T1" fmla="*/ 526 h 3264"/>
                <a:gd name="T2" fmla="*/ 211 w 1699"/>
                <a:gd name="T3" fmla="*/ 175 h 3264"/>
                <a:gd name="T4" fmla="*/ 443 w 1699"/>
                <a:gd name="T5" fmla="*/ 32 h 3264"/>
                <a:gd name="T6" fmla="*/ 802 w 1699"/>
                <a:gd name="T7" fmla="*/ 32 h 3264"/>
                <a:gd name="T8" fmla="*/ 1206 w 1699"/>
                <a:gd name="T9" fmla="*/ 10 h 3264"/>
                <a:gd name="T10" fmla="*/ 1482 w 1699"/>
                <a:gd name="T11" fmla="*/ 25 h 3264"/>
                <a:gd name="T12" fmla="*/ 1655 w 1699"/>
                <a:gd name="T13" fmla="*/ 160 h 3264"/>
                <a:gd name="T14" fmla="*/ 1655 w 1699"/>
                <a:gd name="T15" fmla="*/ 406 h 3264"/>
                <a:gd name="T16" fmla="*/ 1572 w 1699"/>
                <a:gd name="T17" fmla="*/ 736 h 3264"/>
                <a:gd name="T18" fmla="*/ 1565 w 1699"/>
                <a:gd name="T19" fmla="*/ 1177 h 3264"/>
                <a:gd name="T20" fmla="*/ 1632 w 1699"/>
                <a:gd name="T21" fmla="*/ 1581 h 3264"/>
                <a:gd name="T22" fmla="*/ 1692 w 1699"/>
                <a:gd name="T23" fmla="*/ 2232 h 3264"/>
                <a:gd name="T24" fmla="*/ 1587 w 1699"/>
                <a:gd name="T25" fmla="*/ 2830 h 3264"/>
                <a:gd name="T26" fmla="*/ 1625 w 1699"/>
                <a:gd name="T27" fmla="*/ 3055 h 3264"/>
                <a:gd name="T28" fmla="*/ 1535 w 1699"/>
                <a:gd name="T29" fmla="*/ 3234 h 3264"/>
                <a:gd name="T30" fmla="*/ 1325 w 1699"/>
                <a:gd name="T31" fmla="*/ 3234 h 3264"/>
                <a:gd name="T32" fmla="*/ 921 w 1699"/>
                <a:gd name="T33" fmla="*/ 3204 h 3264"/>
                <a:gd name="T34" fmla="*/ 510 w 1699"/>
                <a:gd name="T35" fmla="*/ 3249 h 3264"/>
                <a:gd name="T36" fmla="*/ 136 w 1699"/>
                <a:gd name="T37" fmla="*/ 3167 h 3264"/>
                <a:gd name="T38" fmla="*/ 39 w 1699"/>
                <a:gd name="T39" fmla="*/ 2950 h 3264"/>
                <a:gd name="T40" fmla="*/ 99 w 1699"/>
                <a:gd name="T41" fmla="*/ 2651 h 3264"/>
                <a:gd name="T42" fmla="*/ 99 w 1699"/>
                <a:gd name="T43" fmla="*/ 2232 h 3264"/>
                <a:gd name="T44" fmla="*/ 9 w 1699"/>
                <a:gd name="T45" fmla="*/ 1813 h 3264"/>
                <a:gd name="T46" fmla="*/ 46 w 1699"/>
                <a:gd name="T47" fmla="*/ 1259 h 3264"/>
                <a:gd name="T48" fmla="*/ 61 w 1699"/>
                <a:gd name="T49" fmla="*/ 915 h 3264"/>
                <a:gd name="T50" fmla="*/ 91 w 1699"/>
                <a:gd name="T51" fmla="*/ 526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5"/>
                <a:ext cx="2346" cy="654"/>
                <a:chOff x="1865" y="1811"/>
                <a:chExt cx="2346" cy="654"/>
              </a:xfrm>
            </p:grpSpPr>
            <p:sp>
              <p:nvSpPr>
                <p:cNvPr id="11" name="Freeform 6"/>
                <p:cNvSpPr>
                  <a:spLocks/>
                </p:cNvSpPr>
                <p:nvPr/>
              </p:nvSpPr>
              <p:spPr bwMode="auto">
                <a:xfrm>
                  <a:off x="2051" y="2007"/>
                  <a:ext cx="2160" cy="458"/>
                </a:xfrm>
                <a:custGeom>
                  <a:avLst/>
                  <a:gdLst>
                    <a:gd name="T0" fmla="*/ 7 w 2161"/>
                    <a:gd name="T1" fmla="*/ 139 h 457"/>
                    <a:gd name="T2" fmla="*/ 89 w 2161"/>
                    <a:gd name="T3" fmla="*/ 266 h 457"/>
                    <a:gd name="T4" fmla="*/ 187 w 2161"/>
                    <a:gd name="T5" fmla="*/ 333 h 457"/>
                    <a:gd name="T6" fmla="*/ 351 w 2161"/>
                    <a:gd name="T7" fmla="*/ 303 h 457"/>
                    <a:gd name="T8" fmla="*/ 561 w 2161"/>
                    <a:gd name="T9" fmla="*/ 281 h 457"/>
                    <a:gd name="T10" fmla="*/ 852 w 2161"/>
                    <a:gd name="T11" fmla="*/ 259 h 457"/>
                    <a:gd name="T12" fmla="*/ 1167 w 2161"/>
                    <a:gd name="T13" fmla="*/ 259 h 457"/>
                    <a:gd name="T14" fmla="*/ 1541 w 2161"/>
                    <a:gd name="T15" fmla="*/ 318 h 457"/>
                    <a:gd name="T16" fmla="*/ 1758 w 2161"/>
                    <a:gd name="T17" fmla="*/ 401 h 457"/>
                    <a:gd name="T18" fmla="*/ 1907 w 2161"/>
                    <a:gd name="T19" fmla="*/ 453 h 457"/>
                    <a:gd name="T20" fmla="*/ 2049 w 2161"/>
                    <a:gd name="T21" fmla="*/ 423 h 457"/>
                    <a:gd name="T22" fmla="*/ 2109 w 2161"/>
                    <a:gd name="T23" fmla="*/ 348 h 457"/>
                    <a:gd name="T24" fmla="*/ 2109 w 2161"/>
                    <a:gd name="T25" fmla="*/ 251 h 457"/>
                    <a:gd name="T26" fmla="*/ 2004 w 2161"/>
                    <a:gd name="T27" fmla="*/ 154 h 457"/>
                    <a:gd name="T28" fmla="*/ 1167 w 2161"/>
                    <a:gd name="T29" fmla="*/ 27 h 457"/>
                    <a:gd name="T30" fmla="*/ 336 w 2161"/>
                    <a:gd name="T31" fmla="*/ 4 h 457"/>
                    <a:gd name="T32" fmla="*/ 52 w 2161"/>
                    <a:gd name="T33" fmla="*/ 49 h 457"/>
                    <a:gd name="T34" fmla="*/ 7 w 2161"/>
                    <a:gd name="T35" fmla="*/ 139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sp>
              <p:nvSpPr>
                <p:cNvPr id="12" name="Freeform 7"/>
                <p:cNvSpPr>
                  <a:spLocks/>
                </p:cNvSpPr>
                <p:nvPr/>
              </p:nvSpPr>
              <p:spPr bwMode="auto">
                <a:xfrm>
                  <a:off x="1865" y="1810"/>
                  <a:ext cx="2340" cy="586"/>
                </a:xfrm>
                <a:custGeom>
                  <a:avLst/>
                  <a:gdLst>
                    <a:gd name="T0" fmla="*/ 506 w 2341"/>
                    <a:gd name="T1" fmla="*/ 441 h 585"/>
                    <a:gd name="T2" fmla="*/ 274 w 2341"/>
                    <a:gd name="T3" fmla="*/ 515 h 585"/>
                    <a:gd name="T4" fmla="*/ 72 w 2341"/>
                    <a:gd name="T5" fmla="*/ 486 h 585"/>
                    <a:gd name="T6" fmla="*/ 5 w 2341"/>
                    <a:gd name="T7" fmla="*/ 373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7 w 2341"/>
                    <a:gd name="T19" fmla="*/ 7 h 585"/>
                    <a:gd name="T20" fmla="*/ 1778 w 2341"/>
                    <a:gd name="T21" fmla="*/ 7 h 585"/>
                    <a:gd name="T22" fmla="*/ 2204 w 2341"/>
                    <a:gd name="T23" fmla="*/ 52 h 585"/>
                    <a:gd name="T24" fmla="*/ 2287 w 2341"/>
                    <a:gd name="T25" fmla="*/ 111 h 585"/>
                    <a:gd name="T26" fmla="*/ 2332 w 2341"/>
                    <a:gd name="T27" fmla="*/ 246 h 585"/>
                    <a:gd name="T28" fmla="*/ 2339 w 2341"/>
                    <a:gd name="T29" fmla="*/ 373 h 585"/>
                    <a:gd name="T30" fmla="*/ 2324 w 2341"/>
                    <a:gd name="T31" fmla="*/ 456 h 585"/>
                    <a:gd name="T32" fmla="*/ 2339 w 2341"/>
                    <a:gd name="T33" fmla="*/ 538 h 585"/>
                    <a:gd name="T34" fmla="*/ 2309 w 2341"/>
                    <a:gd name="T35" fmla="*/ 583 h 585"/>
                    <a:gd name="T36" fmla="*/ 2234 w 2341"/>
                    <a:gd name="T37" fmla="*/ 553 h 585"/>
                    <a:gd name="T38" fmla="*/ 2062 w 2341"/>
                    <a:gd name="T39" fmla="*/ 486 h 585"/>
                    <a:gd name="T40" fmla="*/ 1778 w 2341"/>
                    <a:gd name="T41" fmla="*/ 448 h 585"/>
                    <a:gd name="T42" fmla="*/ 1613 w 2341"/>
                    <a:gd name="T43" fmla="*/ 448 h 585"/>
                    <a:gd name="T44" fmla="*/ 1329 w 2341"/>
                    <a:gd name="T45" fmla="*/ 418 h 585"/>
                    <a:gd name="T46" fmla="*/ 1195 w 2341"/>
                    <a:gd name="T47" fmla="*/ 411 h 585"/>
                    <a:gd name="T48" fmla="*/ 895 w 2341"/>
                    <a:gd name="T49" fmla="*/ 426 h 585"/>
                    <a:gd name="T50" fmla="*/ 671 w 2341"/>
                    <a:gd name="T51" fmla="*/ 411 h 585"/>
                    <a:gd name="T52" fmla="*/ 506 w 2341"/>
                    <a:gd name="T53" fmla="*/ 44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sp>
            <p:nvSpPr>
              <p:cNvPr id="9" name="Freeform 9"/>
              <p:cNvSpPr>
                <a:spLocks/>
              </p:cNvSpPr>
              <p:nvPr/>
            </p:nvSpPr>
            <p:spPr bwMode="auto">
              <a:xfrm>
                <a:off x="3352" y="3074"/>
                <a:ext cx="156" cy="338"/>
              </a:xfrm>
              <a:custGeom>
                <a:avLst/>
                <a:gdLst>
                  <a:gd name="T0" fmla="*/ 90 w 157"/>
                  <a:gd name="T1" fmla="*/ 8 h 337"/>
                  <a:gd name="T2" fmla="*/ 157 w 157"/>
                  <a:gd name="T3" fmla="*/ 195 h 337"/>
                  <a:gd name="T4" fmla="*/ 142 w 157"/>
                  <a:gd name="T5" fmla="*/ 337 h 337"/>
                  <a:gd name="T6" fmla="*/ 0 w 157"/>
                  <a:gd name="T7" fmla="*/ 0 h 337"/>
                  <a:gd name="T8" fmla="*/ 90 w 157"/>
                  <a:gd name="T9" fmla="*/ 8 h 337"/>
                </a:gdLst>
                <a:ahLst/>
                <a:cxnLst>
                  <a:cxn ang="0">
                    <a:pos x="T0" y="T1"/>
                  </a:cxn>
                  <a:cxn ang="0">
                    <a:pos x="T2" y="T3"/>
                  </a:cxn>
                  <a:cxn ang="0">
                    <a:pos x="T4" y="T5"/>
                  </a:cxn>
                  <a:cxn ang="0">
                    <a:pos x="T6" y="T7"/>
                  </a:cxn>
                  <a:cxn ang="0">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eaLnBrk="0" hangingPunct="0">
                  <a:defRPr/>
                </a:pPr>
                <a:endParaRPr lang="en-US">
                  <a:solidFill>
                    <a:srgbClr val="000000"/>
                  </a:solidFill>
                  <a:latin typeface="Arial" charset="0"/>
                </a:endParaRPr>
              </a:p>
            </p:txBody>
          </p:sp>
          <p:sp>
            <p:nvSpPr>
              <p:cNvPr id="10" name="Freeform 10"/>
              <p:cNvSpPr>
                <a:spLocks/>
              </p:cNvSpPr>
              <p:nvPr/>
            </p:nvSpPr>
            <p:spPr bwMode="auto">
              <a:xfrm>
                <a:off x="3306" y="3127"/>
                <a:ext cx="809" cy="397"/>
              </a:xfrm>
              <a:custGeom>
                <a:avLst/>
                <a:gdLst>
                  <a:gd name="T0" fmla="*/ 0 w 808"/>
                  <a:gd name="T1" fmla="*/ 366 h 396"/>
                  <a:gd name="T2" fmla="*/ 105 w 808"/>
                  <a:gd name="T3" fmla="*/ 366 h 396"/>
                  <a:gd name="T4" fmla="*/ 255 w 808"/>
                  <a:gd name="T5" fmla="*/ 306 h 396"/>
                  <a:gd name="T6" fmla="*/ 471 w 808"/>
                  <a:gd name="T7" fmla="*/ 112 h 396"/>
                  <a:gd name="T8" fmla="*/ 307 w 808"/>
                  <a:gd name="T9" fmla="*/ 67 h 396"/>
                  <a:gd name="T10" fmla="*/ 232 w 808"/>
                  <a:gd name="T11" fmla="*/ 22 h 396"/>
                  <a:gd name="T12" fmla="*/ 352 w 808"/>
                  <a:gd name="T13" fmla="*/ 22 h 396"/>
                  <a:gd name="T14" fmla="*/ 524 w 808"/>
                  <a:gd name="T15" fmla="*/ 74 h 396"/>
                  <a:gd name="T16" fmla="*/ 621 w 808"/>
                  <a:gd name="T17" fmla="*/ 0 h 396"/>
                  <a:gd name="T18" fmla="*/ 681 w 808"/>
                  <a:gd name="T19" fmla="*/ 0 h 396"/>
                  <a:gd name="T20" fmla="*/ 576 w 808"/>
                  <a:gd name="T21" fmla="*/ 82 h 396"/>
                  <a:gd name="T22" fmla="*/ 801 w 808"/>
                  <a:gd name="T23" fmla="*/ 134 h 396"/>
                  <a:gd name="T24" fmla="*/ 808 w 808"/>
                  <a:gd name="T25" fmla="*/ 209 h 396"/>
                  <a:gd name="T26" fmla="*/ 516 w 808"/>
                  <a:gd name="T27" fmla="*/ 134 h 396"/>
                  <a:gd name="T28" fmla="*/ 344 w 808"/>
                  <a:gd name="T29" fmla="*/ 291 h 396"/>
                  <a:gd name="T30" fmla="*/ 277 w 808"/>
                  <a:gd name="T31" fmla="*/ 344 h 396"/>
                  <a:gd name="T32" fmla="*/ 157 w 808"/>
                  <a:gd name="T33" fmla="*/ 396 h 396"/>
                  <a:gd name="T34" fmla="*/ 0 w 808"/>
                  <a:gd name="T35" fmla="*/ 36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eaLnBrk="0" hangingPunct="0">
                  <a:defRPr/>
                </a:pPr>
                <a:endParaRPr lang="en-US">
                  <a:solidFill>
                    <a:srgbClr val="000000"/>
                  </a:solidFill>
                  <a:latin typeface="Arial" charset="0"/>
                </a:endParaRPr>
              </a:p>
            </p:txBody>
          </p:sp>
        </p:grpSp>
      </p:grpSp>
      <p:sp>
        <p:nvSpPr>
          <p:cNvPr id="70667" name="Rectangle 11"/>
          <p:cNvSpPr>
            <a:spLocks noGrp="1" noChangeArrowheads="1"/>
          </p:cNvSpPr>
          <p:nvPr>
            <p:ph type="ctrTitle"/>
          </p:nvPr>
        </p:nvSpPr>
        <p:spPr>
          <a:xfrm>
            <a:off x="685800" y="1406779"/>
            <a:ext cx="7772400" cy="1412622"/>
          </a:xfrm>
        </p:spPr>
        <p:txBody>
          <a:bodyPr anchor="b"/>
          <a:lstStyle>
            <a:lvl1pPr algn="ctr">
              <a:defRPr/>
            </a:lvl1pPr>
          </a:lstStyle>
          <a:p>
            <a:pPr lvl="0"/>
            <a:r>
              <a:rPr lang="en-US" noProof="0" smtClean="0"/>
              <a:t>Click to edit Master title style</a:t>
            </a:r>
          </a:p>
        </p:txBody>
      </p:sp>
      <p:sp>
        <p:nvSpPr>
          <p:cNvPr id="70668" name="Rectangle 12"/>
          <p:cNvSpPr>
            <a:spLocks noGrp="1" noChangeArrowheads="1"/>
          </p:cNvSpPr>
          <p:nvPr>
            <p:ph type="subTitle" idx="1"/>
          </p:nvPr>
        </p:nvSpPr>
        <p:spPr>
          <a:xfrm>
            <a:off x="1371600" y="3886202"/>
            <a:ext cx="6400800" cy="1087961"/>
          </a:xfrm>
        </p:spPr>
        <p:txBody>
          <a:bodyPr>
            <a:spAutoFit/>
          </a:bodyPr>
          <a:lstStyle>
            <a:lvl1pPr marL="0" indent="0" algn="ctr">
              <a:buFontTx/>
              <a:buNone/>
              <a:defRPr/>
            </a:lvl1pPr>
          </a:lstStyle>
          <a:p>
            <a:pPr lvl="0"/>
            <a:r>
              <a:rPr lang="en-US" noProof="0" smtClean="0"/>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B25A0F81-1C28-6445-8046-B0B76C5F7B00}" type="slidenum">
              <a:rPr lang="en-US"/>
              <a:pPr>
                <a:defRPr/>
              </a:pPr>
              <a:t>‹#›</a:t>
            </a:fld>
            <a:endParaRPr lang="en-US"/>
          </a:p>
        </p:txBody>
      </p:sp>
    </p:spTree>
    <p:extLst>
      <p:ext uri="{BB962C8B-B14F-4D97-AF65-F5344CB8AC3E}">
        <p14:creationId xmlns:p14="http://schemas.microsoft.com/office/powerpoint/2010/main" val="1135370675"/>
      </p:ext>
    </p:extLst>
  </p:cSld>
  <p:clrMapOvr>
    <a:masterClrMapping/>
  </p:clrMapOvr>
  <p:transition xmlns:p14="http://schemas.microsoft.com/office/powerpoint/2010/main">
    <p:fade thruBlk="1"/>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8DC40E0-4976-8941-B748-003CF3A6013B}" type="slidenum">
              <a:rPr lang="en-US"/>
              <a:pPr>
                <a:defRPr/>
              </a:pPr>
              <a:t>‹#›</a:t>
            </a:fld>
            <a:endParaRPr lang="en-US"/>
          </a:p>
        </p:txBody>
      </p:sp>
    </p:spTree>
    <p:extLst>
      <p:ext uri="{BB962C8B-B14F-4D97-AF65-F5344CB8AC3E}">
        <p14:creationId xmlns:p14="http://schemas.microsoft.com/office/powerpoint/2010/main" val="239148661"/>
      </p:ext>
    </p:extLst>
  </p:cSld>
  <p:clrMapOvr>
    <a:masterClrMapping/>
  </p:clrMapOvr>
  <p:transition xmlns:p14="http://schemas.microsoft.com/office/powerpoint/2010/main">
    <p:fade thruBlk="1"/>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FC7D833-A891-5442-B312-F65EA7004695}" type="slidenum">
              <a:rPr lang="en-US"/>
              <a:pPr>
                <a:defRPr/>
              </a:pPr>
              <a:t>‹#›</a:t>
            </a:fld>
            <a:endParaRPr lang="en-US"/>
          </a:p>
        </p:txBody>
      </p:sp>
    </p:spTree>
    <p:extLst>
      <p:ext uri="{BB962C8B-B14F-4D97-AF65-F5344CB8AC3E}">
        <p14:creationId xmlns:p14="http://schemas.microsoft.com/office/powerpoint/2010/main" val="781617385"/>
      </p:ext>
    </p:extLst>
  </p:cSld>
  <p:clrMapOvr>
    <a:masterClrMapping/>
  </p:clrMapOvr>
  <p:transition xmlns:p14="http://schemas.microsoft.com/office/powerpoint/2010/main">
    <p:fade thruBlk="1"/>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1"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C53FBA6E-5666-8C43-A174-1D475137D47E}" type="slidenum">
              <a:rPr lang="en-US"/>
              <a:pPr>
                <a:defRPr/>
              </a:pPr>
              <a:t>‹#›</a:t>
            </a:fld>
            <a:endParaRPr lang="en-US"/>
          </a:p>
        </p:txBody>
      </p:sp>
    </p:spTree>
    <p:extLst>
      <p:ext uri="{BB962C8B-B14F-4D97-AF65-F5344CB8AC3E}">
        <p14:creationId xmlns:p14="http://schemas.microsoft.com/office/powerpoint/2010/main" val="3626098258"/>
      </p:ext>
    </p:extLst>
  </p:cSld>
  <p:clrMapOvr>
    <a:masterClrMapping/>
  </p:clrMapOvr>
  <p:transition xmlns:p14="http://schemas.microsoft.com/office/powerpoint/2010/main">
    <p:fade thruBlk="1"/>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69901"/>
            <a:ext cx="8229600" cy="75247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11E0CFC5-CA49-3A4A-A12C-75C71E8F7B48}" type="slidenum">
              <a:rPr lang="en-US"/>
              <a:pPr>
                <a:defRPr/>
              </a:pPr>
              <a:t>‹#›</a:t>
            </a:fld>
            <a:endParaRPr lang="en-US"/>
          </a:p>
        </p:txBody>
      </p:sp>
    </p:spTree>
    <p:extLst>
      <p:ext uri="{BB962C8B-B14F-4D97-AF65-F5344CB8AC3E}">
        <p14:creationId xmlns:p14="http://schemas.microsoft.com/office/powerpoint/2010/main" val="3931361000"/>
      </p:ext>
    </p:extLst>
  </p:cSld>
  <p:clrMapOvr>
    <a:masterClrMapping/>
  </p:clrMapOvr>
  <p:transition xmlns:p14="http://schemas.microsoft.com/office/powerpoint/2010/main">
    <p:fade thruBlk="1"/>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D4C61D4D-D3B5-8443-820B-683E0629141F}" type="slidenum">
              <a:rPr lang="en-US"/>
              <a:pPr>
                <a:defRPr/>
              </a:pPr>
              <a:t>‹#›</a:t>
            </a:fld>
            <a:endParaRPr lang="en-US"/>
          </a:p>
        </p:txBody>
      </p:sp>
    </p:spTree>
    <p:extLst>
      <p:ext uri="{BB962C8B-B14F-4D97-AF65-F5344CB8AC3E}">
        <p14:creationId xmlns:p14="http://schemas.microsoft.com/office/powerpoint/2010/main" val="4259393168"/>
      </p:ext>
    </p:extLst>
  </p:cSld>
  <p:clrMapOvr>
    <a:masterClrMapping/>
  </p:clrMapOvr>
  <p:transition xmlns:p14="http://schemas.microsoft.com/office/powerpoint/2010/main">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11966A89-CB96-B44F-BD9B-D83DAA59678E}" type="slidenum">
              <a:rPr lang="en-US"/>
              <a:pPr>
                <a:defRPr/>
              </a:pPr>
              <a:t>‹#›</a:t>
            </a:fld>
            <a:endParaRPr lang="en-US"/>
          </a:p>
        </p:txBody>
      </p:sp>
    </p:spTree>
    <p:extLst>
      <p:ext uri="{BB962C8B-B14F-4D97-AF65-F5344CB8AC3E}">
        <p14:creationId xmlns:p14="http://schemas.microsoft.com/office/powerpoint/2010/main" val="277761857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9F3FC22D-AB95-A845-B452-893F4D6829CA}" type="slidenum">
              <a:rPr lang="en-US"/>
              <a:pPr>
                <a:defRPr/>
              </a:pPr>
              <a:t>‹#›</a:t>
            </a:fld>
            <a:endParaRPr lang="en-US"/>
          </a:p>
        </p:txBody>
      </p:sp>
    </p:spTree>
    <p:extLst>
      <p:ext uri="{BB962C8B-B14F-4D97-AF65-F5344CB8AC3E}">
        <p14:creationId xmlns:p14="http://schemas.microsoft.com/office/powerpoint/2010/main" val="377709689"/>
      </p:ext>
    </p:extLst>
  </p:cSld>
  <p:clrMapOvr>
    <a:masterClrMapping/>
  </p:clrMapOvr>
  <p:transition xmlns:p14="http://schemas.microsoft.com/office/powerpoint/2010/main">
    <p:fade thruBlk="1"/>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727218"/>
            <a:ext cx="3008313" cy="707882"/>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1A0CF0FC-0346-7F4A-83EB-24AC798429AB}" type="slidenum">
              <a:rPr lang="en-US"/>
              <a:pPr>
                <a:defRPr/>
              </a:pPr>
              <a:t>‹#›</a:t>
            </a:fld>
            <a:endParaRPr lang="en-US"/>
          </a:p>
        </p:txBody>
      </p:sp>
    </p:spTree>
    <p:extLst>
      <p:ext uri="{BB962C8B-B14F-4D97-AF65-F5344CB8AC3E}">
        <p14:creationId xmlns:p14="http://schemas.microsoft.com/office/powerpoint/2010/main" val="2691056671"/>
      </p:ext>
    </p:extLst>
  </p:cSld>
  <p:clrMapOvr>
    <a:masterClrMapping/>
  </p:clrMapOvr>
  <p:transition xmlns:p14="http://schemas.microsoft.com/office/powerpoint/2010/main">
    <p:fade thruBlk="1"/>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67233"/>
            <a:ext cx="5486400" cy="40010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786DD25-FCCA-5E41-B3C4-9EB24B9DF859}" type="slidenum">
              <a:rPr lang="en-US"/>
              <a:pPr>
                <a:defRPr/>
              </a:pPr>
              <a:t>‹#›</a:t>
            </a:fld>
            <a:endParaRPr lang="en-US"/>
          </a:p>
        </p:txBody>
      </p:sp>
    </p:spTree>
    <p:extLst>
      <p:ext uri="{BB962C8B-B14F-4D97-AF65-F5344CB8AC3E}">
        <p14:creationId xmlns:p14="http://schemas.microsoft.com/office/powerpoint/2010/main" val="1459722700"/>
      </p:ext>
    </p:extLst>
  </p:cSld>
  <p:clrMapOvr>
    <a:masterClrMapping/>
  </p:clrMapOvr>
  <p:transition xmlns:p14="http://schemas.microsoft.com/office/powerpoint/2010/main">
    <p:fade thruBlk="1"/>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8CCC441-8943-E745-BC3A-7730925374E7}" type="slidenum">
              <a:rPr lang="en-US"/>
              <a:pPr>
                <a:defRPr/>
              </a:pPr>
              <a:t>‹#›</a:t>
            </a:fld>
            <a:endParaRPr lang="en-US"/>
          </a:p>
        </p:txBody>
      </p:sp>
    </p:spTree>
    <p:extLst>
      <p:ext uri="{BB962C8B-B14F-4D97-AF65-F5344CB8AC3E}">
        <p14:creationId xmlns:p14="http://schemas.microsoft.com/office/powerpoint/2010/main" val="2791758776"/>
      </p:ext>
    </p:extLst>
  </p:cSld>
  <p:clrMapOvr>
    <a:masterClrMapping/>
  </p:clrMapOvr>
  <p:transition xmlns:p14="http://schemas.microsoft.com/office/powerpoint/2010/main">
    <p:fade thruBlk="1"/>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85855" y="495300"/>
            <a:ext cx="1508079" cy="5676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9115" y="495300"/>
            <a:ext cx="6294437" cy="5676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631607B2-7B34-3545-B41D-1C671D9AF18E}" type="slidenum">
              <a:rPr lang="en-US"/>
              <a:pPr>
                <a:defRPr/>
              </a:pPr>
              <a:t>‹#›</a:t>
            </a:fld>
            <a:endParaRPr lang="en-US"/>
          </a:p>
        </p:txBody>
      </p:sp>
    </p:spTree>
    <p:extLst>
      <p:ext uri="{BB962C8B-B14F-4D97-AF65-F5344CB8AC3E}">
        <p14:creationId xmlns:p14="http://schemas.microsoft.com/office/powerpoint/2010/main" val="4118298302"/>
      </p:ext>
    </p:extLst>
  </p:cSld>
  <p:clrMapOvr>
    <a:masterClrMapping/>
  </p:clrMapOvr>
  <p:transition xmlns:p14="http://schemas.microsoft.com/office/powerpoint/2010/main">
    <p:fade thruBlk="1"/>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6562" name="Rectangle 2"/>
          <p:cNvSpPr>
            <a:spLocks noGrp="1" noChangeArrowheads="1"/>
          </p:cNvSpPr>
          <p:nvPr>
            <p:ph type="ctrTitle"/>
          </p:nvPr>
        </p:nvSpPr>
        <p:spPr>
          <a:xfrm>
            <a:off x="1600200" y="1600201"/>
            <a:ext cx="6858000" cy="1828800"/>
          </a:xfrm>
          <a:effectLst/>
          <a:extLs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smtClean="0"/>
              <a:t>Click to edit Master title style</a:t>
            </a:r>
          </a:p>
        </p:txBody>
      </p:sp>
      <p:sp>
        <p:nvSpPr>
          <p:cNvPr id="66563" name="Rectangle 3"/>
          <p:cNvSpPr>
            <a:spLocks noGrp="1" noChangeArrowheads="1"/>
          </p:cNvSpPr>
          <p:nvPr>
            <p:ph type="subTitle" idx="1"/>
          </p:nvPr>
        </p:nvSpPr>
        <p:spPr>
          <a:xfrm>
            <a:off x="2057400" y="3886201"/>
            <a:ext cx="6400800" cy="1752600"/>
          </a:xfrm>
          <a:effectLst/>
          <a:extLs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smtClean="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FE2C3B1-AAE7-9946-A366-93601DC601BD}" type="slidenum">
              <a:rPr lang="en-US"/>
              <a:pPr>
                <a:defRPr/>
              </a:pPr>
              <a:t>‹#›</a:t>
            </a:fld>
            <a:endParaRPr lang="en-US"/>
          </a:p>
        </p:txBody>
      </p:sp>
    </p:spTree>
    <p:extLst>
      <p:ext uri="{BB962C8B-B14F-4D97-AF65-F5344CB8AC3E}">
        <p14:creationId xmlns:p14="http://schemas.microsoft.com/office/powerpoint/2010/main" val="69678796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1335B357-B581-8A45-A4DC-E138A59052FD}" type="slidenum">
              <a:rPr lang="en-US"/>
              <a:pPr>
                <a:defRPr/>
              </a:pPr>
              <a:t>‹#›</a:t>
            </a:fld>
            <a:endParaRPr lang="en-US"/>
          </a:p>
        </p:txBody>
      </p:sp>
    </p:spTree>
    <p:extLst>
      <p:ext uri="{BB962C8B-B14F-4D97-AF65-F5344CB8AC3E}">
        <p14:creationId xmlns:p14="http://schemas.microsoft.com/office/powerpoint/2010/main" val="195054217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C3B056C8-81DE-8E4F-B2A5-7A591E90D9C5}" type="slidenum">
              <a:rPr lang="en-US"/>
              <a:pPr>
                <a:defRPr/>
              </a:pPr>
              <a:t>‹#›</a:t>
            </a:fld>
            <a:endParaRPr lang="en-US"/>
          </a:p>
        </p:txBody>
      </p:sp>
    </p:spTree>
    <p:extLst>
      <p:ext uri="{BB962C8B-B14F-4D97-AF65-F5344CB8AC3E}">
        <p14:creationId xmlns:p14="http://schemas.microsoft.com/office/powerpoint/2010/main" val="29473060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pPr>
              <a:defRPr/>
            </a:pPr>
            <a:fld id="{0AECCADA-74F1-F24D-A25B-937D8E5FDB33}" type="slidenum">
              <a:rPr lang="en-US"/>
              <a:pPr>
                <a:defRPr/>
              </a:pPr>
              <a:t>‹#›</a:t>
            </a:fld>
            <a:endParaRPr lang="en-US"/>
          </a:p>
        </p:txBody>
      </p:sp>
    </p:spTree>
    <p:extLst>
      <p:ext uri="{BB962C8B-B14F-4D97-AF65-F5344CB8AC3E}">
        <p14:creationId xmlns:p14="http://schemas.microsoft.com/office/powerpoint/2010/main" val="293197334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1" hangingPunct="1">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vl1pPr>
          </a:lstStyle>
          <a:p>
            <a:pPr>
              <a:defRPr/>
            </a:pPr>
            <a:fld id="{16B7C520-A8ED-1C41-8725-199BC84A5C25}" type="slidenum">
              <a:rPr lang="en-US"/>
              <a:pPr>
                <a:defRPr/>
              </a:pPr>
              <a:t>‹#›</a:t>
            </a:fld>
            <a:endParaRPr lang="en-US"/>
          </a:p>
        </p:txBody>
      </p:sp>
    </p:spTree>
    <p:extLst>
      <p:ext uri="{BB962C8B-B14F-4D97-AF65-F5344CB8AC3E}">
        <p14:creationId xmlns:p14="http://schemas.microsoft.com/office/powerpoint/2010/main" val="39379513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4D4ED7B9-272D-AF49-911A-B979FFDF8C8A}" type="slidenum">
              <a:rPr lang="en-US"/>
              <a:pPr>
                <a:defRPr/>
              </a:pPr>
              <a:t>‹#›</a:t>
            </a:fld>
            <a:endParaRPr lang="en-US"/>
          </a:p>
        </p:txBody>
      </p:sp>
    </p:spTree>
    <p:extLst>
      <p:ext uri="{BB962C8B-B14F-4D97-AF65-F5344CB8AC3E}">
        <p14:creationId xmlns:p14="http://schemas.microsoft.com/office/powerpoint/2010/main" val="427082775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1" hangingPunct="1">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vl1pPr>
          </a:lstStyle>
          <a:p>
            <a:pPr>
              <a:defRPr/>
            </a:pPr>
            <a:fld id="{602F30B5-836D-D146-A694-6711D60C7976}" type="slidenum">
              <a:rPr lang="en-US"/>
              <a:pPr>
                <a:defRPr/>
              </a:pPr>
              <a:t>‹#›</a:t>
            </a:fld>
            <a:endParaRPr lang="en-US"/>
          </a:p>
        </p:txBody>
      </p:sp>
    </p:spTree>
    <p:extLst>
      <p:ext uri="{BB962C8B-B14F-4D97-AF65-F5344CB8AC3E}">
        <p14:creationId xmlns:p14="http://schemas.microsoft.com/office/powerpoint/2010/main" val="379487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vl1pPr>
          </a:lstStyle>
          <a:p>
            <a:pPr>
              <a:defRPr/>
            </a:pPr>
            <a:fld id="{1B874CC8-383B-284D-AEFA-6699BFDF9755}" type="slidenum">
              <a:rPr lang="en-US"/>
              <a:pPr>
                <a:defRPr/>
              </a:pPr>
              <a:t>‹#›</a:t>
            </a:fld>
            <a:endParaRPr lang="en-US"/>
          </a:p>
        </p:txBody>
      </p:sp>
    </p:spTree>
    <p:extLst>
      <p:ext uri="{BB962C8B-B14F-4D97-AF65-F5344CB8AC3E}">
        <p14:creationId xmlns:p14="http://schemas.microsoft.com/office/powerpoint/2010/main" val="33089968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pPr>
              <a:defRPr/>
            </a:pPr>
            <a:fld id="{3462C9F2-200D-9647-8FEF-479D93F2BBB6}" type="slidenum">
              <a:rPr lang="en-US"/>
              <a:pPr>
                <a:defRPr/>
              </a:pPr>
              <a:t>‹#›</a:t>
            </a:fld>
            <a:endParaRPr lang="en-US"/>
          </a:p>
        </p:txBody>
      </p:sp>
    </p:spTree>
    <p:extLst>
      <p:ext uri="{BB962C8B-B14F-4D97-AF65-F5344CB8AC3E}">
        <p14:creationId xmlns:p14="http://schemas.microsoft.com/office/powerpoint/2010/main" val="127028383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pPr>
              <a:defRPr/>
            </a:pPr>
            <a:fld id="{831A6FCF-A399-6D41-A0D7-439C52E9B3EE}" type="slidenum">
              <a:rPr lang="en-US"/>
              <a:pPr>
                <a:defRPr/>
              </a:pPr>
              <a:t>‹#›</a:t>
            </a:fld>
            <a:endParaRPr lang="en-US"/>
          </a:p>
        </p:txBody>
      </p:sp>
    </p:spTree>
    <p:extLst>
      <p:ext uri="{BB962C8B-B14F-4D97-AF65-F5344CB8AC3E}">
        <p14:creationId xmlns:p14="http://schemas.microsoft.com/office/powerpoint/2010/main" val="349849451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891685C5-3665-0B4D-8623-BB59C4131D7A}" type="slidenum">
              <a:rPr lang="en-US"/>
              <a:pPr>
                <a:defRPr/>
              </a:pPr>
              <a:t>‹#›</a:t>
            </a:fld>
            <a:endParaRPr lang="en-US"/>
          </a:p>
        </p:txBody>
      </p:sp>
    </p:spTree>
    <p:extLst>
      <p:ext uri="{BB962C8B-B14F-4D97-AF65-F5344CB8AC3E}">
        <p14:creationId xmlns:p14="http://schemas.microsoft.com/office/powerpoint/2010/main" val="56828509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55181270-A1BA-BE4F-986B-7531E2634D94}" type="slidenum">
              <a:rPr lang="en-US"/>
              <a:pPr>
                <a:defRPr/>
              </a:pPr>
              <a:t>‹#›</a:t>
            </a:fld>
            <a:endParaRPr lang="en-US"/>
          </a:p>
        </p:txBody>
      </p:sp>
    </p:spTree>
    <p:extLst>
      <p:ext uri="{BB962C8B-B14F-4D97-AF65-F5344CB8AC3E}">
        <p14:creationId xmlns:p14="http://schemas.microsoft.com/office/powerpoint/2010/main" val="224678431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ctrTitle"/>
          </p:nvPr>
        </p:nvSpPr>
        <p:spPr>
          <a:xfrm>
            <a:off x="3200401" y="1447801"/>
            <a:ext cx="5257800" cy="1755775"/>
          </a:xfrm>
        </p:spPr>
        <p:txBody>
          <a:bodyPr/>
          <a:lstStyle>
            <a:lvl1pPr algn="r">
              <a:defRPr sz="4400"/>
            </a:lvl1pPr>
          </a:lstStyle>
          <a:p>
            <a:pPr lvl="0"/>
            <a:r>
              <a:rPr lang="en-US" noProof="0" smtClean="0"/>
              <a:t>Click to edit Master title style</a:t>
            </a:r>
          </a:p>
        </p:txBody>
      </p:sp>
      <p:sp>
        <p:nvSpPr>
          <p:cNvPr id="97283" name="Rectangle 3"/>
          <p:cNvSpPr>
            <a:spLocks noGrp="1" noChangeArrowheads="1"/>
          </p:cNvSpPr>
          <p:nvPr>
            <p:ph type="subTitle" idx="1"/>
          </p:nvPr>
        </p:nvSpPr>
        <p:spPr>
          <a:xfrm>
            <a:off x="3200401" y="3581403"/>
            <a:ext cx="5257800" cy="1522413"/>
          </a:xfrm>
        </p:spPr>
        <p:txBody>
          <a:bodyPr/>
          <a:lstStyle>
            <a:lvl1pPr marL="0" indent="0" algn="r">
              <a:buFontTx/>
              <a:buNone/>
              <a:defRPr/>
            </a:lvl1pPr>
          </a:lstStyle>
          <a:p>
            <a:pPr lvl="0"/>
            <a:r>
              <a:rPr lang="en-US" noProof="0" smtClean="0"/>
              <a:t>Click to edit Master subtitle style</a:t>
            </a:r>
          </a:p>
        </p:txBody>
      </p:sp>
      <p:sp>
        <p:nvSpPr>
          <p:cNvPr id="4" name="Rectangle 4"/>
          <p:cNvSpPr>
            <a:spLocks noGrp="1" noChangeArrowheads="1"/>
          </p:cNvSpPr>
          <p:nvPr>
            <p:ph type="ftr" sz="quarter"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sldNum" sz="quarter" idx="11"/>
          </p:nvPr>
        </p:nvSpPr>
        <p:spPr/>
        <p:txBody>
          <a:bodyPr/>
          <a:lstStyle>
            <a:lvl1pPr eaLnBrk="1" hangingPunct="1">
              <a:defRPr>
                <a:latin typeface="Times New Roman" charset="0"/>
              </a:defRPr>
            </a:lvl1pPr>
          </a:lstStyle>
          <a:p>
            <a:pPr>
              <a:defRPr/>
            </a:pPr>
            <a:fld id="{76B4A9B9-42BD-DC48-BFBF-3B4069ACFDF4}" type="slidenum">
              <a:rPr lang="en-US"/>
              <a:pPr>
                <a:defRPr/>
              </a:pPr>
              <a:t>‹#›</a:t>
            </a:fld>
            <a:endParaRPr lang="en-US"/>
          </a:p>
        </p:txBody>
      </p:sp>
      <p:sp>
        <p:nvSpPr>
          <p:cNvPr id="6" name="Rectangle 6"/>
          <p:cNvSpPr>
            <a:spLocks noGrp="1" noChangeArrowheads="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400802412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eaLnBrk="1" hangingPunct="1">
              <a:defRPr>
                <a:latin typeface="Times New Roman" charset="0"/>
              </a:defRPr>
            </a:lvl1pPr>
          </a:lstStyle>
          <a:p>
            <a:pPr>
              <a:defRPr/>
            </a:pPr>
            <a:endParaRPr lang="en-US"/>
          </a:p>
        </p:txBody>
      </p:sp>
      <p:sp>
        <p:nvSpPr>
          <p:cNvPr id="5" name="Slide Number Placeholder 4"/>
          <p:cNvSpPr>
            <a:spLocks noGrp="1"/>
          </p:cNvSpPr>
          <p:nvPr>
            <p:ph type="sldNum" sz="quarter" idx="11"/>
          </p:nvPr>
        </p:nvSpPr>
        <p:spPr/>
        <p:txBody>
          <a:bodyPr/>
          <a:lstStyle>
            <a:lvl1pPr eaLnBrk="1" hangingPunct="1">
              <a:defRPr>
                <a:latin typeface="Times New Roman" charset="0"/>
              </a:defRPr>
            </a:lvl1pPr>
          </a:lstStyle>
          <a:p>
            <a:pPr>
              <a:defRPr/>
            </a:pPr>
            <a:fld id="{EF554CBE-81C1-3047-B64A-A1CCEC32207C}" type="slidenum">
              <a:rPr lang="en-US"/>
              <a:pPr>
                <a:defRPr/>
              </a:pPr>
              <a:t>‹#›</a:t>
            </a:fld>
            <a:endParaRPr lang="en-US"/>
          </a:p>
        </p:txBody>
      </p:sp>
      <p:sp>
        <p:nvSpPr>
          <p:cNvPr id="6" name="Date Placeholder 5"/>
          <p:cNvSpPr>
            <a:spLocks noGrp="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242874683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eaLnBrk="1" hangingPunct="1">
              <a:defRPr>
                <a:latin typeface="Times New Roman" charset="0"/>
              </a:defRPr>
            </a:lvl1pPr>
          </a:lstStyle>
          <a:p>
            <a:pPr>
              <a:defRPr/>
            </a:pPr>
            <a:endParaRPr lang="en-US"/>
          </a:p>
        </p:txBody>
      </p:sp>
      <p:sp>
        <p:nvSpPr>
          <p:cNvPr id="5" name="Slide Number Placeholder 4"/>
          <p:cNvSpPr>
            <a:spLocks noGrp="1"/>
          </p:cNvSpPr>
          <p:nvPr>
            <p:ph type="sldNum" sz="quarter" idx="11"/>
          </p:nvPr>
        </p:nvSpPr>
        <p:spPr/>
        <p:txBody>
          <a:bodyPr/>
          <a:lstStyle>
            <a:lvl1pPr eaLnBrk="1" hangingPunct="1">
              <a:defRPr>
                <a:latin typeface="Times New Roman" charset="0"/>
              </a:defRPr>
            </a:lvl1pPr>
          </a:lstStyle>
          <a:p>
            <a:pPr>
              <a:defRPr/>
            </a:pPr>
            <a:fld id="{82FF8F08-7B3C-A94E-A49B-5DB59CFE08A8}" type="slidenum">
              <a:rPr lang="en-US"/>
              <a:pPr>
                <a:defRPr/>
              </a:pPr>
              <a:t>‹#›</a:t>
            </a:fld>
            <a:endParaRPr lang="en-US"/>
          </a:p>
        </p:txBody>
      </p:sp>
      <p:sp>
        <p:nvSpPr>
          <p:cNvPr id="6" name="Date Placeholder 5"/>
          <p:cNvSpPr>
            <a:spLocks noGrp="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111203786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84339"/>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3400" y="1684339"/>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1"/>
          </p:nvPr>
        </p:nvSpPr>
        <p:spPr/>
        <p:txBody>
          <a:bodyPr/>
          <a:lstStyle>
            <a:lvl1pPr eaLnBrk="1" hangingPunct="1">
              <a:defRPr>
                <a:latin typeface="Times New Roman" charset="0"/>
              </a:defRPr>
            </a:lvl1pPr>
          </a:lstStyle>
          <a:p>
            <a:pPr>
              <a:defRPr/>
            </a:pPr>
            <a:fld id="{E6BC4A68-E8CE-774A-9586-D045799D2DC0}" type="slidenum">
              <a:rPr lang="en-US"/>
              <a:pPr>
                <a:defRPr/>
              </a:pPr>
              <a:t>‹#›</a:t>
            </a:fld>
            <a:endParaRPr lang="en-US"/>
          </a:p>
        </p:txBody>
      </p:sp>
      <p:sp>
        <p:nvSpPr>
          <p:cNvPr id="7" name="Date Placeholder 6"/>
          <p:cNvSpPr>
            <a:spLocks noGrp="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15535025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AF5A3A36-D204-094F-A492-FC0E0154DF54}" type="slidenum">
              <a:rPr lang="en-US"/>
              <a:pPr>
                <a:defRPr/>
              </a:pPr>
              <a:t>‹#›</a:t>
            </a:fld>
            <a:endParaRPr lang="en-US"/>
          </a:p>
        </p:txBody>
      </p:sp>
    </p:spTree>
    <p:extLst>
      <p:ext uri="{BB962C8B-B14F-4D97-AF65-F5344CB8AC3E}">
        <p14:creationId xmlns:p14="http://schemas.microsoft.com/office/powerpoint/2010/main" val="217268261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eaLnBrk="1" hangingPunct="1">
              <a:defRPr>
                <a:latin typeface="Times New Roman" charset="0"/>
              </a:defRPr>
            </a:lvl1pPr>
          </a:lstStyle>
          <a:p>
            <a:pPr>
              <a:defRPr/>
            </a:pPr>
            <a:endParaRPr lang="en-US"/>
          </a:p>
        </p:txBody>
      </p:sp>
      <p:sp>
        <p:nvSpPr>
          <p:cNvPr id="8" name="Slide Number Placeholder 7"/>
          <p:cNvSpPr>
            <a:spLocks noGrp="1"/>
          </p:cNvSpPr>
          <p:nvPr>
            <p:ph type="sldNum" sz="quarter" idx="11"/>
          </p:nvPr>
        </p:nvSpPr>
        <p:spPr/>
        <p:txBody>
          <a:bodyPr/>
          <a:lstStyle>
            <a:lvl1pPr eaLnBrk="1" hangingPunct="1">
              <a:defRPr>
                <a:latin typeface="Times New Roman" charset="0"/>
              </a:defRPr>
            </a:lvl1pPr>
          </a:lstStyle>
          <a:p>
            <a:pPr>
              <a:defRPr/>
            </a:pPr>
            <a:fld id="{C29E66EA-5E3B-5542-AD1B-1A4F93C5C123}" type="slidenum">
              <a:rPr lang="en-US"/>
              <a:pPr>
                <a:defRPr/>
              </a:pPr>
              <a:t>‹#›</a:t>
            </a:fld>
            <a:endParaRPr lang="en-US"/>
          </a:p>
        </p:txBody>
      </p:sp>
      <p:sp>
        <p:nvSpPr>
          <p:cNvPr id="9" name="Date Placeholder 8"/>
          <p:cNvSpPr>
            <a:spLocks noGrp="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224585309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eaLnBrk="1" hangingPunct="1">
              <a:defRPr>
                <a:latin typeface="Times New Roman" charset="0"/>
              </a:defRPr>
            </a:lvl1pPr>
          </a:lstStyle>
          <a:p>
            <a:pPr>
              <a:defRPr/>
            </a:pPr>
            <a:endParaRPr lang="en-US"/>
          </a:p>
        </p:txBody>
      </p:sp>
      <p:sp>
        <p:nvSpPr>
          <p:cNvPr id="4" name="Slide Number Placeholder 3"/>
          <p:cNvSpPr>
            <a:spLocks noGrp="1"/>
          </p:cNvSpPr>
          <p:nvPr>
            <p:ph type="sldNum" sz="quarter" idx="11"/>
          </p:nvPr>
        </p:nvSpPr>
        <p:spPr/>
        <p:txBody>
          <a:bodyPr/>
          <a:lstStyle>
            <a:lvl1pPr eaLnBrk="1" hangingPunct="1">
              <a:defRPr>
                <a:latin typeface="Times New Roman" charset="0"/>
              </a:defRPr>
            </a:lvl1pPr>
          </a:lstStyle>
          <a:p>
            <a:pPr>
              <a:defRPr/>
            </a:pPr>
            <a:fld id="{AF0A372F-69D4-A74F-A429-E685BC19A475}" type="slidenum">
              <a:rPr lang="en-US"/>
              <a:pPr>
                <a:defRPr/>
              </a:pPr>
              <a:t>‹#›</a:t>
            </a:fld>
            <a:endParaRPr lang="en-US"/>
          </a:p>
        </p:txBody>
      </p:sp>
      <p:sp>
        <p:nvSpPr>
          <p:cNvPr id="5" name="Date Placeholder 4"/>
          <p:cNvSpPr>
            <a:spLocks noGrp="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402309986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eaLnBrk="1" hangingPunct="1">
              <a:defRPr>
                <a:latin typeface="Times New Roman" charset="0"/>
              </a:defRPr>
            </a:lvl1pPr>
          </a:lstStyle>
          <a:p>
            <a:pPr>
              <a:defRPr/>
            </a:pPr>
            <a:endParaRPr lang="en-US"/>
          </a:p>
        </p:txBody>
      </p:sp>
      <p:sp>
        <p:nvSpPr>
          <p:cNvPr id="3" name="Slide Number Placeholder 2"/>
          <p:cNvSpPr>
            <a:spLocks noGrp="1"/>
          </p:cNvSpPr>
          <p:nvPr>
            <p:ph type="sldNum" sz="quarter" idx="11"/>
          </p:nvPr>
        </p:nvSpPr>
        <p:spPr/>
        <p:txBody>
          <a:bodyPr/>
          <a:lstStyle>
            <a:lvl1pPr eaLnBrk="1" hangingPunct="1">
              <a:defRPr>
                <a:latin typeface="Times New Roman" charset="0"/>
              </a:defRPr>
            </a:lvl1pPr>
          </a:lstStyle>
          <a:p>
            <a:pPr>
              <a:defRPr/>
            </a:pPr>
            <a:fld id="{880D93AB-D8D6-D24C-9D04-C84C95498279}" type="slidenum">
              <a:rPr lang="en-US"/>
              <a:pPr>
                <a:defRPr/>
              </a:pPr>
              <a:t>‹#›</a:t>
            </a:fld>
            <a:endParaRPr lang="en-US"/>
          </a:p>
        </p:txBody>
      </p:sp>
      <p:sp>
        <p:nvSpPr>
          <p:cNvPr id="4" name="Date Placeholder 3"/>
          <p:cNvSpPr>
            <a:spLocks noGrp="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291640297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1"/>
          </p:nvPr>
        </p:nvSpPr>
        <p:spPr/>
        <p:txBody>
          <a:bodyPr/>
          <a:lstStyle>
            <a:lvl1pPr eaLnBrk="1" hangingPunct="1">
              <a:defRPr>
                <a:latin typeface="Times New Roman" charset="0"/>
              </a:defRPr>
            </a:lvl1pPr>
          </a:lstStyle>
          <a:p>
            <a:pPr>
              <a:defRPr/>
            </a:pPr>
            <a:fld id="{2D8E5FB5-9856-B44D-A786-DB1A3F926874}" type="slidenum">
              <a:rPr lang="en-US"/>
              <a:pPr>
                <a:defRPr/>
              </a:pPr>
              <a:t>‹#›</a:t>
            </a:fld>
            <a:endParaRPr lang="en-US"/>
          </a:p>
        </p:txBody>
      </p:sp>
      <p:sp>
        <p:nvSpPr>
          <p:cNvPr id="7" name="Date Placeholder 6"/>
          <p:cNvSpPr>
            <a:spLocks noGrp="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369769957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1"/>
          </p:nvPr>
        </p:nvSpPr>
        <p:spPr/>
        <p:txBody>
          <a:bodyPr/>
          <a:lstStyle>
            <a:lvl1pPr eaLnBrk="1" hangingPunct="1">
              <a:defRPr>
                <a:latin typeface="Times New Roman" charset="0"/>
              </a:defRPr>
            </a:lvl1pPr>
          </a:lstStyle>
          <a:p>
            <a:pPr>
              <a:defRPr/>
            </a:pPr>
            <a:fld id="{5CD1E632-1370-6543-81D3-378D557B54F7}" type="slidenum">
              <a:rPr lang="en-US"/>
              <a:pPr>
                <a:defRPr/>
              </a:pPr>
              <a:t>‹#›</a:t>
            </a:fld>
            <a:endParaRPr lang="en-US"/>
          </a:p>
        </p:txBody>
      </p:sp>
      <p:sp>
        <p:nvSpPr>
          <p:cNvPr id="7" name="Date Placeholder 6"/>
          <p:cNvSpPr>
            <a:spLocks noGrp="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131526589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eaLnBrk="1" hangingPunct="1">
              <a:defRPr>
                <a:latin typeface="Times New Roman" charset="0"/>
              </a:defRPr>
            </a:lvl1pPr>
          </a:lstStyle>
          <a:p>
            <a:pPr>
              <a:defRPr/>
            </a:pPr>
            <a:endParaRPr lang="en-US"/>
          </a:p>
        </p:txBody>
      </p:sp>
      <p:sp>
        <p:nvSpPr>
          <p:cNvPr id="5" name="Slide Number Placeholder 4"/>
          <p:cNvSpPr>
            <a:spLocks noGrp="1"/>
          </p:cNvSpPr>
          <p:nvPr>
            <p:ph type="sldNum" sz="quarter" idx="11"/>
          </p:nvPr>
        </p:nvSpPr>
        <p:spPr/>
        <p:txBody>
          <a:bodyPr/>
          <a:lstStyle>
            <a:lvl1pPr eaLnBrk="1" hangingPunct="1">
              <a:defRPr>
                <a:latin typeface="Times New Roman" charset="0"/>
              </a:defRPr>
            </a:lvl1pPr>
          </a:lstStyle>
          <a:p>
            <a:pPr>
              <a:defRPr/>
            </a:pPr>
            <a:fld id="{98C0A152-F67B-6D4D-A606-42D9DF7DF88F}" type="slidenum">
              <a:rPr lang="en-US"/>
              <a:pPr>
                <a:defRPr/>
              </a:pPr>
              <a:t>‹#›</a:t>
            </a:fld>
            <a:endParaRPr lang="en-US"/>
          </a:p>
        </p:txBody>
      </p:sp>
      <p:sp>
        <p:nvSpPr>
          <p:cNvPr id="6" name="Date Placeholder 5"/>
          <p:cNvSpPr>
            <a:spLocks noGrp="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197080136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444502"/>
            <a:ext cx="1981200" cy="5694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444502"/>
            <a:ext cx="5791200" cy="5694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eaLnBrk="1" hangingPunct="1">
              <a:defRPr>
                <a:latin typeface="Times New Roman" charset="0"/>
              </a:defRPr>
            </a:lvl1pPr>
          </a:lstStyle>
          <a:p>
            <a:pPr>
              <a:defRPr/>
            </a:pPr>
            <a:endParaRPr lang="en-US"/>
          </a:p>
        </p:txBody>
      </p:sp>
      <p:sp>
        <p:nvSpPr>
          <p:cNvPr id="5" name="Slide Number Placeholder 4"/>
          <p:cNvSpPr>
            <a:spLocks noGrp="1"/>
          </p:cNvSpPr>
          <p:nvPr>
            <p:ph type="sldNum" sz="quarter" idx="11"/>
          </p:nvPr>
        </p:nvSpPr>
        <p:spPr/>
        <p:txBody>
          <a:bodyPr/>
          <a:lstStyle>
            <a:lvl1pPr eaLnBrk="1" hangingPunct="1">
              <a:defRPr>
                <a:latin typeface="Times New Roman" charset="0"/>
              </a:defRPr>
            </a:lvl1pPr>
          </a:lstStyle>
          <a:p>
            <a:pPr>
              <a:defRPr/>
            </a:pPr>
            <a:fld id="{BD7C9135-7272-7A40-869D-C5177D69A531}" type="slidenum">
              <a:rPr lang="en-US"/>
              <a:pPr>
                <a:defRPr/>
              </a:pPr>
              <a:t>‹#›</a:t>
            </a:fld>
            <a:endParaRPr lang="en-US"/>
          </a:p>
        </p:txBody>
      </p:sp>
      <p:sp>
        <p:nvSpPr>
          <p:cNvPr id="6" name="Date Placeholder 5"/>
          <p:cNvSpPr>
            <a:spLocks noGrp="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394609303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defRPr>
            </a:lvl1pPr>
          </a:lstStyle>
          <a:p>
            <a:pPr>
              <a:defRPr/>
            </a:pPr>
            <a:fld id="{C7BE01E4-F64C-3C45-AA04-E7A3BBA090B7}" type="slidenum">
              <a:rPr lang="en-US"/>
              <a:pPr>
                <a:defRPr/>
              </a:pPr>
              <a:t>‹#›</a:t>
            </a:fld>
            <a:endParaRPr lang="en-US"/>
          </a:p>
        </p:txBody>
      </p:sp>
    </p:spTree>
    <p:extLst>
      <p:ext uri="{BB962C8B-B14F-4D97-AF65-F5344CB8AC3E}">
        <p14:creationId xmlns:p14="http://schemas.microsoft.com/office/powerpoint/2010/main" val="89490592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defRPr>
            </a:lvl1pPr>
          </a:lstStyle>
          <a:p>
            <a:pPr>
              <a:defRPr/>
            </a:pPr>
            <a:fld id="{AD17C8A4-7D4F-8245-8367-DFBFBDFAB330}" type="slidenum">
              <a:rPr lang="en-US"/>
              <a:pPr>
                <a:defRPr/>
              </a:pPr>
              <a:t>‹#›</a:t>
            </a:fld>
            <a:endParaRPr lang="en-US"/>
          </a:p>
        </p:txBody>
      </p:sp>
    </p:spTree>
    <p:extLst>
      <p:ext uri="{BB962C8B-B14F-4D97-AF65-F5344CB8AC3E}">
        <p14:creationId xmlns:p14="http://schemas.microsoft.com/office/powerpoint/2010/main" val="204904968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defRPr>
            </a:lvl1pPr>
          </a:lstStyle>
          <a:p>
            <a:pPr>
              <a:defRPr/>
            </a:pPr>
            <a:fld id="{706AE439-EB82-8647-987B-6865E53420DB}" type="slidenum">
              <a:rPr lang="en-US"/>
              <a:pPr>
                <a:defRPr/>
              </a:pPr>
              <a:t>‹#›</a:t>
            </a:fld>
            <a:endParaRPr lang="en-US"/>
          </a:p>
        </p:txBody>
      </p:sp>
    </p:spTree>
    <p:extLst>
      <p:ext uri="{BB962C8B-B14F-4D97-AF65-F5344CB8AC3E}">
        <p14:creationId xmlns:p14="http://schemas.microsoft.com/office/powerpoint/2010/main" val="9512918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E7B11FCE-A7D3-6A48-806E-316D79240697}" type="slidenum">
              <a:rPr lang="en-US"/>
              <a:pPr>
                <a:defRPr/>
              </a:pPr>
              <a:t>‹#›</a:t>
            </a:fld>
            <a:endParaRPr lang="en-US"/>
          </a:p>
        </p:txBody>
      </p:sp>
    </p:spTree>
    <p:extLst>
      <p:ext uri="{BB962C8B-B14F-4D97-AF65-F5344CB8AC3E}">
        <p14:creationId xmlns:p14="http://schemas.microsoft.com/office/powerpoint/2010/main" val="353808803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defRPr>
            </a:lvl1pPr>
          </a:lstStyle>
          <a:p>
            <a:pPr>
              <a:defRPr/>
            </a:pPr>
            <a:fld id="{DA662F90-D4D3-204A-8203-D79090A3EBCE}" type="slidenum">
              <a:rPr lang="en-US"/>
              <a:pPr>
                <a:defRPr/>
              </a:pPr>
              <a:t>‹#›</a:t>
            </a:fld>
            <a:endParaRPr lang="en-US"/>
          </a:p>
        </p:txBody>
      </p:sp>
    </p:spTree>
    <p:extLst>
      <p:ext uri="{BB962C8B-B14F-4D97-AF65-F5344CB8AC3E}">
        <p14:creationId xmlns:p14="http://schemas.microsoft.com/office/powerpoint/2010/main" val="357257113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defRPr>
            </a:lvl1pPr>
          </a:lstStyle>
          <a:p>
            <a:pPr>
              <a:defRPr/>
            </a:pPr>
            <a:fld id="{9BDE328B-A3B4-1448-9B76-CF86695827DB}" type="slidenum">
              <a:rPr lang="en-US"/>
              <a:pPr>
                <a:defRPr/>
              </a:pPr>
              <a:t>‹#›</a:t>
            </a:fld>
            <a:endParaRPr lang="en-US"/>
          </a:p>
        </p:txBody>
      </p:sp>
    </p:spTree>
    <p:extLst>
      <p:ext uri="{BB962C8B-B14F-4D97-AF65-F5344CB8AC3E}">
        <p14:creationId xmlns:p14="http://schemas.microsoft.com/office/powerpoint/2010/main" val="122648969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defRPr>
            </a:lvl1pPr>
          </a:lstStyle>
          <a:p>
            <a:pPr>
              <a:defRPr/>
            </a:pPr>
            <a:fld id="{C37955FE-3618-3D47-B9F9-3D6EDA1C1BF0}" type="slidenum">
              <a:rPr lang="en-US"/>
              <a:pPr>
                <a:defRPr/>
              </a:pPr>
              <a:t>‹#›</a:t>
            </a:fld>
            <a:endParaRPr lang="en-US"/>
          </a:p>
        </p:txBody>
      </p:sp>
    </p:spTree>
    <p:extLst>
      <p:ext uri="{BB962C8B-B14F-4D97-AF65-F5344CB8AC3E}">
        <p14:creationId xmlns:p14="http://schemas.microsoft.com/office/powerpoint/2010/main" val="184417374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defRPr>
            </a:lvl1pPr>
          </a:lstStyle>
          <a:p>
            <a:pPr>
              <a:defRPr/>
            </a:pPr>
            <a:fld id="{DDE526F6-26F4-B740-AF42-95079BBB1584}" type="slidenum">
              <a:rPr lang="en-US"/>
              <a:pPr>
                <a:defRPr/>
              </a:pPr>
              <a:t>‹#›</a:t>
            </a:fld>
            <a:endParaRPr lang="en-US"/>
          </a:p>
        </p:txBody>
      </p:sp>
    </p:spTree>
    <p:extLst>
      <p:ext uri="{BB962C8B-B14F-4D97-AF65-F5344CB8AC3E}">
        <p14:creationId xmlns:p14="http://schemas.microsoft.com/office/powerpoint/2010/main" val="164924177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defRPr>
            </a:lvl1pPr>
          </a:lstStyle>
          <a:p>
            <a:pPr>
              <a:defRPr/>
            </a:pPr>
            <a:fld id="{F7379A6F-1575-114B-A8C7-0DDBF4FB6D39}" type="slidenum">
              <a:rPr lang="en-US"/>
              <a:pPr>
                <a:defRPr/>
              </a:pPr>
              <a:t>‹#›</a:t>
            </a:fld>
            <a:endParaRPr lang="en-US"/>
          </a:p>
        </p:txBody>
      </p:sp>
    </p:spTree>
    <p:extLst>
      <p:ext uri="{BB962C8B-B14F-4D97-AF65-F5344CB8AC3E}">
        <p14:creationId xmlns:p14="http://schemas.microsoft.com/office/powerpoint/2010/main" val="190835239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defRPr>
            </a:lvl1pPr>
          </a:lstStyle>
          <a:p>
            <a:pPr>
              <a:defRPr/>
            </a:pPr>
            <a:fld id="{96C2F2A0-3DF6-084F-A298-5AAB6D930957}" type="slidenum">
              <a:rPr lang="en-US"/>
              <a:pPr>
                <a:defRPr/>
              </a:pPr>
              <a:t>‹#›</a:t>
            </a:fld>
            <a:endParaRPr lang="en-US"/>
          </a:p>
        </p:txBody>
      </p:sp>
    </p:spTree>
    <p:extLst>
      <p:ext uri="{BB962C8B-B14F-4D97-AF65-F5344CB8AC3E}">
        <p14:creationId xmlns:p14="http://schemas.microsoft.com/office/powerpoint/2010/main" val="40047555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defRPr>
            </a:lvl1pPr>
          </a:lstStyle>
          <a:p>
            <a:pPr>
              <a:defRPr/>
            </a:pPr>
            <a:fld id="{A9D8F8A5-36BB-ED46-9AEA-E2C1AB95F783}" type="slidenum">
              <a:rPr lang="en-US"/>
              <a:pPr>
                <a:defRPr/>
              </a:pPr>
              <a:t>‹#›</a:t>
            </a:fld>
            <a:endParaRPr lang="en-US"/>
          </a:p>
        </p:txBody>
      </p:sp>
    </p:spTree>
    <p:extLst>
      <p:ext uri="{BB962C8B-B14F-4D97-AF65-F5344CB8AC3E}">
        <p14:creationId xmlns:p14="http://schemas.microsoft.com/office/powerpoint/2010/main" val="273477804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defRPr>
            </a:lvl1pPr>
          </a:lstStyle>
          <a:p>
            <a:pPr>
              <a:defRPr/>
            </a:pPr>
            <a:fld id="{FC359E0B-7032-FC4A-8F8E-3721860CCC8F}" type="slidenum">
              <a:rPr lang="en-US"/>
              <a:pPr>
                <a:defRPr/>
              </a:pPr>
              <a:t>‹#›</a:t>
            </a:fld>
            <a:endParaRPr lang="en-US"/>
          </a:p>
        </p:txBody>
      </p:sp>
    </p:spTree>
    <p:extLst>
      <p:ext uri="{BB962C8B-B14F-4D97-AF65-F5344CB8AC3E}">
        <p14:creationId xmlns:p14="http://schemas.microsoft.com/office/powerpoint/2010/main" val="403998403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ctrTitle"/>
          </p:nvPr>
        </p:nvSpPr>
        <p:spPr>
          <a:xfrm>
            <a:off x="685800" y="2286000"/>
            <a:ext cx="7772400" cy="990600"/>
          </a:xfrm>
        </p:spPr>
        <p:txBody>
          <a:bodyPr/>
          <a:lstStyle>
            <a:lvl1pPr algn="ctr">
              <a:defRPr/>
            </a:lvl1pPr>
          </a:lstStyle>
          <a:p>
            <a:pPr lvl="0"/>
            <a:r>
              <a:rPr lang="en-US" noProof="0" smtClean="0"/>
              <a:t>Click to edit Master title style</a:t>
            </a:r>
          </a:p>
        </p:txBody>
      </p:sp>
      <p:sp>
        <p:nvSpPr>
          <p:cNvPr id="91139" name="Rectangle 3"/>
          <p:cNvSpPr>
            <a:spLocks noGrp="1" noChangeArrowheads="1"/>
          </p:cNvSpPr>
          <p:nvPr>
            <p:ph type="subTitle" idx="1"/>
          </p:nvPr>
        </p:nvSpPr>
        <p:spPr>
          <a:xfrm>
            <a:off x="685800" y="3352800"/>
            <a:ext cx="7772400" cy="1219200"/>
          </a:xfrm>
        </p:spPr>
        <p:txBody>
          <a:bodyPr anchor="ctr"/>
          <a:lstStyle>
            <a:lvl1pPr marL="0" indent="0" algn="ctr">
              <a:buFont typeface="Wingdings" charset="0"/>
              <a:buNone/>
              <a:defRPr i="1"/>
            </a:lvl1pPr>
          </a:lstStyle>
          <a:p>
            <a:pPr lvl="0"/>
            <a:r>
              <a:rPr lang="en-US" noProof="0" smtClean="0"/>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1" hangingPunct="1">
              <a:defRPr>
                <a:latin typeface="Times New Roman" charset="0"/>
              </a:defRPr>
            </a:lvl1pPr>
          </a:lstStyle>
          <a:p>
            <a:pPr>
              <a:defRPr/>
            </a:pPr>
            <a:fld id="{D8D5768C-514D-9A4E-92B9-BD89C5540D9C}" type="slidenum">
              <a:rPr lang="en-US"/>
              <a:pPr>
                <a:defRPr/>
              </a:pPr>
              <a:t>‹#›</a:t>
            </a:fld>
            <a:endParaRPr lang="en-US"/>
          </a:p>
        </p:txBody>
      </p:sp>
    </p:spTree>
    <p:extLst>
      <p:ext uri="{BB962C8B-B14F-4D97-AF65-F5344CB8AC3E}">
        <p14:creationId xmlns:p14="http://schemas.microsoft.com/office/powerpoint/2010/main" val="309914337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defRPr>
            </a:lvl1pPr>
          </a:lstStyle>
          <a:p>
            <a:pPr>
              <a:defRPr/>
            </a:pPr>
            <a:fld id="{49041811-27A4-4046-A12F-8F1E45CE1B28}" type="slidenum">
              <a:rPr lang="en-US"/>
              <a:pPr>
                <a:defRPr/>
              </a:pPr>
              <a:t>‹#›</a:t>
            </a:fld>
            <a:endParaRPr lang="en-US"/>
          </a:p>
        </p:txBody>
      </p:sp>
    </p:spTree>
    <p:extLst>
      <p:ext uri="{BB962C8B-B14F-4D97-AF65-F5344CB8AC3E}">
        <p14:creationId xmlns:p14="http://schemas.microsoft.com/office/powerpoint/2010/main" val="2824201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6649852-898C-534C-AE8E-2D2C0F85A0B5}" type="slidenum">
              <a:rPr lang="en-US"/>
              <a:pPr>
                <a:defRPr/>
              </a:pPr>
              <a:t>‹#›</a:t>
            </a:fld>
            <a:endParaRPr lang="en-US"/>
          </a:p>
        </p:txBody>
      </p:sp>
    </p:spTree>
    <p:extLst>
      <p:ext uri="{BB962C8B-B14F-4D97-AF65-F5344CB8AC3E}">
        <p14:creationId xmlns:p14="http://schemas.microsoft.com/office/powerpoint/2010/main" val="26612122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8C7B478A-787F-F046-85D9-3B2771C78C98}" type="slidenum">
              <a:rPr lang="en-US"/>
              <a:pPr>
                <a:defRPr/>
              </a:pPr>
              <a:t>‹#›</a:t>
            </a:fld>
            <a:endParaRPr lang="en-US"/>
          </a:p>
        </p:txBody>
      </p:sp>
    </p:spTree>
    <p:extLst>
      <p:ext uri="{BB962C8B-B14F-4D97-AF65-F5344CB8AC3E}">
        <p14:creationId xmlns:p14="http://schemas.microsoft.com/office/powerpoint/2010/main" val="10441889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defRPr>
            </a:lvl1pPr>
          </a:lstStyle>
          <a:p>
            <a:pPr>
              <a:defRPr/>
            </a:pPr>
            <a:fld id="{6047AB63-62F3-DD4F-B66B-2D228400C3DA}" type="slidenum">
              <a:rPr lang="en-US"/>
              <a:pPr>
                <a:defRPr/>
              </a:pPr>
              <a:t>‹#›</a:t>
            </a:fld>
            <a:endParaRPr lang="en-US"/>
          </a:p>
        </p:txBody>
      </p:sp>
    </p:spTree>
    <p:extLst>
      <p:ext uri="{BB962C8B-B14F-4D97-AF65-F5344CB8AC3E}">
        <p14:creationId xmlns:p14="http://schemas.microsoft.com/office/powerpoint/2010/main" val="125177755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1"/>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1"/>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defRPr>
            </a:lvl1pPr>
          </a:lstStyle>
          <a:p>
            <a:pPr>
              <a:defRPr/>
            </a:pPr>
            <a:fld id="{B81A7B10-0BD9-3E4C-A2B3-D69CF824EE08}" type="slidenum">
              <a:rPr lang="en-US"/>
              <a:pPr>
                <a:defRPr/>
              </a:pPr>
              <a:t>‹#›</a:t>
            </a:fld>
            <a:endParaRPr lang="en-US"/>
          </a:p>
        </p:txBody>
      </p:sp>
    </p:spTree>
    <p:extLst>
      <p:ext uri="{BB962C8B-B14F-4D97-AF65-F5344CB8AC3E}">
        <p14:creationId xmlns:p14="http://schemas.microsoft.com/office/powerpoint/2010/main" val="229164886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defRPr>
            </a:lvl1pPr>
          </a:lstStyle>
          <a:p>
            <a:pPr>
              <a:defRPr/>
            </a:pPr>
            <a:fld id="{0A3BC737-3DB1-F94D-AB01-C70D4DF92980}" type="slidenum">
              <a:rPr lang="en-US"/>
              <a:pPr>
                <a:defRPr/>
              </a:pPr>
              <a:t>‹#›</a:t>
            </a:fld>
            <a:endParaRPr lang="en-US"/>
          </a:p>
        </p:txBody>
      </p:sp>
    </p:spTree>
    <p:extLst>
      <p:ext uri="{BB962C8B-B14F-4D97-AF65-F5344CB8AC3E}">
        <p14:creationId xmlns:p14="http://schemas.microsoft.com/office/powerpoint/2010/main" val="64276388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defRPr>
            </a:lvl1pPr>
          </a:lstStyle>
          <a:p>
            <a:pPr>
              <a:defRPr/>
            </a:pPr>
            <a:fld id="{27302493-8F41-3A41-B4DE-00282638C6DA}" type="slidenum">
              <a:rPr lang="en-US"/>
              <a:pPr>
                <a:defRPr/>
              </a:pPr>
              <a:t>‹#›</a:t>
            </a:fld>
            <a:endParaRPr lang="en-US"/>
          </a:p>
        </p:txBody>
      </p:sp>
    </p:spTree>
    <p:extLst>
      <p:ext uri="{BB962C8B-B14F-4D97-AF65-F5344CB8AC3E}">
        <p14:creationId xmlns:p14="http://schemas.microsoft.com/office/powerpoint/2010/main" val="353547268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defRPr>
            </a:lvl1pPr>
          </a:lstStyle>
          <a:p>
            <a:pPr>
              <a:defRPr/>
            </a:pPr>
            <a:fld id="{A2D6273A-9E10-AC40-A197-7B81BD077CF0}" type="slidenum">
              <a:rPr lang="en-US"/>
              <a:pPr>
                <a:defRPr/>
              </a:pPr>
              <a:t>‹#›</a:t>
            </a:fld>
            <a:endParaRPr lang="en-US"/>
          </a:p>
        </p:txBody>
      </p:sp>
    </p:spTree>
    <p:extLst>
      <p:ext uri="{BB962C8B-B14F-4D97-AF65-F5344CB8AC3E}">
        <p14:creationId xmlns:p14="http://schemas.microsoft.com/office/powerpoint/2010/main" val="35188561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defRPr>
            </a:lvl1pPr>
          </a:lstStyle>
          <a:p>
            <a:pPr>
              <a:defRPr/>
            </a:pPr>
            <a:fld id="{5978C217-CD9F-9A4D-B015-5EC0673C58BF}" type="slidenum">
              <a:rPr lang="en-US"/>
              <a:pPr>
                <a:defRPr/>
              </a:pPr>
              <a:t>‹#›</a:t>
            </a:fld>
            <a:endParaRPr lang="en-US"/>
          </a:p>
        </p:txBody>
      </p:sp>
    </p:spTree>
    <p:extLst>
      <p:ext uri="{BB962C8B-B14F-4D97-AF65-F5344CB8AC3E}">
        <p14:creationId xmlns:p14="http://schemas.microsoft.com/office/powerpoint/2010/main" val="52764409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defRPr>
            </a:lvl1pPr>
          </a:lstStyle>
          <a:p>
            <a:pPr>
              <a:defRPr/>
            </a:pPr>
            <a:fld id="{23A6D5C5-845F-F24B-BB23-B430C84778B2}" type="slidenum">
              <a:rPr lang="en-US"/>
              <a:pPr>
                <a:defRPr/>
              </a:pPr>
              <a:t>‹#›</a:t>
            </a:fld>
            <a:endParaRPr lang="en-US"/>
          </a:p>
        </p:txBody>
      </p:sp>
    </p:spTree>
    <p:extLst>
      <p:ext uri="{BB962C8B-B14F-4D97-AF65-F5344CB8AC3E}">
        <p14:creationId xmlns:p14="http://schemas.microsoft.com/office/powerpoint/2010/main" val="97858542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defRPr>
            </a:lvl1pPr>
          </a:lstStyle>
          <a:p>
            <a:pPr>
              <a:defRPr/>
            </a:pPr>
            <a:fld id="{AD3BB2EE-8BF1-BC47-B340-3AC2B2653CF6}" type="slidenum">
              <a:rPr lang="en-US"/>
              <a:pPr>
                <a:defRPr/>
              </a:pPr>
              <a:t>‹#›</a:t>
            </a:fld>
            <a:endParaRPr lang="en-US"/>
          </a:p>
        </p:txBody>
      </p:sp>
    </p:spTree>
    <p:extLst>
      <p:ext uri="{BB962C8B-B14F-4D97-AF65-F5344CB8AC3E}">
        <p14:creationId xmlns:p14="http://schemas.microsoft.com/office/powerpoint/2010/main" val="217066068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defRPr>
            </a:lvl1pPr>
          </a:lstStyle>
          <a:p>
            <a:pPr>
              <a:defRPr/>
            </a:pPr>
            <a:fld id="{607FC63D-4D2D-1C4C-98BB-84055E16D04A}" type="slidenum">
              <a:rPr lang="en-US"/>
              <a:pPr>
                <a:defRPr/>
              </a:pPr>
              <a:t>‹#›</a:t>
            </a:fld>
            <a:endParaRPr lang="en-US"/>
          </a:p>
        </p:txBody>
      </p:sp>
    </p:spTree>
    <p:extLst>
      <p:ext uri="{BB962C8B-B14F-4D97-AF65-F5344CB8AC3E}">
        <p14:creationId xmlns:p14="http://schemas.microsoft.com/office/powerpoint/2010/main" val="150872110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9148763"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2" name="Freeform 23"/>
            <p:cNvSpPr>
              <a:spLocks/>
            </p:cNvSpPr>
            <p:nvPr/>
          </p:nvSpPr>
          <p:spPr bwMode="hidden">
            <a:xfrm>
              <a:off x="5041" y="0"/>
              <a:ext cx="719" cy="845"/>
            </a:xfrm>
            <a:custGeom>
              <a:avLst/>
              <a:gdLst>
                <a:gd name="T0" fmla="*/ 759 w 717"/>
                <a:gd name="T1" fmla="*/ 845 h 845"/>
                <a:gd name="T2" fmla="*/ 759 w 717"/>
                <a:gd name="T3" fmla="*/ 821 h 845"/>
                <a:gd name="T4" fmla="*/ 616 w 717"/>
                <a:gd name="T5" fmla="*/ 605 h 845"/>
                <a:gd name="T6" fmla="*/ 427 w 717"/>
                <a:gd name="T7" fmla="*/ 396 h 845"/>
                <a:gd name="T8" fmla="*/ 242 w 717"/>
                <a:gd name="T9" fmla="*/ 192 h 845"/>
                <a:gd name="T10" fmla="*/ 17 w 717"/>
                <a:gd name="T11" fmla="*/ 0 h 845"/>
                <a:gd name="T12" fmla="*/ 0 w 717"/>
                <a:gd name="T13" fmla="*/ 0 h 845"/>
                <a:gd name="T14" fmla="*/ 230 w 717"/>
                <a:gd name="T15" fmla="*/ 198 h 845"/>
                <a:gd name="T16" fmla="*/ 421 w 717"/>
                <a:gd name="T17" fmla="*/ 408 h 845"/>
                <a:gd name="T18" fmla="*/ 610 w 717"/>
                <a:gd name="T19" fmla="*/ 623 h 845"/>
                <a:gd name="T20" fmla="*/ 759 w 717"/>
                <a:gd name="T21" fmla="*/ 845 h 845"/>
                <a:gd name="T22" fmla="*/ 75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28 w 407"/>
                <a:gd name="T1" fmla="*/ 414 h 414"/>
                <a:gd name="T2" fmla="*/ 428 w 407"/>
                <a:gd name="T3" fmla="*/ 396 h 414"/>
                <a:gd name="T4" fmla="*/ 243 w 407"/>
                <a:gd name="T5" fmla="*/ 192 h 414"/>
                <a:gd name="T6" fmla="*/ 12 w 407"/>
                <a:gd name="T7" fmla="*/ 0 h 414"/>
                <a:gd name="T8" fmla="*/ 0 w 407"/>
                <a:gd name="T9" fmla="*/ 0 h 414"/>
                <a:gd name="T10" fmla="*/ 108 w 407"/>
                <a:gd name="T11" fmla="*/ 102 h 414"/>
                <a:gd name="T12" fmla="*/ 237 w 407"/>
                <a:gd name="T13" fmla="*/ 204 h 414"/>
                <a:gd name="T14" fmla="*/ 428 w 407"/>
                <a:gd name="T15" fmla="*/ 414 h 414"/>
                <a:gd name="T16" fmla="*/ 42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26"/>
            <p:cNvSpPr>
              <a:spLocks/>
            </p:cNvSpPr>
            <p:nvPr/>
          </p:nvSpPr>
          <p:spPr bwMode="hidden">
            <a:xfrm>
              <a:off x="6" y="0"/>
              <a:ext cx="588" cy="599"/>
            </a:xfrm>
            <a:custGeom>
              <a:avLst/>
              <a:gdLst>
                <a:gd name="T0" fmla="*/ 628 w 586"/>
                <a:gd name="T1" fmla="*/ 0 h 599"/>
                <a:gd name="T2" fmla="*/ 610 w 586"/>
                <a:gd name="T3" fmla="*/ 0 h 599"/>
                <a:gd name="T4" fmla="*/ 428 w 586"/>
                <a:gd name="T5" fmla="*/ 132 h 599"/>
                <a:gd name="T6" fmla="*/ 278 w 586"/>
                <a:gd name="T7" fmla="*/ 270 h 599"/>
                <a:gd name="T8" fmla="*/ 120 w 586"/>
                <a:gd name="T9" fmla="*/ 420 h 599"/>
                <a:gd name="T10" fmla="*/ 0 w 586"/>
                <a:gd name="T11" fmla="*/ 575 h 599"/>
                <a:gd name="T12" fmla="*/ 0 w 586"/>
                <a:gd name="T13" fmla="*/ 599 h 599"/>
                <a:gd name="T14" fmla="*/ 120 w 586"/>
                <a:gd name="T15" fmla="*/ 432 h 599"/>
                <a:gd name="T16" fmla="*/ 278 w 586"/>
                <a:gd name="T17" fmla="*/ 282 h 599"/>
                <a:gd name="T18" fmla="*/ 434 w 586"/>
                <a:gd name="T19" fmla="*/ 138 h 599"/>
                <a:gd name="T20" fmla="*/ 628 w 586"/>
                <a:gd name="T21" fmla="*/ 0 h 599"/>
                <a:gd name="T22" fmla="*/ 62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90 w 269"/>
                <a:gd name="T1" fmla="*/ 0 h 252"/>
                <a:gd name="T2" fmla="*/ 27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0 w 269"/>
                <a:gd name="T15" fmla="*/ 0 h 252"/>
                <a:gd name="T16" fmla="*/ 29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grpSp>
      <p:sp>
        <p:nvSpPr>
          <p:cNvPr id="29735" name="Rectangle 39"/>
          <p:cNvSpPr>
            <a:spLocks noGrp="1" noChangeArrowheads="1"/>
          </p:cNvSpPr>
          <p:nvPr>
            <p:ph type="ctrTitle" sz="quarter"/>
          </p:nvPr>
        </p:nvSpPr>
        <p:spPr>
          <a:xfrm>
            <a:off x="685800" y="1692278"/>
            <a:ext cx="7772400" cy="1736725"/>
          </a:xfrm>
        </p:spPr>
        <p:txBody>
          <a:bodyPr anchor="b"/>
          <a:lstStyle>
            <a:lvl1pPr>
              <a:defRPr sz="5400"/>
            </a:lvl1pPr>
          </a:lstStyle>
          <a:p>
            <a:pPr lvl="0"/>
            <a:r>
              <a:rPr lang="en-US" noProof="0" smtClean="0"/>
              <a:t>Click to edit Master title style</a:t>
            </a:r>
          </a:p>
        </p:txBody>
      </p:sp>
      <p:sp>
        <p:nvSpPr>
          <p:cNvPr id="29736" name="Rectangle 40"/>
          <p:cNvSpPr>
            <a:spLocks noGrp="1" noChangeArrowheads="1"/>
          </p:cNvSpPr>
          <p:nvPr>
            <p:ph type="subTitle" sz="quarter" idx="1"/>
          </p:nvPr>
        </p:nvSpPr>
        <p:spPr>
          <a:xfrm>
            <a:off x="1371600" y="3886201"/>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A20EB152-5B49-1E4F-9C4B-81D88173F491}" type="slidenum">
              <a:rPr lang="en-US"/>
              <a:pPr>
                <a:defRPr/>
              </a:pPr>
              <a:t>‹#›</a:t>
            </a:fld>
            <a:endParaRPr lang="en-US"/>
          </a:p>
        </p:txBody>
      </p:sp>
    </p:spTree>
    <p:extLst>
      <p:ext uri="{BB962C8B-B14F-4D97-AF65-F5344CB8AC3E}">
        <p14:creationId xmlns:p14="http://schemas.microsoft.com/office/powerpoint/2010/main" val="14071739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6480BC21-CD46-4048-B93F-0E9649D70A57}" type="slidenum">
              <a:rPr lang="en-US"/>
              <a:pPr>
                <a:defRPr/>
              </a:pPr>
              <a:t>‹#›</a:t>
            </a:fld>
            <a:endParaRPr lang="en-US"/>
          </a:p>
        </p:txBody>
      </p:sp>
    </p:spTree>
    <p:extLst>
      <p:ext uri="{BB962C8B-B14F-4D97-AF65-F5344CB8AC3E}">
        <p14:creationId xmlns:p14="http://schemas.microsoft.com/office/powerpoint/2010/main" val="388875489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8BD14CD0-8554-EE44-9748-6DE8B0D3B0EC}" type="slidenum">
              <a:rPr lang="en-US"/>
              <a:pPr>
                <a:defRPr/>
              </a:pPr>
              <a:t>‹#›</a:t>
            </a:fld>
            <a:endParaRPr lang="en-US"/>
          </a:p>
        </p:txBody>
      </p:sp>
    </p:spTree>
    <p:extLst>
      <p:ext uri="{BB962C8B-B14F-4D97-AF65-F5344CB8AC3E}">
        <p14:creationId xmlns:p14="http://schemas.microsoft.com/office/powerpoint/2010/main" val="54203928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20E065D5-FDC3-674B-878C-3116E244D9AF}" type="slidenum">
              <a:rPr lang="en-US"/>
              <a:pPr>
                <a:defRPr/>
              </a:pPr>
              <a:t>‹#›</a:t>
            </a:fld>
            <a:endParaRPr lang="en-US"/>
          </a:p>
        </p:txBody>
      </p:sp>
    </p:spTree>
    <p:extLst>
      <p:ext uri="{BB962C8B-B14F-4D97-AF65-F5344CB8AC3E}">
        <p14:creationId xmlns:p14="http://schemas.microsoft.com/office/powerpoint/2010/main" val="252343973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8F61D2B4-2EBB-204F-9D9B-80A5476ED094}" type="slidenum">
              <a:rPr lang="en-US"/>
              <a:pPr>
                <a:defRPr/>
              </a:pPr>
              <a:t>‹#›</a:t>
            </a:fld>
            <a:endParaRPr lang="en-US"/>
          </a:p>
        </p:txBody>
      </p:sp>
    </p:spTree>
    <p:extLst>
      <p:ext uri="{BB962C8B-B14F-4D97-AF65-F5344CB8AC3E}">
        <p14:creationId xmlns:p14="http://schemas.microsoft.com/office/powerpoint/2010/main" val="184197489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69BD4182-3827-9742-B29F-CC95719E8248}" type="slidenum">
              <a:rPr lang="en-US"/>
              <a:pPr>
                <a:defRPr/>
              </a:pPr>
              <a:t>‹#›</a:t>
            </a:fld>
            <a:endParaRPr lang="en-US"/>
          </a:p>
        </p:txBody>
      </p:sp>
    </p:spTree>
    <p:extLst>
      <p:ext uri="{BB962C8B-B14F-4D97-AF65-F5344CB8AC3E}">
        <p14:creationId xmlns:p14="http://schemas.microsoft.com/office/powerpoint/2010/main" val="323270427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1962F70B-6C96-BE4E-B752-49E4E11C04C9}" type="slidenum">
              <a:rPr lang="en-US"/>
              <a:pPr>
                <a:defRPr/>
              </a:pPr>
              <a:t>‹#›</a:t>
            </a:fld>
            <a:endParaRPr lang="en-US"/>
          </a:p>
        </p:txBody>
      </p:sp>
    </p:spTree>
    <p:extLst>
      <p:ext uri="{BB962C8B-B14F-4D97-AF65-F5344CB8AC3E}">
        <p14:creationId xmlns:p14="http://schemas.microsoft.com/office/powerpoint/2010/main" val="202994272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2ECA021F-E166-5940-99EE-C5770DE8890F}" type="slidenum">
              <a:rPr lang="en-US"/>
              <a:pPr>
                <a:defRPr/>
              </a:pPr>
              <a:t>‹#›</a:t>
            </a:fld>
            <a:endParaRPr lang="en-US"/>
          </a:p>
        </p:txBody>
      </p:sp>
    </p:spTree>
    <p:extLst>
      <p:ext uri="{BB962C8B-B14F-4D97-AF65-F5344CB8AC3E}">
        <p14:creationId xmlns:p14="http://schemas.microsoft.com/office/powerpoint/2010/main" val="219476483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6EA60F80-2349-364E-AA57-BDFFF61399FA}" type="slidenum">
              <a:rPr lang="en-US"/>
              <a:pPr>
                <a:defRPr/>
              </a:pPr>
              <a:t>‹#›</a:t>
            </a:fld>
            <a:endParaRPr lang="en-US"/>
          </a:p>
        </p:txBody>
      </p:sp>
    </p:spTree>
    <p:extLst>
      <p:ext uri="{BB962C8B-B14F-4D97-AF65-F5344CB8AC3E}">
        <p14:creationId xmlns:p14="http://schemas.microsoft.com/office/powerpoint/2010/main" val="244182717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BF2A89FE-04A0-3B4E-8CEA-2B5D76FCCB0E}" type="slidenum">
              <a:rPr lang="en-US"/>
              <a:pPr>
                <a:defRPr/>
              </a:pPr>
              <a:t>‹#›</a:t>
            </a:fld>
            <a:endParaRPr lang="en-US"/>
          </a:p>
        </p:txBody>
      </p:sp>
    </p:spTree>
    <p:extLst>
      <p:ext uri="{BB962C8B-B14F-4D97-AF65-F5344CB8AC3E}">
        <p14:creationId xmlns:p14="http://schemas.microsoft.com/office/powerpoint/2010/main" val="155509011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7C9F1316-AF77-4D45-AC06-68C8028E9F1C}" type="slidenum">
              <a:rPr lang="en-US"/>
              <a:pPr>
                <a:defRPr/>
              </a:pPr>
              <a:t>‹#›</a:t>
            </a:fld>
            <a:endParaRPr lang="en-US"/>
          </a:p>
        </p:txBody>
      </p:sp>
    </p:spTree>
    <p:extLst>
      <p:ext uri="{BB962C8B-B14F-4D97-AF65-F5344CB8AC3E}">
        <p14:creationId xmlns:p14="http://schemas.microsoft.com/office/powerpoint/2010/main" val="324591811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4"/>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A46F8E90-7DDC-D145-8405-422B236C9691}" type="slidenum">
              <a:rPr lang="en-US"/>
              <a:pPr>
                <a:defRPr/>
              </a:pPr>
              <a:t>‹#›</a:t>
            </a:fld>
            <a:endParaRPr lang="en-US"/>
          </a:p>
        </p:txBody>
      </p:sp>
    </p:spTree>
    <p:extLst>
      <p:ext uri="{BB962C8B-B14F-4D97-AF65-F5344CB8AC3E}">
        <p14:creationId xmlns:p14="http://schemas.microsoft.com/office/powerpoint/2010/main" val="30597866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54F8F10-7780-8749-B1D7-8D58E8211A33}" type="slidenum">
              <a:rPr lang="en-US"/>
              <a:pPr>
                <a:defRPr/>
              </a:pPr>
              <a:t>‹#›</a:t>
            </a:fld>
            <a:endParaRPr lang="en-US"/>
          </a:p>
        </p:txBody>
      </p:sp>
    </p:spTree>
    <p:extLst>
      <p:ext uri="{BB962C8B-B14F-4D97-AF65-F5344CB8AC3E}">
        <p14:creationId xmlns:p14="http://schemas.microsoft.com/office/powerpoint/2010/main" val="324830861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685800" y="2514600"/>
            <a:ext cx="7772400" cy="1371600"/>
          </a:xfrm>
        </p:spPr>
        <p:txBody>
          <a:bodyPr/>
          <a:lstStyle>
            <a:lvl1pPr>
              <a:defRPr/>
            </a:lvl1pPr>
          </a:lstStyle>
          <a:p>
            <a:pPr lvl="0"/>
            <a:r>
              <a:rPr lang="en-US" noProof="0" smtClean="0"/>
              <a:t>Click to edit Master title style</a:t>
            </a:r>
          </a:p>
        </p:txBody>
      </p:sp>
      <p:sp>
        <p:nvSpPr>
          <p:cNvPr id="16387" name="Rectangle 3"/>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smtClean="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C73E8FC-531F-DD48-AED0-78C3B822F3C5}" type="slidenum">
              <a:rPr lang="en-US"/>
              <a:pPr>
                <a:defRPr/>
              </a:pPr>
              <a:t>‹#›</a:t>
            </a:fld>
            <a:endParaRPr lang="en-US"/>
          </a:p>
        </p:txBody>
      </p:sp>
    </p:spTree>
    <p:extLst>
      <p:ext uri="{BB962C8B-B14F-4D97-AF65-F5344CB8AC3E}">
        <p14:creationId xmlns:p14="http://schemas.microsoft.com/office/powerpoint/2010/main" val="235573177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2D8BC04B-327C-D54B-ACE8-39E5528AFBAB}" type="slidenum">
              <a:rPr lang="en-US"/>
              <a:pPr>
                <a:defRPr/>
              </a:pPr>
              <a:t>‹#›</a:t>
            </a:fld>
            <a:endParaRPr lang="en-US"/>
          </a:p>
        </p:txBody>
      </p:sp>
    </p:spTree>
    <p:extLst>
      <p:ext uri="{BB962C8B-B14F-4D97-AF65-F5344CB8AC3E}">
        <p14:creationId xmlns:p14="http://schemas.microsoft.com/office/powerpoint/2010/main" val="281344458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2CEF6D13-86CA-6B4F-A711-AFCE71A333FF}" type="slidenum">
              <a:rPr lang="en-US"/>
              <a:pPr>
                <a:defRPr/>
              </a:pPr>
              <a:t>‹#›</a:t>
            </a:fld>
            <a:endParaRPr lang="en-US"/>
          </a:p>
        </p:txBody>
      </p:sp>
    </p:spTree>
    <p:extLst>
      <p:ext uri="{BB962C8B-B14F-4D97-AF65-F5344CB8AC3E}">
        <p14:creationId xmlns:p14="http://schemas.microsoft.com/office/powerpoint/2010/main" val="209404043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pPr>
              <a:defRPr/>
            </a:pPr>
            <a:fld id="{BB5E6058-DA5F-9845-B6F1-15EA5FA3D195}" type="slidenum">
              <a:rPr lang="en-US"/>
              <a:pPr>
                <a:defRPr/>
              </a:pPr>
              <a:t>‹#›</a:t>
            </a:fld>
            <a:endParaRPr lang="en-US"/>
          </a:p>
        </p:txBody>
      </p:sp>
    </p:spTree>
    <p:extLst>
      <p:ext uri="{BB962C8B-B14F-4D97-AF65-F5344CB8AC3E}">
        <p14:creationId xmlns:p14="http://schemas.microsoft.com/office/powerpoint/2010/main" val="186965268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1" hangingPunct="1">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vl1pPr>
          </a:lstStyle>
          <a:p>
            <a:pPr>
              <a:defRPr/>
            </a:pPr>
            <a:fld id="{C8BA9777-2E53-144E-AE98-D534D9BCDEA8}" type="slidenum">
              <a:rPr lang="en-US"/>
              <a:pPr>
                <a:defRPr/>
              </a:pPr>
              <a:t>‹#›</a:t>
            </a:fld>
            <a:endParaRPr lang="en-US"/>
          </a:p>
        </p:txBody>
      </p:sp>
    </p:spTree>
    <p:extLst>
      <p:ext uri="{BB962C8B-B14F-4D97-AF65-F5344CB8AC3E}">
        <p14:creationId xmlns:p14="http://schemas.microsoft.com/office/powerpoint/2010/main" val="328791275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1" hangingPunct="1">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vl1pPr>
          </a:lstStyle>
          <a:p>
            <a:pPr>
              <a:defRPr/>
            </a:pPr>
            <a:fld id="{42CCDDC4-570D-FD49-87FF-DB9C187433EA}" type="slidenum">
              <a:rPr lang="en-US"/>
              <a:pPr>
                <a:defRPr/>
              </a:pPr>
              <a:t>‹#›</a:t>
            </a:fld>
            <a:endParaRPr lang="en-US"/>
          </a:p>
        </p:txBody>
      </p:sp>
    </p:spTree>
    <p:extLst>
      <p:ext uri="{BB962C8B-B14F-4D97-AF65-F5344CB8AC3E}">
        <p14:creationId xmlns:p14="http://schemas.microsoft.com/office/powerpoint/2010/main" val="385332880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vl1pPr>
          </a:lstStyle>
          <a:p>
            <a:pPr>
              <a:defRPr/>
            </a:pPr>
            <a:fld id="{3C3B19B8-C3E3-8D40-8726-3655536209B7}" type="slidenum">
              <a:rPr lang="en-US"/>
              <a:pPr>
                <a:defRPr/>
              </a:pPr>
              <a:t>‹#›</a:t>
            </a:fld>
            <a:endParaRPr lang="en-US"/>
          </a:p>
        </p:txBody>
      </p:sp>
    </p:spTree>
    <p:extLst>
      <p:ext uri="{BB962C8B-B14F-4D97-AF65-F5344CB8AC3E}">
        <p14:creationId xmlns:p14="http://schemas.microsoft.com/office/powerpoint/2010/main" val="401754177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pPr>
              <a:defRPr/>
            </a:pPr>
            <a:fld id="{560B3A9C-8483-3444-8683-693ECD5C5020}" type="slidenum">
              <a:rPr lang="en-US"/>
              <a:pPr>
                <a:defRPr/>
              </a:pPr>
              <a:t>‹#›</a:t>
            </a:fld>
            <a:endParaRPr lang="en-US"/>
          </a:p>
        </p:txBody>
      </p:sp>
    </p:spTree>
    <p:extLst>
      <p:ext uri="{BB962C8B-B14F-4D97-AF65-F5344CB8AC3E}">
        <p14:creationId xmlns:p14="http://schemas.microsoft.com/office/powerpoint/2010/main" val="421476887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pPr>
              <a:defRPr/>
            </a:pPr>
            <a:fld id="{72E62F3C-4F04-6745-8F12-B69F5EE1587F}" type="slidenum">
              <a:rPr lang="en-US"/>
              <a:pPr>
                <a:defRPr/>
              </a:pPr>
              <a:t>‹#›</a:t>
            </a:fld>
            <a:endParaRPr lang="en-US"/>
          </a:p>
        </p:txBody>
      </p:sp>
    </p:spTree>
    <p:extLst>
      <p:ext uri="{BB962C8B-B14F-4D97-AF65-F5344CB8AC3E}">
        <p14:creationId xmlns:p14="http://schemas.microsoft.com/office/powerpoint/2010/main" val="4713517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E5D4F4A0-AB1D-C64F-BDEB-D69B58E8A0A3}" type="slidenum">
              <a:rPr lang="en-US"/>
              <a:pPr>
                <a:defRPr/>
              </a:pPr>
              <a:t>‹#›</a:t>
            </a:fld>
            <a:endParaRPr lang="en-US"/>
          </a:p>
        </p:txBody>
      </p:sp>
    </p:spTree>
    <p:extLst>
      <p:ext uri="{BB962C8B-B14F-4D97-AF65-F5344CB8AC3E}">
        <p14:creationId xmlns:p14="http://schemas.microsoft.com/office/powerpoint/2010/main" val="27178995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6A6270C3-0882-FA46-8520-CC923E4DB499}" type="slidenum">
              <a:rPr lang="en-US"/>
              <a:pPr>
                <a:defRPr/>
              </a:pPr>
              <a:t>‹#›</a:t>
            </a:fld>
            <a:endParaRPr lang="en-US"/>
          </a:p>
        </p:txBody>
      </p:sp>
    </p:spTree>
    <p:extLst>
      <p:ext uri="{BB962C8B-B14F-4D97-AF65-F5344CB8AC3E}">
        <p14:creationId xmlns:p14="http://schemas.microsoft.com/office/powerpoint/2010/main" val="330595643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949D6819-7770-034F-965E-1B2979BD4842}" type="slidenum">
              <a:rPr lang="en-US"/>
              <a:pPr>
                <a:defRPr/>
              </a:pPr>
              <a:t>‹#›</a:t>
            </a:fld>
            <a:endParaRPr lang="en-US"/>
          </a:p>
        </p:txBody>
      </p:sp>
    </p:spTree>
    <p:extLst>
      <p:ext uri="{BB962C8B-B14F-4D97-AF65-F5344CB8AC3E}">
        <p14:creationId xmlns:p14="http://schemas.microsoft.com/office/powerpoint/2010/main" val="399108923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B7F5B5-7394-D24D-BAF3-4FEE247F16A5}" type="slidenum">
              <a:rPr lang="en-US"/>
              <a:pPr>
                <a:defRPr/>
              </a:pPr>
              <a:t>‹#›</a:t>
            </a:fld>
            <a:endParaRPr lang="en-US"/>
          </a:p>
        </p:txBody>
      </p:sp>
    </p:spTree>
    <p:extLst>
      <p:ext uri="{BB962C8B-B14F-4D97-AF65-F5344CB8AC3E}">
        <p14:creationId xmlns:p14="http://schemas.microsoft.com/office/powerpoint/2010/main" val="29416541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6068E2-A484-B648-BD13-21D01E1215D5}" type="slidenum">
              <a:rPr lang="en-US"/>
              <a:pPr>
                <a:defRPr/>
              </a:pPr>
              <a:t>‹#›</a:t>
            </a:fld>
            <a:endParaRPr lang="en-US"/>
          </a:p>
        </p:txBody>
      </p:sp>
    </p:spTree>
    <p:extLst>
      <p:ext uri="{BB962C8B-B14F-4D97-AF65-F5344CB8AC3E}">
        <p14:creationId xmlns:p14="http://schemas.microsoft.com/office/powerpoint/2010/main" val="109137444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FA0DD6-4549-6D43-B833-AFD078E10D69}" type="slidenum">
              <a:rPr lang="en-US"/>
              <a:pPr>
                <a:defRPr/>
              </a:pPr>
              <a:t>‹#›</a:t>
            </a:fld>
            <a:endParaRPr lang="en-US"/>
          </a:p>
        </p:txBody>
      </p:sp>
    </p:spTree>
    <p:extLst>
      <p:ext uri="{BB962C8B-B14F-4D97-AF65-F5344CB8AC3E}">
        <p14:creationId xmlns:p14="http://schemas.microsoft.com/office/powerpoint/2010/main" val="152678078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580430-38E2-6040-A995-ABA35A6AB6B4}" type="slidenum">
              <a:rPr lang="en-US"/>
              <a:pPr>
                <a:defRPr/>
              </a:pPr>
              <a:t>‹#›</a:t>
            </a:fld>
            <a:endParaRPr lang="en-US"/>
          </a:p>
        </p:txBody>
      </p:sp>
    </p:spTree>
    <p:extLst>
      <p:ext uri="{BB962C8B-B14F-4D97-AF65-F5344CB8AC3E}">
        <p14:creationId xmlns:p14="http://schemas.microsoft.com/office/powerpoint/2010/main" val="174791446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A1BA382-FE39-7247-B26D-5651F53E7D06}" type="slidenum">
              <a:rPr lang="en-US"/>
              <a:pPr>
                <a:defRPr/>
              </a:pPr>
              <a:t>‹#›</a:t>
            </a:fld>
            <a:endParaRPr lang="en-US"/>
          </a:p>
        </p:txBody>
      </p:sp>
    </p:spTree>
    <p:extLst>
      <p:ext uri="{BB962C8B-B14F-4D97-AF65-F5344CB8AC3E}">
        <p14:creationId xmlns:p14="http://schemas.microsoft.com/office/powerpoint/2010/main" val="250965650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9514AFF-C36E-5249-9425-EA3D95750567}" type="slidenum">
              <a:rPr lang="en-US"/>
              <a:pPr>
                <a:defRPr/>
              </a:pPr>
              <a:t>‹#›</a:t>
            </a:fld>
            <a:endParaRPr lang="en-US"/>
          </a:p>
        </p:txBody>
      </p:sp>
    </p:spTree>
    <p:extLst>
      <p:ext uri="{BB962C8B-B14F-4D97-AF65-F5344CB8AC3E}">
        <p14:creationId xmlns:p14="http://schemas.microsoft.com/office/powerpoint/2010/main" val="817523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8C49064-3CE6-C249-940C-76A8F87F0574}" type="slidenum">
              <a:rPr lang="en-US"/>
              <a:pPr>
                <a:defRPr/>
              </a:pPr>
              <a:t>‹#›</a:t>
            </a:fld>
            <a:endParaRPr lang="en-US"/>
          </a:p>
        </p:txBody>
      </p:sp>
    </p:spTree>
    <p:extLst>
      <p:ext uri="{BB962C8B-B14F-4D97-AF65-F5344CB8AC3E}">
        <p14:creationId xmlns:p14="http://schemas.microsoft.com/office/powerpoint/2010/main" val="230913926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F9F8A7-DF70-BF42-87C4-678538C3A1F0}" type="slidenum">
              <a:rPr lang="en-US"/>
              <a:pPr>
                <a:defRPr/>
              </a:pPr>
              <a:t>‹#›</a:t>
            </a:fld>
            <a:endParaRPr lang="en-US"/>
          </a:p>
        </p:txBody>
      </p:sp>
    </p:spTree>
    <p:extLst>
      <p:ext uri="{BB962C8B-B14F-4D97-AF65-F5344CB8AC3E}">
        <p14:creationId xmlns:p14="http://schemas.microsoft.com/office/powerpoint/2010/main" val="27457023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00951A-1984-2241-BAD5-289D0776AAC1}" type="slidenum">
              <a:rPr lang="en-US"/>
              <a:pPr>
                <a:defRPr/>
              </a:pPr>
              <a:t>‹#›</a:t>
            </a:fld>
            <a:endParaRPr lang="en-US"/>
          </a:p>
        </p:txBody>
      </p:sp>
    </p:spTree>
    <p:extLst>
      <p:ext uri="{BB962C8B-B14F-4D97-AF65-F5344CB8AC3E}">
        <p14:creationId xmlns:p14="http://schemas.microsoft.com/office/powerpoint/2010/main" val="5316810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200CAE-F12F-5347-81BD-2E23EB02AEA6}" type="slidenum">
              <a:rPr lang="en-US"/>
              <a:pPr>
                <a:defRPr/>
              </a:pPr>
              <a:t>‹#›</a:t>
            </a:fld>
            <a:endParaRPr lang="en-US"/>
          </a:p>
        </p:txBody>
      </p:sp>
    </p:spTree>
    <p:extLst>
      <p:ext uri="{BB962C8B-B14F-4D97-AF65-F5344CB8AC3E}">
        <p14:creationId xmlns:p14="http://schemas.microsoft.com/office/powerpoint/2010/main" val="252952510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2C6F0E-1E42-8249-91B1-E9D8CDA6C2F4}" type="slidenum">
              <a:rPr lang="en-US"/>
              <a:pPr>
                <a:defRPr/>
              </a:pPr>
              <a:t>‹#›</a:t>
            </a:fld>
            <a:endParaRPr lang="en-US"/>
          </a:p>
        </p:txBody>
      </p:sp>
    </p:spTree>
    <p:extLst>
      <p:ext uri="{BB962C8B-B14F-4D97-AF65-F5344CB8AC3E}">
        <p14:creationId xmlns:p14="http://schemas.microsoft.com/office/powerpoint/2010/main" val="9665129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461D2D-674C-FC44-BABD-0AA5C6C44C5C}" type="slidenum">
              <a:rPr lang="en-US"/>
              <a:pPr>
                <a:defRPr/>
              </a:pPr>
              <a:t>‹#›</a:t>
            </a:fld>
            <a:endParaRPr lang="en-US"/>
          </a:p>
        </p:txBody>
      </p:sp>
    </p:spTree>
    <p:extLst>
      <p:ext uri="{BB962C8B-B14F-4D97-AF65-F5344CB8AC3E}">
        <p14:creationId xmlns:p14="http://schemas.microsoft.com/office/powerpoint/2010/main" val="199712504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760BABD-98CE-CD4A-875B-B24D08BE97B0}" type="slidenum">
              <a:rPr lang="en-US"/>
              <a:pPr>
                <a:defRPr/>
              </a:pPr>
              <a:t>‹#›</a:t>
            </a:fld>
            <a:endParaRPr lang="en-US"/>
          </a:p>
        </p:txBody>
      </p:sp>
    </p:spTree>
    <p:extLst>
      <p:ext uri="{BB962C8B-B14F-4D97-AF65-F5344CB8AC3E}">
        <p14:creationId xmlns:p14="http://schemas.microsoft.com/office/powerpoint/2010/main" val="159155769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1"/>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1"/>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E25E486-9A43-524C-8C84-CD6491CF80B1}" type="slidenum">
              <a:rPr lang="en-US"/>
              <a:pPr>
                <a:defRPr/>
              </a:pPr>
              <a:t>‹#›</a:t>
            </a:fld>
            <a:endParaRPr lang="en-US"/>
          </a:p>
        </p:txBody>
      </p:sp>
    </p:spTree>
    <p:extLst>
      <p:ext uri="{BB962C8B-B14F-4D97-AF65-F5344CB8AC3E}">
        <p14:creationId xmlns:p14="http://schemas.microsoft.com/office/powerpoint/2010/main" val="387013611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18499387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7085811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59568974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71316809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42977479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1335027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4E781-DC63-604B-B8BD-21D641D22DEA}" type="slidenum">
              <a:rPr lang="en-US"/>
              <a:pPr>
                <a:defRPr/>
              </a:pPr>
              <a:t>‹#›</a:t>
            </a:fld>
            <a:endParaRPr lang="en-US"/>
          </a:p>
        </p:txBody>
      </p:sp>
    </p:spTree>
    <p:extLst>
      <p:ext uri="{BB962C8B-B14F-4D97-AF65-F5344CB8AC3E}">
        <p14:creationId xmlns:p14="http://schemas.microsoft.com/office/powerpoint/2010/main" val="309997852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85466760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79385151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27029224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21500498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405586784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1" y="3968750"/>
            <a:ext cx="6400800" cy="1752600"/>
          </a:xfrm>
        </p:spPr>
        <p:txBody>
          <a:bodyPr/>
          <a:lstStyle>
            <a:lvl1pPr marL="0" indent="0">
              <a:buFont typeface="Symbol"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p:txBody>
          <a:bodyPr/>
          <a:lstStyle>
            <a:lvl1pPr>
              <a:defRPr/>
            </a:lvl1pPr>
          </a:lstStyle>
          <a:p>
            <a:pPr>
              <a:defRPr/>
            </a:pPr>
            <a:fld id="{ED3C16ED-8E80-DB46-8171-EE1C8712DB40}" type="slidenum">
              <a:rPr lang="en-US"/>
              <a:pPr>
                <a:defRPr/>
              </a:pPr>
              <a:t>‹#›</a:t>
            </a:fld>
            <a:endParaRPr lang="en-US"/>
          </a:p>
        </p:txBody>
      </p:sp>
    </p:spTree>
    <p:extLst>
      <p:ext uri="{BB962C8B-B14F-4D97-AF65-F5344CB8AC3E}">
        <p14:creationId xmlns:p14="http://schemas.microsoft.com/office/powerpoint/2010/main" val="47126994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1EA8EF0-8F45-6B4D-8C75-B338B2B09858}" type="slidenum">
              <a:rPr lang="en-US"/>
              <a:pPr>
                <a:defRPr/>
              </a:pPr>
              <a:t>‹#›</a:t>
            </a:fld>
            <a:endParaRPr lang="en-US"/>
          </a:p>
        </p:txBody>
      </p:sp>
    </p:spTree>
    <p:extLst>
      <p:ext uri="{BB962C8B-B14F-4D97-AF65-F5344CB8AC3E}">
        <p14:creationId xmlns:p14="http://schemas.microsoft.com/office/powerpoint/2010/main" val="395042531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34567F1-CE9A-FF4C-AB03-AC325D3D46A3}" type="slidenum">
              <a:rPr lang="en-US"/>
              <a:pPr>
                <a:defRPr/>
              </a:pPr>
              <a:t>‹#›</a:t>
            </a:fld>
            <a:endParaRPr lang="en-US"/>
          </a:p>
        </p:txBody>
      </p:sp>
    </p:spTree>
    <p:extLst>
      <p:ext uri="{BB962C8B-B14F-4D97-AF65-F5344CB8AC3E}">
        <p14:creationId xmlns:p14="http://schemas.microsoft.com/office/powerpoint/2010/main" val="654176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1"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55F1E1E-2745-9343-8F73-99CD4057A021}" type="slidenum">
              <a:rPr lang="en-US"/>
              <a:pPr>
                <a:defRPr/>
              </a:pPr>
              <a:t>‹#›</a:t>
            </a:fld>
            <a:endParaRPr lang="en-US"/>
          </a:p>
        </p:txBody>
      </p:sp>
    </p:spTree>
    <p:extLst>
      <p:ext uri="{BB962C8B-B14F-4D97-AF65-F5344CB8AC3E}">
        <p14:creationId xmlns:p14="http://schemas.microsoft.com/office/powerpoint/2010/main" val="299594915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E3298060-EA1D-AA43-8F8C-656D59B00E01}" type="slidenum">
              <a:rPr lang="en-US"/>
              <a:pPr>
                <a:defRPr/>
              </a:pPr>
              <a:t>‹#›</a:t>
            </a:fld>
            <a:endParaRPr lang="en-US"/>
          </a:p>
        </p:txBody>
      </p:sp>
    </p:spTree>
    <p:extLst>
      <p:ext uri="{BB962C8B-B14F-4D97-AF65-F5344CB8AC3E}">
        <p14:creationId xmlns:p14="http://schemas.microsoft.com/office/powerpoint/2010/main" val="10729083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14CCE2-B68B-854D-8744-54EAB2E9A482}" type="slidenum">
              <a:rPr lang="en-US"/>
              <a:pPr>
                <a:defRPr/>
              </a:pPr>
              <a:t>‹#›</a:t>
            </a:fld>
            <a:endParaRPr lang="en-US"/>
          </a:p>
        </p:txBody>
      </p:sp>
    </p:spTree>
    <p:extLst>
      <p:ext uri="{BB962C8B-B14F-4D97-AF65-F5344CB8AC3E}">
        <p14:creationId xmlns:p14="http://schemas.microsoft.com/office/powerpoint/2010/main" val="342801405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C0D07982-587D-8149-8A71-65222A340163}" type="slidenum">
              <a:rPr lang="en-US"/>
              <a:pPr>
                <a:defRPr/>
              </a:pPr>
              <a:t>‹#›</a:t>
            </a:fld>
            <a:endParaRPr lang="en-US"/>
          </a:p>
        </p:txBody>
      </p:sp>
    </p:spTree>
    <p:extLst>
      <p:ext uri="{BB962C8B-B14F-4D97-AF65-F5344CB8AC3E}">
        <p14:creationId xmlns:p14="http://schemas.microsoft.com/office/powerpoint/2010/main" val="15023387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F5A9D94D-A51F-4A4A-8627-E338C2D761EF}" type="slidenum">
              <a:rPr lang="en-US"/>
              <a:pPr>
                <a:defRPr/>
              </a:pPr>
              <a:t>‹#›</a:t>
            </a:fld>
            <a:endParaRPr lang="en-US"/>
          </a:p>
        </p:txBody>
      </p:sp>
    </p:spTree>
    <p:extLst>
      <p:ext uri="{BB962C8B-B14F-4D97-AF65-F5344CB8AC3E}">
        <p14:creationId xmlns:p14="http://schemas.microsoft.com/office/powerpoint/2010/main" val="136031709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98F7A1E0-FAB9-8A44-AD88-57A498CC3A87}" type="slidenum">
              <a:rPr lang="en-US"/>
              <a:pPr>
                <a:defRPr/>
              </a:pPr>
              <a:t>‹#›</a:t>
            </a:fld>
            <a:endParaRPr lang="en-US"/>
          </a:p>
        </p:txBody>
      </p:sp>
    </p:spTree>
    <p:extLst>
      <p:ext uri="{BB962C8B-B14F-4D97-AF65-F5344CB8AC3E}">
        <p14:creationId xmlns:p14="http://schemas.microsoft.com/office/powerpoint/2010/main" val="236378252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CB11D97E-00D1-C34B-A937-0F01426BC39F}" type="slidenum">
              <a:rPr lang="en-US"/>
              <a:pPr>
                <a:defRPr/>
              </a:pPr>
              <a:t>‹#›</a:t>
            </a:fld>
            <a:endParaRPr lang="en-US"/>
          </a:p>
        </p:txBody>
      </p:sp>
    </p:spTree>
    <p:extLst>
      <p:ext uri="{BB962C8B-B14F-4D97-AF65-F5344CB8AC3E}">
        <p14:creationId xmlns:p14="http://schemas.microsoft.com/office/powerpoint/2010/main" val="194227123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46AA94F-1FAD-C64D-8215-F612DC3C2E88}" type="slidenum">
              <a:rPr lang="en-US"/>
              <a:pPr>
                <a:defRPr/>
              </a:pPr>
              <a:t>‹#›</a:t>
            </a:fld>
            <a:endParaRPr lang="en-US"/>
          </a:p>
        </p:txBody>
      </p:sp>
    </p:spTree>
    <p:extLst>
      <p:ext uri="{BB962C8B-B14F-4D97-AF65-F5344CB8AC3E}">
        <p14:creationId xmlns:p14="http://schemas.microsoft.com/office/powerpoint/2010/main" val="215477782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76C0AC36-A6D3-474A-BFBC-0C8E69744747}" type="slidenum">
              <a:rPr lang="en-US"/>
              <a:pPr>
                <a:defRPr/>
              </a:pPr>
              <a:t>‹#›</a:t>
            </a:fld>
            <a:endParaRPr lang="en-US"/>
          </a:p>
        </p:txBody>
      </p:sp>
    </p:spTree>
    <p:extLst>
      <p:ext uri="{BB962C8B-B14F-4D97-AF65-F5344CB8AC3E}">
        <p14:creationId xmlns:p14="http://schemas.microsoft.com/office/powerpoint/2010/main" val="50278559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E44915C6-B03C-2548-BAD4-AB49353CD2D0}" type="slidenum">
              <a:rPr lang="en-US"/>
              <a:pPr>
                <a:defRPr/>
              </a:pPr>
              <a:t>‹#›</a:t>
            </a:fld>
            <a:endParaRPr lang="en-US"/>
          </a:p>
        </p:txBody>
      </p:sp>
    </p:spTree>
    <p:extLst>
      <p:ext uri="{BB962C8B-B14F-4D97-AF65-F5344CB8AC3E}">
        <p14:creationId xmlns:p14="http://schemas.microsoft.com/office/powerpoint/2010/main" val="3123790773"/>
      </p:ext>
    </p:extLst>
  </p:cSld>
  <p:clrMapOvr>
    <a:masterClrMapping/>
  </p:clrMapOvr>
  <p:transition xmlns:p14="http://schemas.microsoft.com/office/powerpoint/2010/main"/>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55472108-A3DC-9C40-B7C4-399EB1AEFA47}" type="slidenum">
              <a:rPr lang="en-US"/>
              <a:pPr>
                <a:defRPr/>
              </a:pPr>
              <a:t>‹#›</a:t>
            </a:fld>
            <a:endParaRPr lang="en-US"/>
          </a:p>
        </p:txBody>
      </p:sp>
    </p:spTree>
    <p:extLst>
      <p:ext uri="{BB962C8B-B14F-4D97-AF65-F5344CB8AC3E}">
        <p14:creationId xmlns:p14="http://schemas.microsoft.com/office/powerpoint/2010/main" val="705596663"/>
      </p:ext>
    </p:extLst>
  </p:cSld>
  <p:clrMapOvr>
    <a:masterClrMapping/>
  </p:clrMapOvr>
  <p:transition xmlns:p14="http://schemas.microsoft.com/office/powerpoint/2010/main"/>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10" indent="0">
              <a:buNone/>
              <a:defRPr sz="1800"/>
            </a:lvl2pPr>
            <a:lvl3pPr marL="914218" indent="0">
              <a:buNone/>
              <a:defRPr sz="1600"/>
            </a:lvl3pPr>
            <a:lvl4pPr marL="1371326" indent="0">
              <a:buNone/>
              <a:defRPr sz="1400"/>
            </a:lvl4pPr>
            <a:lvl5pPr marL="1828435" indent="0">
              <a:buNone/>
              <a:defRPr sz="1400"/>
            </a:lvl5pPr>
            <a:lvl6pPr marL="2285543" indent="0">
              <a:buNone/>
              <a:defRPr sz="1400"/>
            </a:lvl6pPr>
            <a:lvl7pPr marL="2742652" indent="0">
              <a:buNone/>
              <a:defRPr sz="1400"/>
            </a:lvl7pPr>
            <a:lvl8pPr marL="3199760" indent="0">
              <a:buNone/>
              <a:defRPr sz="1400"/>
            </a:lvl8pPr>
            <a:lvl9pPr marL="3656868"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8F19729B-06D0-0143-9502-B7C38D94F8E9}" type="slidenum">
              <a:rPr lang="en-US"/>
              <a:pPr>
                <a:defRPr/>
              </a:pPr>
              <a:t>‹#›</a:t>
            </a:fld>
            <a:endParaRPr lang="en-US"/>
          </a:p>
        </p:txBody>
      </p:sp>
    </p:spTree>
    <p:extLst>
      <p:ext uri="{BB962C8B-B14F-4D97-AF65-F5344CB8AC3E}">
        <p14:creationId xmlns:p14="http://schemas.microsoft.com/office/powerpoint/2010/main" val="2462743746"/>
      </p:ext>
    </p:extLst>
  </p:cSld>
  <p:clrMapOvr>
    <a:masterClrMapping/>
  </p:clrMapOvr>
  <p:transition xmlns:p14="http://schemas.microsoft.com/office/powerpoint/2010/main"/>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defTabSz="914265">
              <a:defRPr/>
            </a:lvl1pPr>
          </a:lstStyle>
          <a:p>
            <a:pPr>
              <a:defRPr/>
            </a:pPr>
            <a:endParaRPr lang="en-US"/>
          </a:p>
        </p:txBody>
      </p:sp>
      <p:sp>
        <p:nvSpPr>
          <p:cNvPr id="6"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265">
              <a:defRPr/>
            </a:lvl1pPr>
          </a:lstStyle>
          <a:p>
            <a:pPr>
              <a:defRPr/>
            </a:pPr>
            <a:fld id="{B863F195-2333-3D4D-B804-7F399CFFAD57}" type="slidenum">
              <a:rPr lang="en-US"/>
              <a:pPr>
                <a:defRPr/>
              </a:pPr>
              <a:t>‹#›</a:t>
            </a:fld>
            <a:endParaRPr lang="en-US"/>
          </a:p>
        </p:txBody>
      </p:sp>
    </p:spTree>
    <p:extLst>
      <p:ext uri="{BB962C8B-B14F-4D97-AF65-F5344CB8AC3E}">
        <p14:creationId xmlns:p14="http://schemas.microsoft.com/office/powerpoint/2010/main" val="3080583591"/>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3FD924-0E4D-A741-B63F-D920021D64CB}" type="slidenum">
              <a:rPr lang="en-US"/>
              <a:pPr>
                <a:defRPr/>
              </a:pPr>
              <a:t>‹#›</a:t>
            </a:fld>
            <a:endParaRPr lang="en-US"/>
          </a:p>
        </p:txBody>
      </p:sp>
    </p:spTree>
    <p:extLst>
      <p:ext uri="{BB962C8B-B14F-4D97-AF65-F5344CB8AC3E}">
        <p14:creationId xmlns:p14="http://schemas.microsoft.com/office/powerpoint/2010/main" val="236099834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defTabSz="914265">
              <a:defRPr/>
            </a:lvl1pPr>
          </a:lstStyle>
          <a:p>
            <a:pPr>
              <a:defRPr/>
            </a:pPr>
            <a:endParaRPr lang="en-US"/>
          </a:p>
        </p:txBody>
      </p:sp>
      <p:sp>
        <p:nvSpPr>
          <p:cNvPr id="8"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9" name="Rectangle 6"/>
          <p:cNvSpPr>
            <a:spLocks noGrp="1" noChangeArrowheads="1"/>
          </p:cNvSpPr>
          <p:nvPr>
            <p:ph type="sldNum" sz="quarter" idx="12"/>
          </p:nvPr>
        </p:nvSpPr>
        <p:spPr/>
        <p:txBody>
          <a:bodyPr/>
          <a:lstStyle>
            <a:lvl1pPr defTabSz="914265">
              <a:defRPr/>
            </a:lvl1pPr>
          </a:lstStyle>
          <a:p>
            <a:pPr>
              <a:defRPr/>
            </a:pPr>
            <a:fld id="{941A4BE3-F4B1-AF48-AD14-823774A1CAE4}" type="slidenum">
              <a:rPr lang="en-US"/>
              <a:pPr>
                <a:defRPr/>
              </a:pPr>
              <a:t>‹#›</a:t>
            </a:fld>
            <a:endParaRPr lang="en-US"/>
          </a:p>
        </p:txBody>
      </p:sp>
    </p:spTree>
    <p:extLst>
      <p:ext uri="{BB962C8B-B14F-4D97-AF65-F5344CB8AC3E}">
        <p14:creationId xmlns:p14="http://schemas.microsoft.com/office/powerpoint/2010/main" val="1495241404"/>
      </p:ext>
    </p:extLst>
  </p:cSld>
  <p:clrMapOvr>
    <a:masterClrMapping/>
  </p:clrMapOvr>
  <p:transition xmlns:p14="http://schemas.microsoft.com/office/powerpoint/2010/main"/>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defTabSz="914265">
              <a:defRPr/>
            </a:lvl1pPr>
          </a:lstStyle>
          <a:p>
            <a:pPr>
              <a:defRPr/>
            </a:pPr>
            <a:endParaRPr lang="en-US"/>
          </a:p>
        </p:txBody>
      </p:sp>
      <p:sp>
        <p:nvSpPr>
          <p:cNvPr id="4"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5" name="Rectangle 6"/>
          <p:cNvSpPr>
            <a:spLocks noGrp="1" noChangeArrowheads="1"/>
          </p:cNvSpPr>
          <p:nvPr>
            <p:ph type="sldNum" sz="quarter" idx="12"/>
          </p:nvPr>
        </p:nvSpPr>
        <p:spPr/>
        <p:txBody>
          <a:bodyPr/>
          <a:lstStyle>
            <a:lvl1pPr defTabSz="914265">
              <a:defRPr/>
            </a:lvl1pPr>
          </a:lstStyle>
          <a:p>
            <a:pPr>
              <a:defRPr/>
            </a:pPr>
            <a:fld id="{F1B5356F-CA55-0E45-8217-BD981BDAC23B}" type="slidenum">
              <a:rPr lang="en-US"/>
              <a:pPr>
                <a:defRPr/>
              </a:pPr>
              <a:t>‹#›</a:t>
            </a:fld>
            <a:endParaRPr lang="en-US"/>
          </a:p>
        </p:txBody>
      </p:sp>
    </p:spTree>
    <p:extLst>
      <p:ext uri="{BB962C8B-B14F-4D97-AF65-F5344CB8AC3E}">
        <p14:creationId xmlns:p14="http://schemas.microsoft.com/office/powerpoint/2010/main" val="2156286631"/>
      </p:ext>
    </p:extLst>
  </p:cSld>
  <p:clrMapOvr>
    <a:masterClrMapping/>
  </p:clrMapOvr>
  <p:transition xmlns:p14="http://schemas.microsoft.com/office/powerpoint/2010/main"/>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265">
              <a:defRPr/>
            </a:lvl1pPr>
          </a:lstStyle>
          <a:p>
            <a:pPr>
              <a:defRPr/>
            </a:pPr>
            <a:endParaRPr lang="en-US"/>
          </a:p>
        </p:txBody>
      </p:sp>
      <p:sp>
        <p:nvSpPr>
          <p:cNvPr id="3"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265">
              <a:defRPr/>
            </a:lvl1pPr>
          </a:lstStyle>
          <a:p>
            <a:pPr>
              <a:defRPr/>
            </a:pPr>
            <a:fld id="{D5535FCD-FE2A-8B43-87F5-5F4087B6FF41}" type="slidenum">
              <a:rPr lang="en-US"/>
              <a:pPr>
                <a:defRPr/>
              </a:pPr>
              <a:t>‹#›</a:t>
            </a:fld>
            <a:endParaRPr lang="en-US"/>
          </a:p>
        </p:txBody>
      </p:sp>
    </p:spTree>
    <p:extLst>
      <p:ext uri="{BB962C8B-B14F-4D97-AF65-F5344CB8AC3E}">
        <p14:creationId xmlns:p14="http://schemas.microsoft.com/office/powerpoint/2010/main" val="1696444112"/>
      </p:ext>
    </p:extLst>
  </p:cSld>
  <p:clrMapOvr>
    <a:masterClrMapping/>
  </p:clrMapOvr>
  <p:transition xmlns:p14="http://schemas.microsoft.com/office/powerpoint/2010/main"/>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1"/>
            <a:ext cx="3008313" cy="4691063"/>
          </a:xfrm>
        </p:spPr>
        <p:txBody>
          <a:bodyPr/>
          <a:lstStyle>
            <a:lvl1pPr marL="0" indent="0">
              <a:buNone/>
              <a:defRPr sz="1400"/>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914265">
              <a:defRPr/>
            </a:lvl1pPr>
          </a:lstStyle>
          <a:p>
            <a:pPr>
              <a:defRPr/>
            </a:pPr>
            <a:endParaRPr lang="en-US"/>
          </a:p>
        </p:txBody>
      </p:sp>
      <p:sp>
        <p:nvSpPr>
          <p:cNvPr id="6"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265">
              <a:defRPr/>
            </a:lvl1pPr>
          </a:lstStyle>
          <a:p>
            <a:pPr>
              <a:defRPr/>
            </a:pPr>
            <a:fld id="{CD8D0D58-5A6A-FE44-9989-C4AEBD83A4A3}" type="slidenum">
              <a:rPr lang="en-US"/>
              <a:pPr>
                <a:defRPr/>
              </a:pPr>
              <a:t>‹#›</a:t>
            </a:fld>
            <a:endParaRPr lang="en-US"/>
          </a:p>
        </p:txBody>
      </p:sp>
    </p:spTree>
    <p:extLst>
      <p:ext uri="{BB962C8B-B14F-4D97-AF65-F5344CB8AC3E}">
        <p14:creationId xmlns:p14="http://schemas.microsoft.com/office/powerpoint/2010/main" val="2646933411"/>
      </p:ext>
    </p:extLst>
  </p:cSld>
  <p:clrMapOvr>
    <a:masterClrMapping/>
  </p:clrMapOvr>
  <p:transition xmlns:p14="http://schemas.microsoft.com/office/powerpoint/2010/main"/>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10" indent="0">
              <a:buNone/>
              <a:defRPr sz="2800"/>
            </a:lvl2pPr>
            <a:lvl3pPr marL="914218" indent="0">
              <a:buNone/>
              <a:defRPr sz="2400"/>
            </a:lvl3pPr>
            <a:lvl4pPr marL="1371326" indent="0">
              <a:buNone/>
              <a:defRPr sz="2000"/>
            </a:lvl4pPr>
            <a:lvl5pPr marL="1828435" indent="0">
              <a:buNone/>
              <a:defRPr sz="2000"/>
            </a:lvl5pPr>
            <a:lvl6pPr marL="2285543" indent="0">
              <a:buNone/>
              <a:defRPr sz="2000"/>
            </a:lvl6pPr>
            <a:lvl7pPr marL="2742652" indent="0">
              <a:buNone/>
              <a:defRPr sz="2000"/>
            </a:lvl7pPr>
            <a:lvl8pPr marL="3199760" indent="0">
              <a:buNone/>
              <a:defRPr sz="2000"/>
            </a:lvl8pPr>
            <a:lvl9pPr marL="3656868"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914265">
              <a:defRPr/>
            </a:lvl1pPr>
          </a:lstStyle>
          <a:p>
            <a:pPr>
              <a:defRPr/>
            </a:pPr>
            <a:endParaRPr lang="en-US"/>
          </a:p>
        </p:txBody>
      </p:sp>
      <p:sp>
        <p:nvSpPr>
          <p:cNvPr id="6"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265">
              <a:defRPr/>
            </a:lvl1pPr>
          </a:lstStyle>
          <a:p>
            <a:pPr>
              <a:defRPr/>
            </a:pPr>
            <a:fld id="{1AC75B8B-F033-3649-981F-9566F7A37C30}" type="slidenum">
              <a:rPr lang="en-US"/>
              <a:pPr>
                <a:defRPr/>
              </a:pPr>
              <a:t>‹#›</a:t>
            </a:fld>
            <a:endParaRPr lang="en-US"/>
          </a:p>
        </p:txBody>
      </p:sp>
    </p:spTree>
    <p:extLst>
      <p:ext uri="{BB962C8B-B14F-4D97-AF65-F5344CB8AC3E}">
        <p14:creationId xmlns:p14="http://schemas.microsoft.com/office/powerpoint/2010/main" val="465989344"/>
      </p:ext>
    </p:extLst>
  </p:cSld>
  <p:clrMapOvr>
    <a:masterClrMapping/>
  </p:clrMapOvr>
  <p:transition xmlns:p14="http://schemas.microsoft.com/office/powerpoint/2010/main"/>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FA0475E6-4989-8040-8F28-EFE4195CC919}" type="slidenum">
              <a:rPr lang="en-US"/>
              <a:pPr>
                <a:defRPr/>
              </a:pPr>
              <a:t>‹#›</a:t>
            </a:fld>
            <a:endParaRPr lang="en-US"/>
          </a:p>
        </p:txBody>
      </p:sp>
    </p:spTree>
    <p:extLst>
      <p:ext uri="{BB962C8B-B14F-4D97-AF65-F5344CB8AC3E}">
        <p14:creationId xmlns:p14="http://schemas.microsoft.com/office/powerpoint/2010/main" val="3811441170"/>
      </p:ext>
    </p:extLst>
  </p:cSld>
  <p:clrMapOvr>
    <a:masterClrMapping/>
  </p:clrMapOvr>
  <p:transition xmlns:p14="http://schemas.microsoft.com/office/powerpoint/2010/mai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47AD6A4B-A809-384A-BB41-F4017E016763}" type="slidenum">
              <a:rPr lang="en-US"/>
              <a:pPr>
                <a:defRPr/>
              </a:pPr>
              <a:t>‹#›</a:t>
            </a:fld>
            <a:endParaRPr lang="en-US"/>
          </a:p>
        </p:txBody>
      </p:sp>
    </p:spTree>
    <p:extLst>
      <p:ext uri="{BB962C8B-B14F-4D97-AF65-F5344CB8AC3E}">
        <p14:creationId xmlns:p14="http://schemas.microsoft.com/office/powerpoint/2010/main" val="1076376826"/>
      </p:ext>
    </p:extLst>
  </p:cSld>
  <p:clrMapOvr>
    <a:masterClrMapping/>
  </p:clrMapOvr>
  <p:transition xmlns:p14="http://schemas.microsoft.com/office/powerpoint/2010/main"/>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10" indent="0" algn="ctr">
              <a:buNone/>
              <a:defRPr/>
            </a:lvl2pPr>
            <a:lvl3pPr marL="914218" indent="0" algn="ctr">
              <a:buNone/>
              <a:defRPr/>
            </a:lvl3pPr>
            <a:lvl4pPr marL="1371326" indent="0" algn="ctr">
              <a:buNone/>
              <a:defRPr/>
            </a:lvl4pPr>
            <a:lvl5pPr marL="1828435" indent="0" algn="ctr">
              <a:buNone/>
              <a:defRPr/>
            </a:lvl5pPr>
            <a:lvl6pPr marL="2285543" indent="0" algn="ctr">
              <a:buNone/>
              <a:defRPr/>
            </a:lvl6pPr>
            <a:lvl7pPr marL="2742652" indent="0" algn="ctr">
              <a:buNone/>
              <a:defRPr/>
            </a:lvl7pPr>
            <a:lvl8pPr marL="3199760" indent="0" algn="ctr">
              <a:buNone/>
              <a:defRPr/>
            </a:lvl8pPr>
            <a:lvl9pPr marL="365686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58922208"/>
      </p:ext>
    </p:extLst>
  </p:cSld>
  <p:clrMapOvr>
    <a:masterClrMapping/>
  </p:clrMapOvr>
  <p:transition xmlns:p14="http://schemas.microsoft.com/office/powerpoint/2010/main">
    <p:fade/>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7834398"/>
      </p:ext>
    </p:extLst>
  </p:cSld>
  <p:clrMapOvr>
    <a:masterClrMapping/>
  </p:clrMapOvr>
  <p:transition xmlns:p14="http://schemas.microsoft.com/office/powerpoint/2010/main">
    <p:fade/>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10" indent="0">
              <a:buNone/>
              <a:defRPr sz="1800"/>
            </a:lvl2pPr>
            <a:lvl3pPr marL="914218" indent="0">
              <a:buNone/>
              <a:defRPr sz="1600"/>
            </a:lvl3pPr>
            <a:lvl4pPr marL="1371326" indent="0">
              <a:buNone/>
              <a:defRPr sz="1400"/>
            </a:lvl4pPr>
            <a:lvl5pPr marL="1828435" indent="0">
              <a:buNone/>
              <a:defRPr sz="1400"/>
            </a:lvl5pPr>
            <a:lvl6pPr marL="2285543" indent="0">
              <a:buNone/>
              <a:defRPr sz="1400"/>
            </a:lvl6pPr>
            <a:lvl7pPr marL="2742652" indent="0">
              <a:buNone/>
              <a:defRPr sz="1400"/>
            </a:lvl7pPr>
            <a:lvl8pPr marL="3199760" indent="0">
              <a:buNone/>
              <a:defRPr sz="1400"/>
            </a:lvl8pPr>
            <a:lvl9pPr marL="3656868" indent="0">
              <a:buNone/>
              <a:defRPr sz="1400"/>
            </a:lvl9pPr>
          </a:lstStyle>
          <a:p>
            <a:pPr lvl="0"/>
            <a:r>
              <a:rPr lang="en-US" smtClean="0"/>
              <a:t>Click to edit Master text styles</a:t>
            </a:r>
          </a:p>
        </p:txBody>
      </p:sp>
    </p:spTree>
    <p:extLst>
      <p:ext uri="{BB962C8B-B14F-4D97-AF65-F5344CB8AC3E}">
        <p14:creationId xmlns:p14="http://schemas.microsoft.com/office/powerpoint/2010/main" val="613993394"/>
      </p:ext>
    </p:extLst>
  </p:cSld>
  <p:clrMapOvr>
    <a:masterClrMapping/>
  </p:clrMapOvr>
  <p:transition xmlns:p14="http://schemas.microsoft.com/office/powerpoint/2010/mai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B9B9D5D-FF88-004E-9E6A-2E679B3BB8E4}" type="slidenum">
              <a:rPr lang="en-US"/>
              <a:pPr>
                <a:defRPr/>
              </a:pPr>
              <a:t>‹#›</a:t>
            </a:fld>
            <a:endParaRPr lang="en-US"/>
          </a:p>
        </p:txBody>
      </p:sp>
    </p:spTree>
    <p:extLst>
      <p:ext uri="{BB962C8B-B14F-4D97-AF65-F5344CB8AC3E}">
        <p14:creationId xmlns:p14="http://schemas.microsoft.com/office/powerpoint/2010/main" val="316269647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0668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9605992"/>
      </p:ext>
    </p:extLst>
  </p:cSld>
  <p:clrMapOvr>
    <a:masterClrMapping/>
  </p:clrMapOvr>
  <p:transition xmlns:p14="http://schemas.microsoft.com/office/powerpoint/2010/main">
    <p:fade/>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8101163"/>
      </p:ext>
    </p:extLst>
  </p:cSld>
  <p:clrMapOvr>
    <a:masterClrMapping/>
  </p:clrMapOvr>
  <p:transition xmlns:p14="http://schemas.microsoft.com/office/powerpoint/2010/main">
    <p:fade/>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53380736"/>
      </p:ext>
    </p:extLst>
  </p:cSld>
  <p:clrMapOvr>
    <a:masterClrMapping/>
  </p:clrMapOvr>
  <p:transition xmlns:p14="http://schemas.microsoft.com/office/powerpoint/2010/main">
    <p:fade/>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2607973"/>
      </p:ext>
    </p:extLst>
  </p:cSld>
  <p:clrMapOvr>
    <a:masterClrMapping/>
  </p:clrMapOvr>
  <p:transition xmlns:p14="http://schemas.microsoft.com/office/powerpoint/2010/main">
    <p:fade/>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1"/>
            <a:ext cx="3008313" cy="4691063"/>
          </a:xfrm>
        </p:spPr>
        <p:txBody>
          <a:bodyPr/>
          <a:lstStyle>
            <a:lvl1pPr marL="0" indent="0">
              <a:buNone/>
              <a:defRPr sz="1400"/>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smtClean="0"/>
              <a:t>Click to edit Master text styles</a:t>
            </a:r>
          </a:p>
        </p:txBody>
      </p:sp>
    </p:spTree>
    <p:extLst>
      <p:ext uri="{BB962C8B-B14F-4D97-AF65-F5344CB8AC3E}">
        <p14:creationId xmlns:p14="http://schemas.microsoft.com/office/powerpoint/2010/main" val="1976191049"/>
      </p:ext>
    </p:extLst>
  </p:cSld>
  <p:clrMapOvr>
    <a:masterClrMapping/>
  </p:clrMapOvr>
  <p:transition xmlns:p14="http://schemas.microsoft.com/office/powerpoint/2010/main">
    <p:fade/>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10" indent="0">
              <a:buNone/>
              <a:defRPr sz="2800"/>
            </a:lvl2pPr>
            <a:lvl3pPr marL="914218" indent="0">
              <a:buNone/>
              <a:defRPr sz="2400"/>
            </a:lvl3pPr>
            <a:lvl4pPr marL="1371326" indent="0">
              <a:buNone/>
              <a:defRPr sz="2000"/>
            </a:lvl4pPr>
            <a:lvl5pPr marL="1828435" indent="0">
              <a:buNone/>
              <a:defRPr sz="2000"/>
            </a:lvl5pPr>
            <a:lvl6pPr marL="2285543" indent="0">
              <a:buNone/>
              <a:defRPr sz="2000"/>
            </a:lvl6pPr>
            <a:lvl7pPr marL="2742652" indent="0">
              <a:buNone/>
              <a:defRPr sz="2000"/>
            </a:lvl7pPr>
            <a:lvl8pPr marL="3199760" indent="0">
              <a:buNone/>
              <a:defRPr sz="2000"/>
            </a:lvl8pPr>
            <a:lvl9pPr marL="3656868"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smtClean="0"/>
              <a:t>Click to edit Master text styles</a:t>
            </a:r>
          </a:p>
        </p:txBody>
      </p:sp>
    </p:spTree>
    <p:extLst>
      <p:ext uri="{BB962C8B-B14F-4D97-AF65-F5344CB8AC3E}">
        <p14:creationId xmlns:p14="http://schemas.microsoft.com/office/powerpoint/2010/main" val="3694068343"/>
      </p:ext>
    </p:extLst>
  </p:cSld>
  <p:clrMapOvr>
    <a:masterClrMapping/>
  </p:clrMapOvr>
  <p:transition xmlns:p14="http://schemas.microsoft.com/office/powerpoint/2010/main">
    <p:fade/>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81858637"/>
      </p:ext>
    </p:extLst>
  </p:cSld>
  <p:clrMapOvr>
    <a:masterClrMapping/>
  </p:clrMapOvr>
  <p:transition xmlns:p14="http://schemas.microsoft.com/office/powerpoint/2010/main">
    <p:fade/>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1"/>
            <a:ext cx="2057400" cy="5181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066801"/>
            <a:ext cx="6019800" cy="5181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7205122"/>
      </p:ext>
    </p:extLst>
  </p:cSld>
  <p:clrMapOvr>
    <a:masterClrMapping/>
  </p:clrMapOvr>
  <p:transition xmlns:p14="http://schemas.microsoft.com/office/powerpoint/2010/main">
    <p:fade/>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656F2BE9-7EAB-A04C-A336-00611761E1C0}" type="slidenum">
              <a:rPr lang="en-US"/>
              <a:pPr>
                <a:defRPr/>
              </a:pPr>
              <a:t>‹#›</a:t>
            </a:fld>
            <a:endParaRPr lang="en-US"/>
          </a:p>
        </p:txBody>
      </p:sp>
    </p:spTree>
    <p:extLst>
      <p:ext uri="{BB962C8B-B14F-4D97-AF65-F5344CB8AC3E}">
        <p14:creationId xmlns:p14="http://schemas.microsoft.com/office/powerpoint/2010/main" val="28886470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9FE6FC2-B99E-F84C-9BFF-EBD3483A40BC}" type="slidenum">
              <a:rPr lang="en-US"/>
              <a:pPr>
                <a:defRPr/>
              </a:pPr>
              <a:t>‹#›</a:t>
            </a:fld>
            <a:endParaRPr lang="en-US"/>
          </a:p>
        </p:txBody>
      </p:sp>
    </p:spTree>
    <p:extLst>
      <p:ext uri="{BB962C8B-B14F-4D97-AF65-F5344CB8AC3E}">
        <p14:creationId xmlns:p14="http://schemas.microsoft.com/office/powerpoint/2010/main" val="15982338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DE8AFC6-3521-CC4D-AC29-3A580C50F962}" type="slidenum">
              <a:rPr lang="en-US"/>
              <a:pPr>
                <a:defRPr/>
              </a:pPr>
              <a:t>‹#›</a:t>
            </a:fld>
            <a:endParaRPr lang="en-US"/>
          </a:p>
        </p:txBody>
      </p:sp>
    </p:spTree>
    <p:extLst>
      <p:ext uri="{BB962C8B-B14F-4D97-AF65-F5344CB8AC3E}">
        <p14:creationId xmlns:p14="http://schemas.microsoft.com/office/powerpoint/2010/main" val="211409805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47A2DA83-DA3A-C648-99F6-772A6BA0D715}" type="slidenum">
              <a:rPr lang="en-US"/>
              <a:pPr>
                <a:defRPr/>
              </a:pPr>
              <a:t>‹#›</a:t>
            </a:fld>
            <a:endParaRPr lang="en-US"/>
          </a:p>
        </p:txBody>
      </p:sp>
    </p:spTree>
    <p:extLst>
      <p:ext uri="{BB962C8B-B14F-4D97-AF65-F5344CB8AC3E}">
        <p14:creationId xmlns:p14="http://schemas.microsoft.com/office/powerpoint/2010/main" val="338329710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A4A89E88-36BE-D844-A9A8-04AFF6C27F26}" type="slidenum">
              <a:rPr lang="en-US"/>
              <a:pPr>
                <a:defRPr/>
              </a:pPr>
              <a:t>‹#›</a:t>
            </a:fld>
            <a:endParaRPr lang="en-US"/>
          </a:p>
        </p:txBody>
      </p:sp>
    </p:spTree>
    <p:extLst>
      <p:ext uri="{BB962C8B-B14F-4D97-AF65-F5344CB8AC3E}">
        <p14:creationId xmlns:p14="http://schemas.microsoft.com/office/powerpoint/2010/main" val="11498476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a:defRPr>
            </a:lvl1pPr>
          </a:lstStyle>
          <a:p>
            <a:pPr>
              <a:defRPr/>
            </a:pPr>
            <a:fld id="{52D93B16-E237-5945-ABEE-63F936BC6CE1}" type="slidenum">
              <a:rPr lang="en-US"/>
              <a:pPr>
                <a:defRPr/>
              </a:pPr>
              <a:t>‹#›</a:t>
            </a:fld>
            <a:endParaRPr lang="en-US"/>
          </a:p>
        </p:txBody>
      </p:sp>
    </p:spTree>
    <p:extLst>
      <p:ext uri="{BB962C8B-B14F-4D97-AF65-F5344CB8AC3E}">
        <p14:creationId xmlns:p14="http://schemas.microsoft.com/office/powerpoint/2010/main" val="388090087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a:defRPr>
            </a:lvl1pPr>
          </a:lstStyle>
          <a:p>
            <a:pPr>
              <a:defRPr/>
            </a:pPr>
            <a:fld id="{AB257A16-C7D3-3D4E-AC56-33AF3EC2BDCD}" type="slidenum">
              <a:rPr lang="en-US"/>
              <a:pPr>
                <a:defRPr/>
              </a:pPr>
              <a:t>‹#›</a:t>
            </a:fld>
            <a:endParaRPr lang="en-US"/>
          </a:p>
        </p:txBody>
      </p:sp>
    </p:spTree>
    <p:extLst>
      <p:ext uri="{BB962C8B-B14F-4D97-AF65-F5344CB8AC3E}">
        <p14:creationId xmlns:p14="http://schemas.microsoft.com/office/powerpoint/2010/main" val="407951150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a:defRPr>
            </a:lvl1pPr>
          </a:lstStyle>
          <a:p>
            <a:pPr>
              <a:defRPr/>
            </a:pPr>
            <a:fld id="{9DEE8023-20B7-1349-AFA6-F05967DB518F}" type="slidenum">
              <a:rPr lang="en-US"/>
              <a:pPr>
                <a:defRPr/>
              </a:pPr>
              <a:t>‹#›</a:t>
            </a:fld>
            <a:endParaRPr lang="en-US"/>
          </a:p>
        </p:txBody>
      </p:sp>
    </p:spTree>
    <p:extLst>
      <p:ext uri="{BB962C8B-B14F-4D97-AF65-F5344CB8AC3E}">
        <p14:creationId xmlns:p14="http://schemas.microsoft.com/office/powerpoint/2010/main" val="35545367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D2D3D5B1-D590-0846-A239-066E028FAE69}" type="slidenum">
              <a:rPr lang="en-US"/>
              <a:pPr>
                <a:defRPr/>
              </a:pPr>
              <a:t>‹#›</a:t>
            </a:fld>
            <a:endParaRPr lang="en-US"/>
          </a:p>
        </p:txBody>
      </p:sp>
    </p:spTree>
    <p:extLst>
      <p:ext uri="{BB962C8B-B14F-4D97-AF65-F5344CB8AC3E}">
        <p14:creationId xmlns:p14="http://schemas.microsoft.com/office/powerpoint/2010/main" val="3279974312"/>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C39C8959-F15A-5245-9FF5-917A8604C5F7}" type="slidenum">
              <a:rPr lang="en-US"/>
              <a:pPr>
                <a:defRPr/>
              </a:pPr>
              <a:t>‹#›</a:t>
            </a:fld>
            <a:endParaRPr lang="en-US"/>
          </a:p>
        </p:txBody>
      </p:sp>
    </p:spTree>
    <p:extLst>
      <p:ext uri="{BB962C8B-B14F-4D97-AF65-F5344CB8AC3E}">
        <p14:creationId xmlns:p14="http://schemas.microsoft.com/office/powerpoint/2010/main" val="363895505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C5D92E55-198E-3942-A016-8C665E3B75A4}" type="slidenum">
              <a:rPr lang="en-US"/>
              <a:pPr>
                <a:defRPr/>
              </a:pPr>
              <a:t>‹#›</a:t>
            </a:fld>
            <a:endParaRPr lang="en-US"/>
          </a:p>
        </p:txBody>
      </p:sp>
    </p:spTree>
    <p:extLst>
      <p:ext uri="{BB962C8B-B14F-4D97-AF65-F5344CB8AC3E}">
        <p14:creationId xmlns:p14="http://schemas.microsoft.com/office/powerpoint/2010/main" val="138506227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EA91BB53-ADC4-A14B-9130-389F406D2440}" type="slidenum">
              <a:rPr lang="en-US"/>
              <a:pPr>
                <a:defRPr/>
              </a:pPr>
              <a:t>‹#›</a:t>
            </a:fld>
            <a:endParaRPr lang="en-US"/>
          </a:p>
        </p:txBody>
      </p:sp>
    </p:spTree>
    <p:extLst>
      <p:ext uri="{BB962C8B-B14F-4D97-AF65-F5344CB8AC3E}">
        <p14:creationId xmlns:p14="http://schemas.microsoft.com/office/powerpoint/2010/main" val="45908420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a:spcBef>
                <a:spcPct val="20000"/>
              </a:spcBef>
              <a:buClr>
                <a:srgbClr val="009999"/>
              </a:buClr>
              <a:buFontTx/>
              <a:buChar char="•"/>
              <a:defRPr/>
            </a:lvl1pPr>
          </a:lstStyle>
          <a:p>
            <a:pPr>
              <a:defRPr/>
            </a:pPr>
            <a:endParaRPr lang="en-US"/>
          </a:p>
        </p:txBody>
      </p:sp>
      <p:sp>
        <p:nvSpPr>
          <p:cNvPr id="3" name="Rectangle 1029"/>
          <p:cNvSpPr>
            <a:spLocks noGrp="1" noChangeArrowheads="1"/>
          </p:cNvSpPr>
          <p:nvPr>
            <p:ph type="ftr" sz="quarter" idx="11"/>
          </p:nvPr>
        </p:nvSpPr>
        <p:spPr/>
        <p:txBody>
          <a:bodyPr/>
          <a:lstStyle>
            <a:lvl1pPr>
              <a:spcBef>
                <a:spcPct val="20000"/>
              </a:spcBef>
              <a:buClr>
                <a:srgbClr val="009999"/>
              </a:buClr>
              <a:buFontTx/>
              <a:buChar char="•"/>
              <a:defRPr/>
            </a:lvl1pPr>
          </a:lstStyle>
          <a:p>
            <a:pPr>
              <a:defRPr/>
            </a:pPr>
            <a:endParaRPr lang="en-US"/>
          </a:p>
        </p:txBody>
      </p:sp>
      <p:sp>
        <p:nvSpPr>
          <p:cNvPr id="4" name="Rectangle 1030"/>
          <p:cNvSpPr>
            <a:spLocks noGrp="1" noChangeArrowheads="1"/>
          </p:cNvSpPr>
          <p:nvPr>
            <p:ph type="sldNum" sz="quarter" idx="12"/>
          </p:nvPr>
        </p:nvSpPr>
        <p:spPr/>
        <p:txBody>
          <a:bodyPr/>
          <a:lstStyle>
            <a:lvl1pPr>
              <a:spcBef>
                <a:spcPct val="20000"/>
              </a:spcBef>
              <a:buClr>
                <a:srgbClr val="009999"/>
              </a:buClr>
              <a:buFontTx/>
              <a:buChar char="•"/>
              <a:defRPr/>
            </a:lvl1pPr>
          </a:lstStyle>
          <a:p>
            <a:pPr>
              <a:defRPr/>
            </a:pPr>
            <a:fld id="{887BD77F-1036-7F4E-8059-6C35F42D285C}" type="slidenum">
              <a:rPr lang="en-US"/>
              <a:pPr>
                <a:defRPr/>
              </a:pPr>
              <a:t>‹#›</a:t>
            </a:fld>
            <a:endParaRPr lang="en-US"/>
          </a:p>
        </p:txBody>
      </p:sp>
    </p:spTree>
    <p:extLst>
      <p:ext uri="{BB962C8B-B14F-4D97-AF65-F5344CB8AC3E}">
        <p14:creationId xmlns:p14="http://schemas.microsoft.com/office/powerpoint/2010/main" val="3712675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1"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9A08971-D9EB-4D47-8B71-D8A3BF22AD99}" type="slidenum">
              <a:rPr lang="en-US"/>
              <a:pPr>
                <a:defRPr/>
              </a:pPr>
              <a:t>‹#›</a:t>
            </a:fld>
            <a:endParaRPr lang="en-US"/>
          </a:p>
        </p:txBody>
      </p:sp>
    </p:spTree>
    <p:extLst>
      <p:ext uri="{BB962C8B-B14F-4D97-AF65-F5344CB8AC3E}">
        <p14:creationId xmlns:p14="http://schemas.microsoft.com/office/powerpoint/2010/main" val="8932200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ED04F4F-32D8-4949-A533-E09AB895D2E1}" type="slidenum">
              <a:rPr lang="en-US"/>
              <a:pPr>
                <a:defRPr/>
              </a:pPr>
              <a:t>‹#›</a:t>
            </a:fld>
            <a:endParaRPr lang="en-US"/>
          </a:p>
        </p:txBody>
      </p:sp>
    </p:spTree>
    <p:extLst>
      <p:ext uri="{BB962C8B-B14F-4D97-AF65-F5344CB8AC3E}">
        <p14:creationId xmlns:p14="http://schemas.microsoft.com/office/powerpoint/2010/main" val="309929141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32" indent="0" algn="ctr">
              <a:buNone/>
              <a:defRPr>
                <a:solidFill>
                  <a:schemeClr val="tx1">
                    <a:tint val="75000"/>
                  </a:schemeClr>
                </a:solidFill>
              </a:defRPr>
            </a:lvl2pPr>
            <a:lvl3pPr marL="914265" indent="0" algn="ctr">
              <a:buNone/>
              <a:defRPr>
                <a:solidFill>
                  <a:schemeClr val="tx1">
                    <a:tint val="75000"/>
                  </a:schemeClr>
                </a:solidFill>
              </a:defRPr>
            </a:lvl3pPr>
            <a:lvl4pPr marL="1371396" indent="0" algn="ctr">
              <a:buNone/>
              <a:defRPr>
                <a:solidFill>
                  <a:schemeClr val="tx1">
                    <a:tint val="75000"/>
                  </a:schemeClr>
                </a:solidFill>
              </a:defRPr>
            </a:lvl4pPr>
            <a:lvl5pPr marL="1828530" indent="0" algn="ctr">
              <a:buNone/>
              <a:defRPr>
                <a:solidFill>
                  <a:schemeClr val="tx1">
                    <a:tint val="75000"/>
                  </a:schemeClr>
                </a:solidFill>
              </a:defRPr>
            </a:lvl5pPr>
            <a:lvl6pPr marL="2285659" indent="0" algn="ctr">
              <a:buNone/>
              <a:defRPr>
                <a:solidFill>
                  <a:schemeClr val="tx1">
                    <a:tint val="75000"/>
                  </a:schemeClr>
                </a:solidFill>
              </a:defRPr>
            </a:lvl6pPr>
            <a:lvl7pPr marL="2742792" indent="0" algn="ctr">
              <a:buNone/>
              <a:defRPr>
                <a:solidFill>
                  <a:schemeClr val="tx1">
                    <a:tint val="75000"/>
                  </a:schemeClr>
                </a:solidFill>
              </a:defRPr>
            </a:lvl7pPr>
            <a:lvl8pPr marL="3199924" indent="0" algn="ctr">
              <a:buNone/>
              <a:defRPr>
                <a:solidFill>
                  <a:schemeClr val="tx1">
                    <a:tint val="75000"/>
                  </a:schemeClr>
                </a:solidFill>
              </a:defRPr>
            </a:lvl8pPr>
            <a:lvl9pPr marL="365705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F1173FB7-E4BE-E041-A45B-567D2A80C396}" type="datetimeFigureOut">
              <a:rPr lang="en-US"/>
              <a:pPr>
                <a:defRPr/>
              </a:pPr>
              <a:t>3/5/18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9E4AACBC-8DA8-8240-AA7D-2E8918DB7233}" type="slidenum">
              <a:rPr lang="en-US"/>
              <a:pPr>
                <a:defRPr/>
              </a:pPr>
              <a:t>‹#›</a:t>
            </a:fld>
            <a:endParaRPr lang="en-US"/>
          </a:p>
        </p:txBody>
      </p:sp>
    </p:spTree>
    <p:extLst>
      <p:ext uri="{BB962C8B-B14F-4D97-AF65-F5344CB8AC3E}">
        <p14:creationId xmlns:p14="http://schemas.microsoft.com/office/powerpoint/2010/main" val="205672896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F369A430-5A1A-524C-B4F9-CA9AC09AA819}" type="datetimeFigureOut">
              <a:rPr lang="en-US"/>
              <a:pPr>
                <a:defRPr/>
              </a:pPr>
              <a:t>3/5/18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7BC0D2E9-A2BF-C14E-90B0-D43CE7EC804A}" type="slidenum">
              <a:rPr lang="en-US"/>
              <a:pPr>
                <a:defRPr/>
              </a:pPr>
              <a:t>‹#›</a:t>
            </a:fld>
            <a:endParaRPr lang="en-US"/>
          </a:p>
        </p:txBody>
      </p:sp>
    </p:spTree>
    <p:extLst>
      <p:ext uri="{BB962C8B-B14F-4D97-AF65-F5344CB8AC3E}">
        <p14:creationId xmlns:p14="http://schemas.microsoft.com/office/powerpoint/2010/main" val="288091565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32" indent="0">
              <a:buNone/>
              <a:defRPr sz="1800">
                <a:solidFill>
                  <a:schemeClr val="tx1">
                    <a:tint val="75000"/>
                  </a:schemeClr>
                </a:solidFill>
              </a:defRPr>
            </a:lvl2pPr>
            <a:lvl3pPr marL="914265" indent="0">
              <a:buNone/>
              <a:defRPr sz="1600">
                <a:solidFill>
                  <a:schemeClr val="tx1">
                    <a:tint val="75000"/>
                  </a:schemeClr>
                </a:solidFill>
              </a:defRPr>
            </a:lvl3pPr>
            <a:lvl4pPr marL="1371396" indent="0">
              <a:buNone/>
              <a:defRPr sz="1400">
                <a:solidFill>
                  <a:schemeClr val="tx1">
                    <a:tint val="75000"/>
                  </a:schemeClr>
                </a:solidFill>
              </a:defRPr>
            </a:lvl4pPr>
            <a:lvl5pPr marL="1828530" indent="0">
              <a:buNone/>
              <a:defRPr sz="1400">
                <a:solidFill>
                  <a:schemeClr val="tx1">
                    <a:tint val="75000"/>
                  </a:schemeClr>
                </a:solidFill>
              </a:defRPr>
            </a:lvl5pPr>
            <a:lvl6pPr marL="2285659" indent="0">
              <a:buNone/>
              <a:defRPr sz="1400">
                <a:solidFill>
                  <a:schemeClr val="tx1">
                    <a:tint val="75000"/>
                  </a:schemeClr>
                </a:solidFill>
              </a:defRPr>
            </a:lvl6pPr>
            <a:lvl7pPr marL="2742792" indent="0">
              <a:buNone/>
              <a:defRPr sz="1400">
                <a:solidFill>
                  <a:schemeClr val="tx1">
                    <a:tint val="75000"/>
                  </a:schemeClr>
                </a:solidFill>
              </a:defRPr>
            </a:lvl7pPr>
            <a:lvl8pPr marL="3199924" indent="0">
              <a:buNone/>
              <a:defRPr sz="1400">
                <a:solidFill>
                  <a:schemeClr val="tx1">
                    <a:tint val="75000"/>
                  </a:schemeClr>
                </a:solidFill>
              </a:defRPr>
            </a:lvl8pPr>
            <a:lvl9pPr marL="365705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E17A0876-DD28-5D4A-9A61-A4CA259E6D5A}" type="datetimeFigureOut">
              <a:rPr lang="en-US"/>
              <a:pPr>
                <a:defRPr/>
              </a:pPr>
              <a:t>3/5/18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35BDF1B2-BC22-BE4B-9FA6-6A210B8CDE81}" type="slidenum">
              <a:rPr lang="en-US"/>
              <a:pPr>
                <a:defRPr/>
              </a:pPr>
              <a:t>‹#›</a:t>
            </a:fld>
            <a:endParaRPr lang="en-US"/>
          </a:p>
        </p:txBody>
      </p:sp>
    </p:spTree>
    <p:extLst>
      <p:ext uri="{BB962C8B-B14F-4D97-AF65-F5344CB8AC3E}">
        <p14:creationId xmlns:p14="http://schemas.microsoft.com/office/powerpoint/2010/main" val="327168018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897B4C7B-939D-B04E-9F29-20C7966FE953}" type="datetimeFigureOut">
              <a:rPr lang="en-US"/>
              <a:pPr>
                <a:defRPr/>
              </a:pPr>
              <a:t>3/5/18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22BF388C-04BB-9E4B-A9D1-3C10945E6101}" type="slidenum">
              <a:rPr lang="en-US"/>
              <a:pPr>
                <a:defRPr/>
              </a:pPr>
              <a:t>‹#›</a:t>
            </a:fld>
            <a:endParaRPr lang="en-US"/>
          </a:p>
        </p:txBody>
      </p:sp>
    </p:spTree>
    <p:extLst>
      <p:ext uri="{BB962C8B-B14F-4D97-AF65-F5344CB8AC3E}">
        <p14:creationId xmlns:p14="http://schemas.microsoft.com/office/powerpoint/2010/main" val="7157991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A184C0ED-21C2-8A4E-8EEA-F6D7C76490BF}" type="datetimeFigureOut">
              <a:rPr lang="en-US"/>
              <a:pPr>
                <a:defRPr/>
              </a:pPr>
              <a:t>3/5/18</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559BCC53-1733-8F41-A491-FC2924DE4D76}" type="slidenum">
              <a:rPr lang="en-US"/>
              <a:pPr>
                <a:defRPr/>
              </a:pPr>
              <a:t>‹#›</a:t>
            </a:fld>
            <a:endParaRPr lang="en-US"/>
          </a:p>
        </p:txBody>
      </p:sp>
    </p:spTree>
    <p:extLst>
      <p:ext uri="{BB962C8B-B14F-4D97-AF65-F5344CB8AC3E}">
        <p14:creationId xmlns:p14="http://schemas.microsoft.com/office/powerpoint/2010/main" val="227172096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C7877EF5-FF8B-2544-9F46-8BDA83BF11A6}" type="datetimeFigureOut">
              <a:rPr lang="en-US"/>
              <a:pPr>
                <a:defRPr/>
              </a:pPr>
              <a:t>3/5/18</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9514BB05-87ED-004C-876C-34CD726DBF6D}" type="slidenum">
              <a:rPr lang="en-US"/>
              <a:pPr>
                <a:defRPr/>
              </a:pPr>
              <a:t>‹#›</a:t>
            </a:fld>
            <a:endParaRPr lang="en-US"/>
          </a:p>
        </p:txBody>
      </p:sp>
    </p:spTree>
    <p:extLst>
      <p:ext uri="{BB962C8B-B14F-4D97-AF65-F5344CB8AC3E}">
        <p14:creationId xmlns:p14="http://schemas.microsoft.com/office/powerpoint/2010/main" val="147462306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434A2DFD-F488-1049-915A-E32CE4AD98AE}" type="datetimeFigureOut">
              <a:rPr lang="en-US"/>
              <a:pPr>
                <a:defRPr/>
              </a:pPr>
              <a:t>3/5/18</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2A285270-0625-3C4E-B7B6-C51C80B7D455}" type="slidenum">
              <a:rPr lang="en-US"/>
              <a:pPr>
                <a:defRPr/>
              </a:pPr>
              <a:t>‹#›</a:t>
            </a:fld>
            <a:endParaRPr lang="en-US"/>
          </a:p>
        </p:txBody>
      </p:sp>
    </p:spTree>
    <p:extLst>
      <p:ext uri="{BB962C8B-B14F-4D97-AF65-F5344CB8AC3E}">
        <p14:creationId xmlns:p14="http://schemas.microsoft.com/office/powerpoint/2010/main" val="4107286061"/>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3A4B0F5A-A0E3-4040-BC99-682676AFCA38}" type="datetimeFigureOut">
              <a:rPr lang="en-US"/>
              <a:pPr>
                <a:defRPr/>
              </a:pPr>
              <a:t>3/5/18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F2F1A739-0772-8148-B4E6-D0746B2240EE}" type="slidenum">
              <a:rPr lang="en-US"/>
              <a:pPr>
                <a:defRPr/>
              </a:pPr>
              <a:t>‹#›</a:t>
            </a:fld>
            <a:endParaRPr lang="en-US"/>
          </a:p>
        </p:txBody>
      </p:sp>
    </p:spTree>
    <p:extLst>
      <p:ext uri="{BB962C8B-B14F-4D97-AF65-F5344CB8AC3E}">
        <p14:creationId xmlns:p14="http://schemas.microsoft.com/office/powerpoint/2010/main" val="419550081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84F5BEC6-9CE9-5E45-B24A-074D197E82AF}" type="datetimeFigureOut">
              <a:rPr lang="en-US"/>
              <a:pPr>
                <a:defRPr/>
              </a:pPr>
              <a:t>3/5/18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9A8B088C-38B1-274F-8D5F-225083B0E9B9}" type="slidenum">
              <a:rPr lang="en-US"/>
              <a:pPr>
                <a:defRPr/>
              </a:pPr>
              <a:t>‹#›</a:t>
            </a:fld>
            <a:endParaRPr lang="en-US"/>
          </a:p>
        </p:txBody>
      </p:sp>
    </p:spTree>
    <p:extLst>
      <p:ext uri="{BB962C8B-B14F-4D97-AF65-F5344CB8AC3E}">
        <p14:creationId xmlns:p14="http://schemas.microsoft.com/office/powerpoint/2010/main" val="150238823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A141E0FA-61ED-6F4C-98BF-41F2B98AD3C4}" type="datetimeFigureOut">
              <a:rPr lang="en-US"/>
              <a:pPr>
                <a:defRPr/>
              </a:pPr>
              <a:t>3/5/18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56EA5AD5-F326-0D4D-A3F6-B5CF2A6671CD}" type="slidenum">
              <a:rPr lang="en-US"/>
              <a:pPr>
                <a:defRPr/>
              </a:pPr>
              <a:t>‹#›</a:t>
            </a:fld>
            <a:endParaRPr lang="en-US"/>
          </a:p>
        </p:txBody>
      </p:sp>
    </p:spTree>
    <p:extLst>
      <p:ext uri="{BB962C8B-B14F-4D97-AF65-F5344CB8AC3E}">
        <p14:creationId xmlns:p14="http://schemas.microsoft.com/office/powerpoint/2010/main" val="41392876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7E43A6-899A-7144-9FC8-0BCEEBAAD041}" type="slidenum">
              <a:rPr lang="en-US"/>
              <a:pPr>
                <a:defRPr/>
              </a:pPr>
              <a:t>‹#›</a:t>
            </a:fld>
            <a:endParaRPr lang="en-US"/>
          </a:p>
        </p:txBody>
      </p:sp>
    </p:spTree>
    <p:extLst>
      <p:ext uri="{BB962C8B-B14F-4D97-AF65-F5344CB8AC3E}">
        <p14:creationId xmlns:p14="http://schemas.microsoft.com/office/powerpoint/2010/main" val="302730344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7C337AC6-81B1-0C4A-8589-FB5C22AD25F1}" type="datetimeFigureOut">
              <a:rPr lang="en-US"/>
              <a:pPr>
                <a:defRPr/>
              </a:pPr>
              <a:t>3/5/18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8D5B333C-0D4B-3C47-82BC-E487376897B2}" type="slidenum">
              <a:rPr lang="en-US"/>
              <a:pPr>
                <a:defRPr/>
              </a:pPr>
              <a:t>‹#›</a:t>
            </a:fld>
            <a:endParaRPr lang="en-US"/>
          </a:p>
        </p:txBody>
      </p:sp>
    </p:spTree>
    <p:extLst>
      <p:ext uri="{BB962C8B-B14F-4D97-AF65-F5344CB8AC3E}">
        <p14:creationId xmlns:p14="http://schemas.microsoft.com/office/powerpoint/2010/main" val="338445134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C59B99CC-2CA4-4744-A824-B003D0F50E91}" type="slidenum">
              <a:rPr lang="en-US"/>
              <a:pPr>
                <a:defRPr/>
              </a:pPr>
              <a:t>‹#›</a:t>
            </a:fld>
            <a:endParaRPr lang="en-US"/>
          </a:p>
        </p:txBody>
      </p:sp>
    </p:spTree>
    <p:extLst>
      <p:ext uri="{BB962C8B-B14F-4D97-AF65-F5344CB8AC3E}">
        <p14:creationId xmlns:p14="http://schemas.microsoft.com/office/powerpoint/2010/main" val="255545794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smtClean="0"/>
              <a:t>Click to edit Master title style</a:t>
            </a:r>
          </a:p>
        </p:txBody>
      </p:sp>
      <p:sp>
        <p:nvSpPr>
          <p:cNvPr id="4099" name="Rectangle 3"/>
          <p:cNvSpPr>
            <a:spLocks noGrp="1" noChangeArrowheads="1"/>
          </p:cNvSpPr>
          <p:nvPr>
            <p:ph type="subTitle" sz="quarter" idx="1"/>
          </p:nvPr>
        </p:nvSpPr>
        <p:spPr>
          <a:xfrm>
            <a:off x="1371600" y="3886201"/>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4" name="Rectangle 4"/>
          <p:cNvSpPr>
            <a:spLocks noGrp="1" noChangeArrowheads="1"/>
          </p:cNvSpPr>
          <p:nvPr>
            <p:ph type="dt" sz="quarter"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EF025934-F74A-3B4F-933F-9D77AC9B30D5}" type="slidenum">
              <a:rPr lang="en-US"/>
              <a:pPr>
                <a:defRPr/>
              </a:pPr>
              <a:t>‹#›</a:t>
            </a:fld>
            <a:endParaRPr lang="en-US"/>
          </a:p>
        </p:txBody>
      </p:sp>
    </p:spTree>
    <p:extLst>
      <p:ext uri="{BB962C8B-B14F-4D97-AF65-F5344CB8AC3E}">
        <p14:creationId xmlns:p14="http://schemas.microsoft.com/office/powerpoint/2010/main" val="20526957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243F70F9-7CF8-6A45-B650-AE89C04CEAF2}" type="slidenum">
              <a:rPr lang="en-US"/>
              <a:pPr>
                <a:defRPr/>
              </a:pPr>
              <a:t>‹#›</a:t>
            </a:fld>
            <a:endParaRPr lang="en-US"/>
          </a:p>
        </p:txBody>
      </p:sp>
    </p:spTree>
    <p:extLst>
      <p:ext uri="{BB962C8B-B14F-4D97-AF65-F5344CB8AC3E}">
        <p14:creationId xmlns:p14="http://schemas.microsoft.com/office/powerpoint/2010/main" val="3684442477"/>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53DCE60A-6714-E146-A815-D5987DDB983F}" type="slidenum">
              <a:rPr lang="en-US"/>
              <a:pPr>
                <a:defRPr/>
              </a:pPr>
              <a:t>‹#›</a:t>
            </a:fld>
            <a:endParaRPr lang="en-US"/>
          </a:p>
        </p:txBody>
      </p:sp>
    </p:spTree>
    <p:extLst>
      <p:ext uri="{BB962C8B-B14F-4D97-AF65-F5344CB8AC3E}">
        <p14:creationId xmlns:p14="http://schemas.microsoft.com/office/powerpoint/2010/main" val="89728248"/>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43755EBE-B4B5-394B-82EA-4FFDC92DE253}" type="slidenum">
              <a:rPr lang="en-US"/>
              <a:pPr>
                <a:defRPr/>
              </a:pPr>
              <a:t>‹#›</a:t>
            </a:fld>
            <a:endParaRPr lang="en-US"/>
          </a:p>
        </p:txBody>
      </p:sp>
    </p:spTree>
    <p:extLst>
      <p:ext uri="{BB962C8B-B14F-4D97-AF65-F5344CB8AC3E}">
        <p14:creationId xmlns:p14="http://schemas.microsoft.com/office/powerpoint/2010/main" val="319644441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Times New Roman"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C8818496-ADA7-1C4A-9066-426F40ED7A7B}" type="slidenum">
              <a:rPr lang="en-US"/>
              <a:pPr>
                <a:defRPr/>
              </a:pPr>
              <a:t>‹#›</a:t>
            </a:fld>
            <a:endParaRPr lang="en-US"/>
          </a:p>
        </p:txBody>
      </p:sp>
    </p:spTree>
    <p:extLst>
      <p:ext uri="{BB962C8B-B14F-4D97-AF65-F5344CB8AC3E}">
        <p14:creationId xmlns:p14="http://schemas.microsoft.com/office/powerpoint/2010/main" val="48740363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B2BC10CA-F378-C442-BC7E-1981BD4E56C2}" type="slidenum">
              <a:rPr lang="en-US"/>
              <a:pPr>
                <a:defRPr/>
              </a:pPr>
              <a:t>‹#›</a:t>
            </a:fld>
            <a:endParaRPr lang="en-US"/>
          </a:p>
        </p:txBody>
      </p:sp>
    </p:spTree>
    <p:extLst>
      <p:ext uri="{BB962C8B-B14F-4D97-AF65-F5344CB8AC3E}">
        <p14:creationId xmlns:p14="http://schemas.microsoft.com/office/powerpoint/2010/main" val="266184112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2C116636-DD61-BF40-8B45-8217D25C7F02}" type="slidenum">
              <a:rPr lang="en-US"/>
              <a:pPr>
                <a:defRPr/>
              </a:pPr>
              <a:t>‹#›</a:t>
            </a:fld>
            <a:endParaRPr lang="en-US"/>
          </a:p>
        </p:txBody>
      </p:sp>
    </p:spTree>
    <p:extLst>
      <p:ext uri="{BB962C8B-B14F-4D97-AF65-F5344CB8AC3E}">
        <p14:creationId xmlns:p14="http://schemas.microsoft.com/office/powerpoint/2010/main" val="3385305632"/>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441AF47D-8893-5E45-B694-52DF62B45D78}" type="slidenum">
              <a:rPr lang="en-US"/>
              <a:pPr>
                <a:defRPr/>
              </a:pPr>
              <a:t>‹#›</a:t>
            </a:fld>
            <a:endParaRPr lang="en-US"/>
          </a:p>
        </p:txBody>
      </p:sp>
    </p:spTree>
    <p:extLst>
      <p:ext uri="{BB962C8B-B14F-4D97-AF65-F5344CB8AC3E}">
        <p14:creationId xmlns:p14="http://schemas.microsoft.com/office/powerpoint/2010/main" val="36677797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B06AF6-8FF4-2242-97BF-164BA02F7CAA}" type="slidenum">
              <a:rPr lang="en-US"/>
              <a:pPr>
                <a:defRPr/>
              </a:pPr>
              <a:t>‹#›</a:t>
            </a:fld>
            <a:endParaRPr lang="en-US"/>
          </a:p>
        </p:txBody>
      </p:sp>
    </p:spTree>
    <p:extLst>
      <p:ext uri="{BB962C8B-B14F-4D97-AF65-F5344CB8AC3E}">
        <p14:creationId xmlns:p14="http://schemas.microsoft.com/office/powerpoint/2010/main" val="90233259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C5CAC204-8FAB-384A-B4C8-8E35D813FD47}" type="slidenum">
              <a:rPr lang="en-US"/>
              <a:pPr>
                <a:defRPr/>
              </a:pPr>
              <a:t>‹#›</a:t>
            </a:fld>
            <a:endParaRPr lang="en-US"/>
          </a:p>
        </p:txBody>
      </p:sp>
    </p:spTree>
    <p:extLst>
      <p:ext uri="{BB962C8B-B14F-4D97-AF65-F5344CB8AC3E}">
        <p14:creationId xmlns:p14="http://schemas.microsoft.com/office/powerpoint/2010/main" val="424457628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B4EBBE78-0DA3-0D4F-9584-4E7E3E62447D}" type="slidenum">
              <a:rPr lang="en-US"/>
              <a:pPr>
                <a:defRPr/>
              </a:pPr>
              <a:t>‹#›</a:t>
            </a:fld>
            <a:endParaRPr lang="en-US"/>
          </a:p>
        </p:txBody>
      </p:sp>
    </p:spTree>
    <p:extLst>
      <p:ext uri="{BB962C8B-B14F-4D97-AF65-F5344CB8AC3E}">
        <p14:creationId xmlns:p14="http://schemas.microsoft.com/office/powerpoint/2010/main" val="146690996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F4492E3D-0C74-9642-81F3-3C23019B3DB4}" type="slidenum">
              <a:rPr lang="en-US"/>
              <a:pPr>
                <a:defRPr/>
              </a:pPr>
              <a:t>‹#›</a:t>
            </a:fld>
            <a:endParaRPr lang="en-US"/>
          </a:p>
        </p:txBody>
      </p:sp>
    </p:spTree>
    <p:extLst>
      <p:ext uri="{BB962C8B-B14F-4D97-AF65-F5344CB8AC3E}">
        <p14:creationId xmlns:p14="http://schemas.microsoft.com/office/powerpoint/2010/main" val="415360041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8B8B22-B8E7-3943-A6B3-6502993FAFD9}" type="slidenum">
              <a:rPr lang="en-US"/>
              <a:pPr>
                <a:defRPr/>
              </a:pPr>
              <a:t>‹#›</a:t>
            </a:fld>
            <a:endParaRPr lang="en-US"/>
          </a:p>
        </p:txBody>
      </p:sp>
    </p:spTree>
    <p:extLst>
      <p:ext uri="{BB962C8B-B14F-4D97-AF65-F5344CB8AC3E}">
        <p14:creationId xmlns:p14="http://schemas.microsoft.com/office/powerpoint/2010/main" val="138074448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50ED43-631A-0142-ADF8-190EF909B838}" type="slidenum">
              <a:rPr lang="en-US"/>
              <a:pPr>
                <a:defRPr/>
              </a:pPr>
              <a:t>‹#›</a:t>
            </a:fld>
            <a:endParaRPr lang="en-US"/>
          </a:p>
        </p:txBody>
      </p:sp>
    </p:spTree>
    <p:extLst>
      <p:ext uri="{BB962C8B-B14F-4D97-AF65-F5344CB8AC3E}">
        <p14:creationId xmlns:p14="http://schemas.microsoft.com/office/powerpoint/2010/main" val="204961933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59E8B1C-43CF-0740-A2EE-4C977010FC0A}" type="slidenum">
              <a:rPr lang="en-US"/>
              <a:pPr>
                <a:defRPr/>
              </a:pPr>
              <a:t>‹#›</a:t>
            </a:fld>
            <a:endParaRPr lang="en-US"/>
          </a:p>
        </p:txBody>
      </p:sp>
    </p:spTree>
    <p:extLst>
      <p:ext uri="{BB962C8B-B14F-4D97-AF65-F5344CB8AC3E}">
        <p14:creationId xmlns:p14="http://schemas.microsoft.com/office/powerpoint/2010/main" val="218783299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81490E6-D5D6-3244-B90B-375979457785}" type="slidenum">
              <a:rPr lang="en-US"/>
              <a:pPr>
                <a:defRPr/>
              </a:pPr>
              <a:t>‹#›</a:t>
            </a:fld>
            <a:endParaRPr lang="en-US"/>
          </a:p>
        </p:txBody>
      </p:sp>
    </p:spTree>
    <p:extLst>
      <p:ext uri="{BB962C8B-B14F-4D97-AF65-F5344CB8AC3E}">
        <p14:creationId xmlns:p14="http://schemas.microsoft.com/office/powerpoint/2010/main" val="83155209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FD44D9C-FA1E-2640-9E4E-9E8133016BE9}" type="slidenum">
              <a:rPr lang="en-US"/>
              <a:pPr>
                <a:defRPr/>
              </a:pPr>
              <a:t>‹#›</a:t>
            </a:fld>
            <a:endParaRPr lang="en-US"/>
          </a:p>
        </p:txBody>
      </p:sp>
    </p:spTree>
    <p:extLst>
      <p:ext uri="{BB962C8B-B14F-4D97-AF65-F5344CB8AC3E}">
        <p14:creationId xmlns:p14="http://schemas.microsoft.com/office/powerpoint/2010/main" val="245067691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C25C3D1-C1B3-DC4E-AABD-209B10EEFCEE}" type="slidenum">
              <a:rPr lang="en-US"/>
              <a:pPr>
                <a:defRPr/>
              </a:pPr>
              <a:t>‹#›</a:t>
            </a:fld>
            <a:endParaRPr lang="en-US"/>
          </a:p>
        </p:txBody>
      </p:sp>
    </p:spTree>
    <p:extLst>
      <p:ext uri="{BB962C8B-B14F-4D97-AF65-F5344CB8AC3E}">
        <p14:creationId xmlns:p14="http://schemas.microsoft.com/office/powerpoint/2010/main" val="415534279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CB934BC3-C426-B947-8B55-55E35CD9588C}" type="slidenum">
              <a:rPr lang="en-US"/>
              <a:pPr>
                <a:defRPr/>
              </a:pPr>
              <a:t>‹#›</a:t>
            </a:fld>
            <a:endParaRPr lang="en-US"/>
          </a:p>
        </p:txBody>
      </p:sp>
    </p:spTree>
    <p:extLst>
      <p:ext uri="{BB962C8B-B14F-4D97-AF65-F5344CB8AC3E}">
        <p14:creationId xmlns:p14="http://schemas.microsoft.com/office/powerpoint/2010/main" val="41207459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932B9F-1037-8A42-861E-CB115B4D177A}" type="slidenum">
              <a:rPr lang="en-US"/>
              <a:pPr>
                <a:defRPr/>
              </a:pPr>
              <a:t>‹#›</a:t>
            </a:fld>
            <a:endParaRPr lang="en-US"/>
          </a:p>
        </p:txBody>
      </p:sp>
    </p:spTree>
    <p:extLst>
      <p:ext uri="{BB962C8B-B14F-4D97-AF65-F5344CB8AC3E}">
        <p14:creationId xmlns:p14="http://schemas.microsoft.com/office/powerpoint/2010/main" val="113994466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E89C9AB-0813-EF42-B753-493D3A6C4EE2}" type="slidenum">
              <a:rPr lang="en-US"/>
              <a:pPr>
                <a:defRPr/>
              </a:pPr>
              <a:t>‹#›</a:t>
            </a:fld>
            <a:endParaRPr lang="en-US"/>
          </a:p>
        </p:txBody>
      </p:sp>
    </p:spTree>
    <p:extLst>
      <p:ext uri="{BB962C8B-B14F-4D97-AF65-F5344CB8AC3E}">
        <p14:creationId xmlns:p14="http://schemas.microsoft.com/office/powerpoint/2010/main" val="19365336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FFC6047-8CAC-4440-A944-E72254B89BB4}" type="slidenum">
              <a:rPr lang="en-US"/>
              <a:pPr>
                <a:defRPr/>
              </a:pPr>
              <a:t>‹#›</a:t>
            </a:fld>
            <a:endParaRPr lang="en-US"/>
          </a:p>
        </p:txBody>
      </p:sp>
    </p:spTree>
    <p:extLst>
      <p:ext uri="{BB962C8B-B14F-4D97-AF65-F5344CB8AC3E}">
        <p14:creationId xmlns:p14="http://schemas.microsoft.com/office/powerpoint/2010/main" val="2303132993"/>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310F2C0-1D32-9A48-AA70-D89514AABDA5}" type="slidenum">
              <a:rPr lang="en-US"/>
              <a:pPr>
                <a:defRPr/>
              </a:pPr>
              <a:t>‹#›</a:t>
            </a:fld>
            <a:endParaRPr lang="en-US"/>
          </a:p>
        </p:txBody>
      </p:sp>
    </p:spTree>
    <p:extLst>
      <p:ext uri="{BB962C8B-B14F-4D97-AF65-F5344CB8AC3E}">
        <p14:creationId xmlns:p14="http://schemas.microsoft.com/office/powerpoint/2010/main" val="3554010880"/>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D12223B-5AD6-F744-998D-22D78E694501}" type="slidenum">
              <a:rPr lang="en-US"/>
              <a:pPr>
                <a:defRPr/>
              </a:pPr>
              <a:t>‹#›</a:t>
            </a:fld>
            <a:endParaRPr lang="en-US"/>
          </a:p>
        </p:txBody>
      </p:sp>
    </p:spTree>
    <p:extLst>
      <p:ext uri="{BB962C8B-B14F-4D97-AF65-F5344CB8AC3E}">
        <p14:creationId xmlns:p14="http://schemas.microsoft.com/office/powerpoint/2010/main" val="185824765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7977C65-64AF-554A-BAD0-317E836142DE}" type="slidenum">
              <a:rPr lang="en-US"/>
              <a:pPr>
                <a:defRPr/>
              </a:pPr>
              <a:t>‹#›</a:t>
            </a:fld>
            <a:endParaRPr lang="en-US"/>
          </a:p>
        </p:txBody>
      </p:sp>
    </p:spTree>
    <p:extLst>
      <p:ext uri="{BB962C8B-B14F-4D97-AF65-F5344CB8AC3E}">
        <p14:creationId xmlns:p14="http://schemas.microsoft.com/office/powerpoint/2010/main" val="394943273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560D19CF-8E1C-9143-8C0D-74C7861A068F}" type="slidenum">
              <a:rPr lang="en-US"/>
              <a:pPr>
                <a:defRPr/>
              </a:pPr>
              <a:t>‹#›</a:t>
            </a:fld>
            <a:endParaRPr lang="en-US"/>
          </a:p>
        </p:txBody>
      </p:sp>
    </p:spTree>
    <p:extLst>
      <p:ext uri="{BB962C8B-B14F-4D97-AF65-F5344CB8AC3E}">
        <p14:creationId xmlns:p14="http://schemas.microsoft.com/office/powerpoint/2010/main" val="70119110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329371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6742262"/>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714626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93793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CA1EB0-10ED-E24F-842B-6A3DA821F801}" type="slidenum">
              <a:rPr lang="en-US"/>
              <a:pPr>
                <a:defRPr/>
              </a:pPr>
              <a:t>‹#›</a:t>
            </a:fld>
            <a:endParaRPr lang="en-US"/>
          </a:p>
        </p:txBody>
      </p:sp>
    </p:spTree>
    <p:extLst>
      <p:ext uri="{BB962C8B-B14F-4D97-AF65-F5344CB8AC3E}">
        <p14:creationId xmlns:p14="http://schemas.microsoft.com/office/powerpoint/2010/main" val="2741403080"/>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2472117"/>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5159043"/>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678371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674296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5507661"/>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6046964"/>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784625"/>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57551365"/>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81899917"/>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702468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F813B6-985D-F640-9422-AF36CDDCA5E0}" type="slidenum">
              <a:rPr lang="en-US"/>
              <a:pPr>
                <a:defRPr/>
              </a:pPr>
              <a:t>‹#›</a:t>
            </a:fld>
            <a:endParaRPr lang="en-US"/>
          </a:p>
        </p:txBody>
      </p:sp>
    </p:spTree>
    <p:extLst>
      <p:ext uri="{BB962C8B-B14F-4D97-AF65-F5344CB8AC3E}">
        <p14:creationId xmlns:p14="http://schemas.microsoft.com/office/powerpoint/2010/main" val="214289930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381700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49631417"/>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41400389"/>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3555360"/>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15252680"/>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66303103"/>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63913611"/>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2891643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3646029"/>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191668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1"/>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1"/>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702A95E-7F75-D54E-B8A9-4D8071139373}" type="slidenum">
              <a:rPr lang="en-US"/>
              <a:pPr>
                <a:defRPr/>
              </a:pPr>
              <a:t>‹#›</a:t>
            </a:fld>
            <a:endParaRPr lang="en-US"/>
          </a:p>
        </p:txBody>
      </p:sp>
    </p:spTree>
    <p:extLst>
      <p:ext uri="{BB962C8B-B14F-4D97-AF65-F5344CB8AC3E}">
        <p14:creationId xmlns:p14="http://schemas.microsoft.com/office/powerpoint/2010/main" val="289826342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9471490"/>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64782921"/>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92571956"/>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86577077"/>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019788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8873671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66496367"/>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8504407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0767465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133303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68" name="Freeform 70"/>
          <p:cNvSpPr>
            <a:spLocks/>
          </p:cNvSpPr>
          <p:nvPr/>
        </p:nvSpPr>
        <p:spPr bwMode="auto">
          <a:xfrm rot="16200000">
            <a:off x="3871121"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7" tIns="45714" rIns="91427" bIns="45714"/>
          <a:lstStyle/>
          <a:p>
            <a:endParaRPr lang="en-US"/>
          </a:p>
        </p:txBody>
      </p:sp>
      <p:sp>
        <p:nvSpPr>
          <p:cNvPr id="12909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29093" name="Rectangle 69"/>
          <p:cNvSpPr>
            <a:spLocks noGrp="1" noChangeArrowheads="1"/>
          </p:cNvSpPr>
          <p:nvPr>
            <p:ph type="subTitle" idx="1"/>
          </p:nvPr>
        </p:nvSpPr>
        <p:spPr>
          <a:xfrm>
            <a:off x="1371600" y="3886201"/>
            <a:ext cx="6400800" cy="1752600"/>
          </a:xfrm>
        </p:spPr>
        <p:txBody>
          <a:bodyPr/>
          <a:lstStyle>
            <a:lvl1pPr marL="0" indent="101585" algn="ctr">
              <a:buFont typeface="Wingdings" pitchFamily="-111"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chemeClr val="tx2"/>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457FEE03-A3D8-AD46-BC2E-64A8B73C5DB2}" type="slidenum">
              <a:rPr lang="en-US" altLang="ja-JP"/>
              <a:pPr>
                <a:defRPr/>
              </a:pPr>
              <a:t>‹#›</a:t>
            </a:fld>
            <a:endParaRPr lang="en-US" altLang="ja-JP"/>
          </a:p>
        </p:txBody>
      </p:sp>
    </p:spTree>
    <p:extLst>
      <p:ext uri="{BB962C8B-B14F-4D97-AF65-F5344CB8AC3E}">
        <p14:creationId xmlns:p14="http://schemas.microsoft.com/office/powerpoint/2010/main" val="4130451940"/>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58804802"/>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76794029"/>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31208742"/>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96779133"/>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0949399"/>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7317957"/>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88616734"/>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84650508"/>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3611627"/>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918579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4E924FF5-5486-2D42-8831-4DF0FBAA48F3}" type="slidenum">
              <a:rPr lang="en-US" altLang="ja-JP"/>
              <a:pPr>
                <a:defRPr/>
              </a:pPr>
              <a:t>‹#›</a:t>
            </a:fld>
            <a:endParaRPr lang="en-US" altLang="ja-JP"/>
          </a:p>
        </p:txBody>
      </p:sp>
    </p:spTree>
    <p:extLst>
      <p:ext uri="{BB962C8B-B14F-4D97-AF65-F5344CB8AC3E}">
        <p14:creationId xmlns:p14="http://schemas.microsoft.com/office/powerpoint/2010/main" val="12371599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16014"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endParaRPr lang="en-US">
              <a:solidFill>
                <a:srgbClr val="EAEAEA"/>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8752316"/>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16014" y="0"/>
            <a:ext cx="8027987" cy="6858000"/>
          </a:xfrm>
          <a:prstGeom prst="rect">
            <a:avLst/>
          </a:prstGeom>
          <a:gradFill rotWithShape="1">
            <a:gsLst>
              <a:gs pos="0">
                <a:srgbClr val="6600CC"/>
              </a:gs>
              <a:gs pos="100000">
                <a:srgbClr val="000000"/>
              </a:gs>
            </a:gsLst>
            <a:path path="rect">
              <a:fillToRect l="50000" t="50000" r="50000" b="50000"/>
            </a:path>
          </a:gradFill>
          <a:ln w="12700" cap="sq">
            <a:solidFill>
              <a:srgbClr val="000000"/>
            </a:solidFill>
            <a:round/>
            <a:headEnd type="none" w="sm" len="sm"/>
            <a:tailEnd type="none" w="sm" len="sm"/>
          </a:ln>
        </p:spPr>
        <p:txBody>
          <a:bodyPr wrap="none" lIns="91427" tIns="45714" rIns="91427" bIns="45714"/>
          <a:lstStyle/>
          <a:p>
            <a:endParaRPr lang="en-US">
              <a:solidFill>
                <a:srgbClr val="EAEAEA"/>
              </a:solidFill>
            </a:endParaRPr>
          </a:p>
        </p:txBody>
      </p:sp>
      <p:grpSp>
        <p:nvGrpSpPr>
          <p:cNvPr id="5" name="Group 2"/>
          <p:cNvGrpSpPr>
            <a:grpSpLocks/>
          </p:cNvGrpSpPr>
          <p:nvPr/>
        </p:nvGrpSpPr>
        <p:grpSpPr bwMode="auto">
          <a:xfrm>
            <a:off x="0" y="1"/>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solidFill>
                  <a:srgbClr val="EAEAEA"/>
                </a:solidFill>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solidFill>
                  <a:srgbClr val="EAEAEA"/>
                </a:solidFill>
              </a:endParaRPr>
            </a:p>
          </p:txBody>
        </p:sp>
        <p:pic>
          <p:nvPicPr>
            <p:cNvPr id="8"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1"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Date Placeholder 8"/>
          <p:cNvSpPr>
            <a:spLocks noGrp="1" noChangeArrowheads="1"/>
          </p:cNvSpPr>
          <p:nvPr>
            <p:ph type="dt" sz="quarter" idx="10"/>
          </p:nvPr>
        </p:nvSpPr>
        <p:spPr>
          <a:xfrm>
            <a:off x="18288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10" name="Footer Placeholder 9"/>
          <p:cNvSpPr>
            <a:spLocks noGrp="1" noChangeArrowheads="1"/>
          </p:cNvSpPr>
          <p:nvPr>
            <p:ph type="ftr" sz="quarter" idx="11"/>
          </p:nvPr>
        </p:nvSpPr>
        <p:spPr>
          <a:xfrm>
            <a:off x="3962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11" name="Slide Number Placeholder 10"/>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F6342B50-4E91-4B4E-8098-D583E1053BA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004482427"/>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5" name="Footer Placeholder 4"/>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6" name="Slide Number Placeholder 5"/>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D05BF29A-0F01-3D44-9487-0CC9431DAD7A}"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72741891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79" indent="0">
              <a:buNone/>
              <a:defRPr sz="1800"/>
            </a:lvl2pPr>
            <a:lvl3pPr marL="914158" indent="0">
              <a:buNone/>
              <a:defRPr sz="1600"/>
            </a:lvl3pPr>
            <a:lvl4pPr marL="1371236" indent="0">
              <a:buNone/>
              <a:defRPr sz="1400"/>
            </a:lvl4pPr>
            <a:lvl5pPr marL="1828313" indent="0">
              <a:buNone/>
              <a:defRPr sz="1400"/>
            </a:lvl5pPr>
            <a:lvl6pPr marL="2285392" indent="0">
              <a:buNone/>
              <a:defRPr sz="1400"/>
            </a:lvl6pPr>
            <a:lvl7pPr marL="2742471" indent="0">
              <a:buNone/>
              <a:defRPr sz="1400"/>
            </a:lvl7pPr>
            <a:lvl8pPr marL="3199549" indent="0">
              <a:buNone/>
              <a:defRPr sz="1400"/>
            </a:lvl8pPr>
            <a:lvl9pPr marL="3656627" indent="0">
              <a:buNone/>
              <a:defRPr sz="1400"/>
            </a:lvl9pPr>
          </a:lstStyle>
          <a:p>
            <a:pPr lvl="0"/>
            <a:r>
              <a:rPr lang="en-US" smtClean="0"/>
              <a:t>Click to edit Master text styles</a:t>
            </a:r>
          </a:p>
        </p:txBody>
      </p:sp>
      <p:sp>
        <p:nvSpPr>
          <p:cNvPr id="4" name="Date Placeholder 3"/>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5" name="Footer Placeholder 4"/>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6" name="Slide Number Placeholder 5"/>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8BC8523E-AD22-DA4E-B328-F675875812B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79194980"/>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1"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6" name="Footer Placeholder 5"/>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7" name="Slide Number Placeholder 6"/>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4713C8B4-F2FE-2644-83AD-112A52DC1D3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524975049"/>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079" indent="0">
              <a:buNone/>
              <a:defRPr sz="2000" b="1"/>
            </a:lvl2pPr>
            <a:lvl3pPr marL="914158" indent="0">
              <a:buNone/>
              <a:defRPr sz="1800" b="1"/>
            </a:lvl3pPr>
            <a:lvl4pPr marL="1371236" indent="0">
              <a:buNone/>
              <a:defRPr sz="1600" b="1"/>
            </a:lvl4pPr>
            <a:lvl5pPr marL="1828313" indent="0">
              <a:buNone/>
              <a:defRPr sz="1600" b="1"/>
            </a:lvl5pPr>
            <a:lvl6pPr marL="2285392" indent="0">
              <a:buNone/>
              <a:defRPr sz="1600" b="1"/>
            </a:lvl6pPr>
            <a:lvl7pPr marL="2742471" indent="0">
              <a:buNone/>
              <a:defRPr sz="1600" b="1"/>
            </a:lvl7pPr>
            <a:lvl8pPr marL="3199549" indent="0">
              <a:buNone/>
              <a:defRPr sz="1600" b="1"/>
            </a:lvl8pPr>
            <a:lvl9pPr marL="365662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079" indent="0">
              <a:buNone/>
              <a:defRPr sz="2000" b="1"/>
            </a:lvl2pPr>
            <a:lvl3pPr marL="914158" indent="0">
              <a:buNone/>
              <a:defRPr sz="1800" b="1"/>
            </a:lvl3pPr>
            <a:lvl4pPr marL="1371236" indent="0">
              <a:buNone/>
              <a:defRPr sz="1600" b="1"/>
            </a:lvl4pPr>
            <a:lvl5pPr marL="1828313" indent="0">
              <a:buNone/>
              <a:defRPr sz="1600" b="1"/>
            </a:lvl5pPr>
            <a:lvl6pPr marL="2285392" indent="0">
              <a:buNone/>
              <a:defRPr sz="1600" b="1"/>
            </a:lvl6pPr>
            <a:lvl7pPr marL="2742471" indent="0">
              <a:buNone/>
              <a:defRPr sz="1600" b="1"/>
            </a:lvl7pPr>
            <a:lvl8pPr marL="3199549" indent="0">
              <a:buNone/>
              <a:defRPr sz="1600" b="1"/>
            </a:lvl8pPr>
            <a:lvl9pPr marL="365662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8" name="Footer Placeholder 7"/>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9" name="Slide Number Placeholder 8"/>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91358057-48B4-6748-93A5-C099F66CFEE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61021333"/>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4" name="Footer Placeholder 3"/>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5" name="Slide Number Placeholder 4"/>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2209EC9E-14B5-6F46-BDFA-EF42821D4B1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165856627"/>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3" name="Footer Placeholder 2"/>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4" name="Slide Number Placeholder 3"/>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58938A98-3DE3-D449-95CE-E645E2F4A5F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87049106"/>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1"/>
            <a:ext cx="3008313" cy="4691063"/>
          </a:xfrm>
        </p:spPr>
        <p:txBody>
          <a:bodyPr/>
          <a:lstStyle>
            <a:lvl1pPr marL="0" indent="0">
              <a:buNone/>
              <a:defRPr sz="1400"/>
            </a:lvl1pPr>
            <a:lvl2pPr marL="457079" indent="0">
              <a:buNone/>
              <a:defRPr sz="1200"/>
            </a:lvl2pPr>
            <a:lvl3pPr marL="914158" indent="0">
              <a:buNone/>
              <a:defRPr sz="1000"/>
            </a:lvl3pPr>
            <a:lvl4pPr marL="1371236" indent="0">
              <a:buNone/>
              <a:defRPr sz="900"/>
            </a:lvl4pPr>
            <a:lvl5pPr marL="1828313" indent="0">
              <a:buNone/>
              <a:defRPr sz="900"/>
            </a:lvl5pPr>
            <a:lvl6pPr marL="2285392" indent="0">
              <a:buNone/>
              <a:defRPr sz="900"/>
            </a:lvl6pPr>
            <a:lvl7pPr marL="2742471" indent="0">
              <a:buNone/>
              <a:defRPr sz="900"/>
            </a:lvl7pPr>
            <a:lvl8pPr marL="3199549" indent="0">
              <a:buNone/>
              <a:defRPr sz="900"/>
            </a:lvl8pPr>
            <a:lvl9pPr marL="3656627"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6" name="Footer Placeholder 5"/>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7" name="Slide Number Placeholder 6"/>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68E38142-DC64-2249-9DDD-399A57E35CC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49646121"/>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79" indent="0">
              <a:buNone/>
              <a:defRPr sz="2800"/>
            </a:lvl2pPr>
            <a:lvl3pPr marL="914158" indent="0">
              <a:buNone/>
              <a:defRPr sz="2400"/>
            </a:lvl3pPr>
            <a:lvl4pPr marL="1371236" indent="0">
              <a:buNone/>
              <a:defRPr sz="2000"/>
            </a:lvl4pPr>
            <a:lvl5pPr marL="1828313" indent="0">
              <a:buNone/>
              <a:defRPr sz="2000"/>
            </a:lvl5pPr>
            <a:lvl6pPr marL="2285392" indent="0">
              <a:buNone/>
              <a:defRPr sz="2000"/>
            </a:lvl6pPr>
            <a:lvl7pPr marL="2742471" indent="0">
              <a:buNone/>
              <a:defRPr sz="2000"/>
            </a:lvl7pPr>
            <a:lvl8pPr marL="3199549" indent="0">
              <a:buNone/>
              <a:defRPr sz="2000"/>
            </a:lvl8pPr>
            <a:lvl9pPr marL="3656627"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79" indent="0">
              <a:buNone/>
              <a:defRPr sz="1200"/>
            </a:lvl2pPr>
            <a:lvl3pPr marL="914158" indent="0">
              <a:buNone/>
              <a:defRPr sz="1000"/>
            </a:lvl3pPr>
            <a:lvl4pPr marL="1371236" indent="0">
              <a:buNone/>
              <a:defRPr sz="900"/>
            </a:lvl4pPr>
            <a:lvl5pPr marL="1828313" indent="0">
              <a:buNone/>
              <a:defRPr sz="900"/>
            </a:lvl5pPr>
            <a:lvl6pPr marL="2285392" indent="0">
              <a:buNone/>
              <a:defRPr sz="900"/>
            </a:lvl6pPr>
            <a:lvl7pPr marL="2742471" indent="0">
              <a:buNone/>
              <a:defRPr sz="900"/>
            </a:lvl7pPr>
            <a:lvl8pPr marL="3199549" indent="0">
              <a:buNone/>
              <a:defRPr sz="900"/>
            </a:lvl8pPr>
            <a:lvl9pPr marL="3656627"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6" name="Footer Placeholder 5"/>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7" name="Slide Number Placeholder 6"/>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7C91FB75-1981-E446-84D2-3D73DECABE8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105020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smtClean="0"/>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CA35E2DC-0C5A-6545-AE0C-F25F85665A50}" type="slidenum">
              <a:rPr lang="en-US" altLang="ja-JP"/>
              <a:pPr>
                <a:defRPr/>
              </a:pPr>
              <a:t>‹#›</a:t>
            </a:fld>
            <a:endParaRPr lang="en-US" altLang="ja-JP"/>
          </a:p>
        </p:txBody>
      </p:sp>
    </p:spTree>
    <p:extLst>
      <p:ext uri="{BB962C8B-B14F-4D97-AF65-F5344CB8AC3E}">
        <p14:creationId xmlns:p14="http://schemas.microsoft.com/office/powerpoint/2010/main" val="267064465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16014"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endParaRPr lang="en-US">
              <a:solidFill>
                <a:srgbClr val="EAEAEA"/>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5666E7A8-FC2B-F04C-804E-1F5C52B2195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408741307"/>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5" name="Footer Placeholder 4"/>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6" name="Slide Number Placeholder 5"/>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728DA697-271D-8F4C-82F0-40F10223010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925167129"/>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32" indent="0" algn="ctr">
              <a:buNone/>
              <a:defRPr>
                <a:solidFill>
                  <a:schemeClr val="tx1">
                    <a:tint val="75000"/>
                  </a:schemeClr>
                </a:solidFill>
              </a:defRPr>
            </a:lvl2pPr>
            <a:lvl3pPr marL="914265" indent="0" algn="ctr">
              <a:buNone/>
              <a:defRPr>
                <a:solidFill>
                  <a:schemeClr val="tx1">
                    <a:tint val="75000"/>
                  </a:schemeClr>
                </a:solidFill>
              </a:defRPr>
            </a:lvl3pPr>
            <a:lvl4pPr marL="1371396" indent="0" algn="ctr">
              <a:buNone/>
              <a:defRPr>
                <a:solidFill>
                  <a:schemeClr val="tx1">
                    <a:tint val="75000"/>
                  </a:schemeClr>
                </a:solidFill>
              </a:defRPr>
            </a:lvl4pPr>
            <a:lvl5pPr marL="1828530" indent="0" algn="ctr">
              <a:buNone/>
              <a:defRPr>
                <a:solidFill>
                  <a:schemeClr val="tx1">
                    <a:tint val="75000"/>
                  </a:schemeClr>
                </a:solidFill>
              </a:defRPr>
            </a:lvl5pPr>
            <a:lvl6pPr marL="2285659" indent="0" algn="ctr">
              <a:buNone/>
              <a:defRPr>
                <a:solidFill>
                  <a:schemeClr val="tx1">
                    <a:tint val="75000"/>
                  </a:schemeClr>
                </a:solidFill>
              </a:defRPr>
            </a:lvl6pPr>
            <a:lvl7pPr marL="2742792" indent="0" algn="ctr">
              <a:buNone/>
              <a:defRPr>
                <a:solidFill>
                  <a:schemeClr val="tx1">
                    <a:tint val="75000"/>
                  </a:schemeClr>
                </a:solidFill>
              </a:defRPr>
            </a:lvl7pPr>
            <a:lvl8pPr marL="3199924" indent="0" algn="ctr">
              <a:buNone/>
              <a:defRPr>
                <a:solidFill>
                  <a:schemeClr val="tx1">
                    <a:tint val="75000"/>
                  </a:schemeClr>
                </a:solidFill>
              </a:defRPr>
            </a:lvl8pPr>
            <a:lvl9pPr marL="365705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3/5/18</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04849314"/>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3/5/18</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69756168"/>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32" indent="0">
              <a:buNone/>
              <a:defRPr sz="1800">
                <a:solidFill>
                  <a:schemeClr val="tx1">
                    <a:tint val="75000"/>
                  </a:schemeClr>
                </a:solidFill>
              </a:defRPr>
            </a:lvl2pPr>
            <a:lvl3pPr marL="914265" indent="0">
              <a:buNone/>
              <a:defRPr sz="1600">
                <a:solidFill>
                  <a:schemeClr val="tx1">
                    <a:tint val="75000"/>
                  </a:schemeClr>
                </a:solidFill>
              </a:defRPr>
            </a:lvl3pPr>
            <a:lvl4pPr marL="1371396" indent="0">
              <a:buNone/>
              <a:defRPr sz="1400">
                <a:solidFill>
                  <a:schemeClr val="tx1">
                    <a:tint val="75000"/>
                  </a:schemeClr>
                </a:solidFill>
              </a:defRPr>
            </a:lvl4pPr>
            <a:lvl5pPr marL="1828530" indent="0">
              <a:buNone/>
              <a:defRPr sz="1400">
                <a:solidFill>
                  <a:schemeClr val="tx1">
                    <a:tint val="75000"/>
                  </a:schemeClr>
                </a:solidFill>
              </a:defRPr>
            </a:lvl5pPr>
            <a:lvl6pPr marL="2285659" indent="0">
              <a:buNone/>
              <a:defRPr sz="1400">
                <a:solidFill>
                  <a:schemeClr val="tx1">
                    <a:tint val="75000"/>
                  </a:schemeClr>
                </a:solidFill>
              </a:defRPr>
            </a:lvl6pPr>
            <a:lvl7pPr marL="2742792" indent="0">
              <a:buNone/>
              <a:defRPr sz="1400">
                <a:solidFill>
                  <a:schemeClr val="tx1">
                    <a:tint val="75000"/>
                  </a:schemeClr>
                </a:solidFill>
              </a:defRPr>
            </a:lvl7pPr>
            <a:lvl8pPr marL="3199924" indent="0">
              <a:buNone/>
              <a:defRPr sz="1400">
                <a:solidFill>
                  <a:schemeClr val="tx1">
                    <a:tint val="75000"/>
                  </a:schemeClr>
                </a:solidFill>
              </a:defRPr>
            </a:lvl8pPr>
            <a:lvl9pPr marL="365705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3/5/18</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2355222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3/5/18</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73726902"/>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3/5/18</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87527999"/>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3/5/18</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61695386"/>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3/5/18</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71449821"/>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3/5/18</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50115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3D2A9FF3-FF72-1542-83A1-64FBF2844455}" type="slidenum">
              <a:rPr lang="en-US"/>
              <a:pPr>
                <a:defRPr/>
              </a:pPr>
              <a:t>‹#›</a:t>
            </a:fld>
            <a:endParaRPr lang="en-US"/>
          </a:p>
        </p:txBody>
      </p:sp>
    </p:spTree>
    <p:extLst>
      <p:ext uri="{BB962C8B-B14F-4D97-AF65-F5344CB8AC3E}">
        <p14:creationId xmlns:p14="http://schemas.microsoft.com/office/powerpoint/2010/main" val="17915455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FC1006E1-8798-3746-92BB-AC80D99CEDCE}" type="slidenum">
              <a:rPr lang="en-US" altLang="ja-JP"/>
              <a:pPr>
                <a:defRPr/>
              </a:pPr>
              <a:t>‹#›</a:t>
            </a:fld>
            <a:endParaRPr lang="en-US" altLang="ja-JP"/>
          </a:p>
        </p:txBody>
      </p:sp>
    </p:spTree>
    <p:extLst>
      <p:ext uri="{BB962C8B-B14F-4D97-AF65-F5344CB8AC3E}">
        <p14:creationId xmlns:p14="http://schemas.microsoft.com/office/powerpoint/2010/main" val="211661322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3/5/18</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10397757"/>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3/5/18</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6115344"/>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3/5/18</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22190158"/>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41" y="201615"/>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a:extLst>
              <a:ext uri="{28A0092B-C50C-407E-A947-70E740481C1C}">
                <a14:useLocalDpi xmlns:a14="http://schemas.microsoft.com/office/drawing/2010/main" val="0"/>
              </a:ext>
            </a:extLst>
          </a:blip>
          <a:srcRect t="39999"/>
          <a:stretch>
            <a:fillRect/>
          </a:stretch>
        </p:blipFill>
        <p:spPr bwMode="ltGray">
          <a:xfrm>
            <a:off x="0" y="4222751"/>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4"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E6832363-2F53-9849-A7AE-2143CF80A3D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06644460"/>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A3088246-B328-2748-8C10-112C6CF9385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00276187"/>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2D43FC8-5AF7-BB49-97B0-1BC74B4E628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79062214"/>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1"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7E40827-4B35-1147-AA2A-FEFABB6D956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66117662"/>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FB161032-C23B-B342-9D8C-B9D4B616515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87843166"/>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76EE3A35-4AE2-C847-8D4E-3A0E0731D00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75781838"/>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6B35E14C-9495-8C43-A58C-AA954690056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234419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068637FF-0AF2-E64D-B2EA-CE7456F50F47}" type="slidenum">
              <a:rPr lang="en-US" altLang="ja-JP"/>
              <a:pPr>
                <a:defRPr/>
              </a:pPr>
              <a:t>‹#›</a:t>
            </a:fld>
            <a:endParaRPr lang="en-US" altLang="ja-JP"/>
          </a:p>
        </p:txBody>
      </p:sp>
    </p:spTree>
    <p:extLst>
      <p:ext uri="{BB962C8B-B14F-4D97-AF65-F5344CB8AC3E}">
        <p14:creationId xmlns:p14="http://schemas.microsoft.com/office/powerpoint/2010/main" val="3633271554"/>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3842AE5-0050-8345-808D-712D3C8418E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03037053"/>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49506D9F-0C84-C84A-BEEA-25FAA552E5B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15478380"/>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AC1437D-36C4-274A-9798-E2D8B7D70D2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82342595"/>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0F32A29-C767-DD4F-8D26-514F9A5FD91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8051443"/>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FA14361-CC12-4144-829B-5437FD096675}" type="slidenum">
              <a:rPr lang="en-US"/>
              <a:pPr/>
              <a:t>‹#›</a:t>
            </a:fld>
            <a:endParaRPr lang="en-US"/>
          </a:p>
        </p:txBody>
      </p:sp>
    </p:spTree>
    <p:extLst>
      <p:ext uri="{BB962C8B-B14F-4D97-AF65-F5344CB8AC3E}">
        <p14:creationId xmlns:p14="http://schemas.microsoft.com/office/powerpoint/2010/main" val="3526245002"/>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9E68551-7DC3-4043-A345-BA56085E2FEE}" type="slidenum">
              <a:rPr lang="en-US"/>
              <a:pPr/>
              <a:t>‹#›</a:t>
            </a:fld>
            <a:endParaRPr lang="en-US"/>
          </a:p>
        </p:txBody>
      </p:sp>
    </p:spTree>
    <p:extLst>
      <p:ext uri="{BB962C8B-B14F-4D97-AF65-F5344CB8AC3E}">
        <p14:creationId xmlns:p14="http://schemas.microsoft.com/office/powerpoint/2010/main" val="277617612"/>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E63129C-E743-814B-AE6C-5AC30E5C6C55}" type="slidenum">
              <a:rPr lang="en-US"/>
              <a:pPr/>
              <a:t>‹#›</a:t>
            </a:fld>
            <a:endParaRPr lang="en-US"/>
          </a:p>
        </p:txBody>
      </p:sp>
    </p:spTree>
    <p:extLst>
      <p:ext uri="{BB962C8B-B14F-4D97-AF65-F5344CB8AC3E}">
        <p14:creationId xmlns:p14="http://schemas.microsoft.com/office/powerpoint/2010/main" val="4140663898"/>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9EA1202-F682-344D-A5C4-F1C163748104}" type="slidenum">
              <a:rPr lang="en-US"/>
              <a:pPr/>
              <a:t>‹#›</a:t>
            </a:fld>
            <a:endParaRPr lang="en-US"/>
          </a:p>
        </p:txBody>
      </p:sp>
    </p:spTree>
    <p:extLst>
      <p:ext uri="{BB962C8B-B14F-4D97-AF65-F5344CB8AC3E}">
        <p14:creationId xmlns:p14="http://schemas.microsoft.com/office/powerpoint/2010/main" val="626578204"/>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C668401-84B7-9F4E-88A0-B32DF5D4755C}" type="slidenum">
              <a:rPr lang="en-US"/>
              <a:pPr/>
              <a:t>‹#›</a:t>
            </a:fld>
            <a:endParaRPr lang="en-US"/>
          </a:p>
        </p:txBody>
      </p:sp>
    </p:spTree>
    <p:extLst>
      <p:ext uri="{BB962C8B-B14F-4D97-AF65-F5344CB8AC3E}">
        <p14:creationId xmlns:p14="http://schemas.microsoft.com/office/powerpoint/2010/main" val="4289974245"/>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E2F5ABD-577E-C44A-B2C5-623F0B2E0BF6}" type="slidenum">
              <a:rPr lang="en-US"/>
              <a:pPr/>
              <a:t>‹#›</a:t>
            </a:fld>
            <a:endParaRPr lang="en-US"/>
          </a:p>
        </p:txBody>
      </p:sp>
    </p:spTree>
    <p:extLst>
      <p:ext uri="{BB962C8B-B14F-4D97-AF65-F5344CB8AC3E}">
        <p14:creationId xmlns:p14="http://schemas.microsoft.com/office/powerpoint/2010/main" val="41336316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CB272084-4EB3-234B-B7E5-1B288E26E194}" type="slidenum">
              <a:rPr lang="en-US" altLang="ja-JP"/>
              <a:pPr>
                <a:defRPr/>
              </a:pPr>
              <a:t>‹#›</a:t>
            </a:fld>
            <a:endParaRPr lang="en-US" altLang="ja-JP"/>
          </a:p>
        </p:txBody>
      </p:sp>
    </p:spTree>
    <p:extLst>
      <p:ext uri="{BB962C8B-B14F-4D97-AF65-F5344CB8AC3E}">
        <p14:creationId xmlns:p14="http://schemas.microsoft.com/office/powerpoint/2010/main" val="1855314268"/>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14AE9250-819F-AB40-8B00-4102D8110E99}" type="slidenum">
              <a:rPr lang="en-US"/>
              <a:pPr/>
              <a:t>‹#›</a:t>
            </a:fld>
            <a:endParaRPr lang="en-US"/>
          </a:p>
        </p:txBody>
      </p:sp>
    </p:spTree>
    <p:extLst>
      <p:ext uri="{BB962C8B-B14F-4D97-AF65-F5344CB8AC3E}">
        <p14:creationId xmlns:p14="http://schemas.microsoft.com/office/powerpoint/2010/main" val="1796889890"/>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34525C4B-DD9D-4549-926E-F0A0133524BE}" type="slidenum">
              <a:rPr lang="en-US"/>
              <a:pPr/>
              <a:t>‹#›</a:t>
            </a:fld>
            <a:endParaRPr lang="en-US"/>
          </a:p>
        </p:txBody>
      </p:sp>
    </p:spTree>
    <p:extLst>
      <p:ext uri="{BB962C8B-B14F-4D97-AF65-F5344CB8AC3E}">
        <p14:creationId xmlns:p14="http://schemas.microsoft.com/office/powerpoint/2010/main" val="3697865543"/>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28868B8-4788-BA4B-899C-A0DE809B1034}" type="slidenum">
              <a:rPr lang="en-US"/>
              <a:pPr/>
              <a:t>‹#›</a:t>
            </a:fld>
            <a:endParaRPr lang="en-US"/>
          </a:p>
        </p:txBody>
      </p:sp>
    </p:spTree>
    <p:extLst>
      <p:ext uri="{BB962C8B-B14F-4D97-AF65-F5344CB8AC3E}">
        <p14:creationId xmlns:p14="http://schemas.microsoft.com/office/powerpoint/2010/main" val="2708545458"/>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E60156D-F106-804A-817B-5995F975EDEC}" type="slidenum">
              <a:rPr lang="en-US"/>
              <a:pPr/>
              <a:t>‹#›</a:t>
            </a:fld>
            <a:endParaRPr lang="en-US"/>
          </a:p>
        </p:txBody>
      </p:sp>
    </p:spTree>
    <p:extLst>
      <p:ext uri="{BB962C8B-B14F-4D97-AF65-F5344CB8AC3E}">
        <p14:creationId xmlns:p14="http://schemas.microsoft.com/office/powerpoint/2010/main" val="3614613144"/>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C2F1AA64-4F0A-6841-A6F4-146AF66C4525}" type="slidenum">
              <a:rPr lang="en-US"/>
              <a:pPr/>
              <a:t>‹#›</a:t>
            </a:fld>
            <a:endParaRPr lang="en-US"/>
          </a:p>
        </p:txBody>
      </p:sp>
    </p:spTree>
    <p:extLst>
      <p:ext uri="{BB962C8B-B14F-4D97-AF65-F5344CB8AC3E}">
        <p14:creationId xmlns:p14="http://schemas.microsoft.com/office/powerpoint/2010/main" val="2271613965"/>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3983583"/>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9804702"/>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32426"/>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7798135"/>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20734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8BEFAFA7-6DFE-4C46-867C-D73AD651DF78}" type="slidenum">
              <a:rPr lang="en-US" altLang="ja-JP"/>
              <a:pPr>
                <a:defRPr/>
              </a:pPr>
              <a:t>‹#›</a:t>
            </a:fld>
            <a:endParaRPr lang="en-US" altLang="ja-JP"/>
          </a:p>
        </p:txBody>
      </p:sp>
    </p:spTree>
    <p:extLst>
      <p:ext uri="{BB962C8B-B14F-4D97-AF65-F5344CB8AC3E}">
        <p14:creationId xmlns:p14="http://schemas.microsoft.com/office/powerpoint/2010/main" val="2926638583"/>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0468467"/>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1277923"/>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7422007"/>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6532960"/>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5531838"/>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2098332"/>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20963147"/>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74958077"/>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546" indent="0">
              <a:buNone/>
              <a:defRPr sz="1800"/>
            </a:lvl2pPr>
            <a:lvl3pPr marL="913095" indent="0">
              <a:buNone/>
              <a:defRPr sz="1600"/>
            </a:lvl3pPr>
            <a:lvl4pPr marL="1369628" indent="0">
              <a:buNone/>
              <a:defRPr sz="1400"/>
            </a:lvl4pPr>
            <a:lvl5pPr marL="1826186" indent="0">
              <a:buNone/>
              <a:defRPr sz="1400"/>
            </a:lvl5pPr>
            <a:lvl6pPr marL="2282714" indent="0">
              <a:buNone/>
              <a:defRPr sz="1400"/>
            </a:lvl6pPr>
            <a:lvl7pPr marL="2739256" indent="0">
              <a:buNone/>
              <a:defRPr sz="1400"/>
            </a:lvl7pPr>
            <a:lvl8pPr marL="3195796" indent="0">
              <a:buNone/>
              <a:defRPr sz="1400"/>
            </a:lvl8pPr>
            <a:lvl9pPr marL="365234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65245540"/>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703482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B7130471-B45B-8045-9FCB-605F3DF95D43}" type="slidenum">
              <a:rPr lang="en-US" altLang="ja-JP"/>
              <a:pPr>
                <a:defRPr/>
              </a:pPr>
              <a:t>‹#›</a:t>
            </a:fld>
            <a:endParaRPr lang="en-US" altLang="ja-JP"/>
          </a:p>
        </p:txBody>
      </p:sp>
    </p:spTree>
    <p:extLst>
      <p:ext uri="{BB962C8B-B14F-4D97-AF65-F5344CB8AC3E}">
        <p14:creationId xmlns:p14="http://schemas.microsoft.com/office/powerpoint/2010/main" val="3103530805"/>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4" y="1535113"/>
            <a:ext cx="4041775"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7267379"/>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40670456"/>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56463486"/>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9"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29" y="1435101"/>
            <a:ext cx="3008313" cy="4691063"/>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62763838"/>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46" indent="0">
              <a:buNone/>
              <a:defRPr sz="2800"/>
            </a:lvl2pPr>
            <a:lvl3pPr marL="913095" indent="0">
              <a:buNone/>
              <a:defRPr sz="2400"/>
            </a:lvl3pPr>
            <a:lvl4pPr marL="1369628" indent="0">
              <a:buNone/>
              <a:defRPr sz="2000"/>
            </a:lvl4pPr>
            <a:lvl5pPr marL="1826186" indent="0">
              <a:buNone/>
              <a:defRPr sz="2000"/>
            </a:lvl5pPr>
            <a:lvl6pPr marL="2282714" indent="0">
              <a:buNone/>
              <a:defRPr sz="2000"/>
            </a:lvl6pPr>
            <a:lvl7pPr marL="2739256" indent="0">
              <a:buNone/>
              <a:defRPr sz="2000"/>
            </a:lvl7pPr>
            <a:lvl8pPr marL="3195796" indent="0">
              <a:buNone/>
              <a:defRPr sz="2000"/>
            </a:lvl8pPr>
            <a:lvl9pPr marL="365234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44291579"/>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7308872"/>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72789959"/>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bwMode="auto">
          <a:xfrm>
            <a:off x="1116014" y="0"/>
            <a:ext cx="8027987"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lIns="91427" tIns="45714" rIns="91427" bIns="45714"/>
          <a:lstStyle/>
          <a:p>
            <a:pPr>
              <a:defRPr/>
            </a:pPr>
            <a:endParaRPr lang="en-US">
              <a:solidFill>
                <a:srgbClr val="EAEAEA"/>
              </a:solidFill>
              <a:effectLst>
                <a:outerShdw blurRad="38100" dist="38100" dir="2700000" algn="tl">
                  <a:srgbClr val="000000">
                    <a:alpha val="43137"/>
                  </a:srgbClr>
                </a:outerShdw>
              </a:effectLst>
              <a:ea typeface="Times New Roman" charset="0"/>
              <a:cs typeface="Times New Roman" charset="0"/>
            </a:endParaRPr>
          </a:p>
        </p:txBody>
      </p:sp>
      <p:grpSp>
        <p:nvGrpSpPr>
          <p:cNvPr id="5" name="Group 2"/>
          <p:cNvGrpSpPr>
            <a:grpSpLocks/>
          </p:cNvGrpSpPr>
          <p:nvPr/>
        </p:nvGrpSpPr>
        <p:grpSpPr bwMode="auto">
          <a:xfrm>
            <a:off x="0" y="1"/>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cs typeface="Times New Roman" charset="0"/>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cs typeface="Times New Roman" charset="0"/>
              </a:endParaRPr>
            </a:p>
          </p:txBody>
        </p:sp>
        <p:pic>
          <p:nvPicPr>
            <p:cNvPr id="8"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1"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solidFill>
                <a:srgbClr val="EAEAEA"/>
              </a:solidFill>
            </a:endParaRPr>
          </a:p>
        </p:txBody>
      </p:sp>
      <p:sp>
        <p:nvSpPr>
          <p:cNvPr id="10"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solidFill>
                <a:srgbClr val="EAEAEA"/>
              </a:solidFill>
            </a:endParaRPr>
          </a:p>
        </p:txBody>
      </p:sp>
      <p:sp>
        <p:nvSpPr>
          <p:cNvPr id="11" name="Rectangle 10"/>
          <p:cNvSpPr>
            <a:spLocks noGrp="1" noChangeArrowheads="1"/>
          </p:cNvSpPr>
          <p:nvPr>
            <p:ph type="sldNum" sz="quarter" idx="12"/>
          </p:nvPr>
        </p:nvSpPr>
        <p:spPr/>
        <p:txBody>
          <a:bodyPr/>
          <a:lstStyle>
            <a:lvl1pPr>
              <a:defRPr/>
            </a:lvl1pPr>
          </a:lstStyle>
          <a:p>
            <a:pPr>
              <a:defRPr/>
            </a:pPr>
            <a:fld id="{0587DEEF-5164-2649-B215-FC4E9E4B3DB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718247315"/>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665BD85-7901-4C4A-B161-7AFAC97B0EDA}"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29732424"/>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6649852-898C-534C-AE8E-2D2C0F85A0B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2236525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DB395B9A-C350-904C-92CA-24FEFCFF71F3}" type="slidenum">
              <a:rPr lang="en-US" altLang="ja-JP"/>
              <a:pPr>
                <a:defRPr/>
              </a:pPr>
              <a:t>‹#›</a:t>
            </a:fld>
            <a:endParaRPr lang="en-US" altLang="ja-JP"/>
          </a:p>
        </p:txBody>
      </p:sp>
    </p:spTree>
    <p:extLst>
      <p:ext uri="{BB962C8B-B14F-4D97-AF65-F5344CB8AC3E}">
        <p14:creationId xmlns:p14="http://schemas.microsoft.com/office/powerpoint/2010/main" val="1722833164"/>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1"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9A08971-D9EB-4D47-8B71-D8A3BF22AD9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133574918"/>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3D2A9FF3-FF72-1542-83A1-64FBF284445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754724272"/>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4CCF2D39-1164-EF4B-886C-F5DDC7A4568B}"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224615534"/>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BF27B8EA-51A3-DD48-91B4-D35B8CC7F7A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01917581"/>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6A37C18-16DE-1945-9759-DAD965E2B8A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931327244"/>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D5B94CE-24BD-8C4F-8F4D-E311EEC1003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35211420"/>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4EB053C3-05A6-D547-96A6-6E89FDEAB16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866756127"/>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55538FF-0AF0-A048-A326-E8DC6B5FD80B}"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5534919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6458CFC3-2A89-CC43-9978-7BDBD9DD0DF0}" type="slidenum">
              <a:rPr lang="en-US" altLang="ja-JP"/>
              <a:pPr>
                <a:defRPr/>
              </a:pPr>
              <a:t>‹#›</a:t>
            </a:fld>
            <a:endParaRPr lang="en-US" altLang="ja-JP"/>
          </a:p>
        </p:txBody>
      </p:sp>
    </p:spTree>
    <p:extLst>
      <p:ext uri="{BB962C8B-B14F-4D97-AF65-F5344CB8AC3E}">
        <p14:creationId xmlns:p14="http://schemas.microsoft.com/office/powerpoint/2010/main" val="11222397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31C7DA0-8327-144E-B769-64737D663E36}" type="slidenum">
              <a:rPr lang="en-US" altLang="ja-JP"/>
              <a:pPr>
                <a:defRPr/>
              </a:pPr>
              <a:t>‹#›</a:t>
            </a:fld>
            <a:endParaRPr lang="en-US" altLang="ja-JP"/>
          </a:p>
        </p:txBody>
      </p:sp>
    </p:spTree>
    <p:extLst>
      <p:ext uri="{BB962C8B-B14F-4D97-AF65-F5344CB8AC3E}">
        <p14:creationId xmlns:p14="http://schemas.microsoft.com/office/powerpoint/2010/main" val="14506771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6384D2A3-1EE8-4B49-BE93-860019CB8D55}" type="slidenum">
              <a:rPr lang="en-GB"/>
              <a:pPr>
                <a:defRPr/>
              </a:pPr>
              <a:t>‹#›</a:t>
            </a:fld>
            <a:endParaRPr lang="en-GB"/>
          </a:p>
        </p:txBody>
      </p:sp>
    </p:spTree>
    <p:extLst>
      <p:ext uri="{BB962C8B-B14F-4D97-AF65-F5344CB8AC3E}">
        <p14:creationId xmlns:p14="http://schemas.microsoft.com/office/powerpoint/2010/main" val="41354048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17309B8B-10B9-9549-84F0-2942B8E88C38}" type="slidenum">
              <a:rPr lang="en-US"/>
              <a:pPr>
                <a:defRPr/>
              </a:pPr>
              <a:t>‹#›</a:t>
            </a:fld>
            <a:endParaRPr lang="en-US"/>
          </a:p>
        </p:txBody>
      </p:sp>
    </p:spTree>
    <p:extLst>
      <p:ext uri="{BB962C8B-B14F-4D97-AF65-F5344CB8AC3E}">
        <p14:creationId xmlns:p14="http://schemas.microsoft.com/office/powerpoint/2010/main" val="804820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4CCF2D39-1164-EF4B-886C-F5DDC7A4568B}" type="slidenum">
              <a:rPr lang="en-US"/>
              <a:pPr>
                <a:defRPr/>
              </a:pPr>
              <a:t>‹#›</a:t>
            </a:fld>
            <a:endParaRPr lang="en-US"/>
          </a:p>
        </p:txBody>
      </p:sp>
    </p:spTree>
    <p:extLst>
      <p:ext uri="{BB962C8B-B14F-4D97-AF65-F5344CB8AC3E}">
        <p14:creationId xmlns:p14="http://schemas.microsoft.com/office/powerpoint/2010/main" val="35331273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ACE26D47-37FC-8643-BE49-D3503FBB0DAC}" type="slidenum">
              <a:rPr lang="en-GB"/>
              <a:pPr>
                <a:defRPr/>
              </a:pPr>
              <a:t>‹#›</a:t>
            </a:fld>
            <a:endParaRPr lang="en-GB"/>
          </a:p>
        </p:txBody>
      </p:sp>
    </p:spTree>
    <p:extLst>
      <p:ext uri="{BB962C8B-B14F-4D97-AF65-F5344CB8AC3E}">
        <p14:creationId xmlns:p14="http://schemas.microsoft.com/office/powerpoint/2010/main" val="6415751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cs typeface="Times New Roman"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cs typeface="Times New Roman"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1"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p:txBody>
          <a:bodyPr/>
          <a:lstStyle>
            <a:lvl1pPr>
              <a:defRPr/>
            </a:lvl1pPr>
          </a:lstStyle>
          <a:p>
            <a:pPr>
              <a:defRPr/>
            </a:pPr>
            <a:fld id="{C8A1B320-23FC-0D4C-981D-E69FD1A8A0ED}" type="slidenum">
              <a:rPr lang="en-US"/>
              <a:pPr>
                <a:defRPr/>
              </a:pPr>
              <a:t>‹#›</a:t>
            </a:fld>
            <a:endParaRPr lang="en-US"/>
          </a:p>
        </p:txBody>
      </p:sp>
    </p:spTree>
    <p:extLst>
      <p:ext uri="{BB962C8B-B14F-4D97-AF65-F5344CB8AC3E}">
        <p14:creationId xmlns:p14="http://schemas.microsoft.com/office/powerpoint/2010/main" val="28813106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E1CC6BC-CB6C-1C4F-865D-DD72CB47E42F}" type="slidenum">
              <a:rPr lang="en-US"/>
              <a:pPr>
                <a:defRPr/>
              </a:pPr>
              <a:t>‹#›</a:t>
            </a:fld>
            <a:endParaRPr lang="en-US"/>
          </a:p>
        </p:txBody>
      </p:sp>
    </p:spTree>
    <p:extLst>
      <p:ext uri="{BB962C8B-B14F-4D97-AF65-F5344CB8AC3E}">
        <p14:creationId xmlns:p14="http://schemas.microsoft.com/office/powerpoint/2010/main" val="17432418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70AB0CAA-CCA0-044C-901B-E4779FD713F9}" type="slidenum">
              <a:rPr lang="en-US"/>
              <a:pPr>
                <a:defRPr/>
              </a:pPr>
              <a:t>‹#›</a:t>
            </a:fld>
            <a:endParaRPr lang="en-US"/>
          </a:p>
        </p:txBody>
      </p:sp>
    </p:spTree>
    <p:extLst>
      <p:ext uri="{BB962C8B-B14F-4D97-AF65-F5344CB8AC3E}">
        <p14:creationId xmlns:p14="http://schemas.microsoft.com/office/powerpoint/2010/main" val="32463829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1"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BF76B0A-BB15-5B41-ACEB-CE2709D2C56A}" type="slidenum">
              <a:rPr lang="en-US"/>
              <a:pPr>
                <a:defRPr/>
              </a:pPr>
              <a:t>‹#›</a:t>
            </a:fld>
            <a:endParaRPr lang="en-US"/>
          </a:p>
        </p:txBody>
      </p:sp>
    </p:spTree>
    <p:extLst>
      <p:ext uri="{BB962C8B-B14F-4D97-AF65-F5344CB8AC3E}">
        <p14:creationId xmlns:p14="http://schemas.microsoft.com/office/powerpoint/2010/main" val="35981991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C64C4FDE-E88C-1A41-B3AA-1B2B973F2292}" type="slidenum">
              <a:rPr lang="en-US"/>
              <a:pPr>
                <a:defRPr/>
              </a:pPr>
              <a:t>‹#›</a:t>
            </a:fld>
            <a:endParaRPr lang="en-US"/>
          </a:p>
        </p:txBody>
      </p:sp>
    </p:spTree>
    <p:extLst>
      <p:ext uri="{BB962C8B-B14F-4D97-AF65-F5344CB8AC3E}">
        <p14:creationId xmlns:p14="http://schemas.microsoft.com/office/powerpoint/2010/main" val="24390551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E2349D86-FB3F-3845-9D2B-1C9969CB9EFD}" type="slidenum">
              <a:rPr lang="en-US"/>
              <a:pPr>
                <a:defRPr/>
              </a:pPr>
              <a:t>‹#›</a:t>
            </a:fld>
            <a:endParaRPr lang="en-US"/>
          </a:p>
        </p:txBody>
      </p:sp>
    </p:spTree>
    <p:extLst>
      <p:ext uri="{BB962C8B-B14F-4D97-AF65-F5344CB8AC3E}">
        <p14:creationId xmlns:p14="http://schemas.microsoft.com/office/powerpoint/2010/main" val="31180857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DE10D5FD-E232-6E4C-824E-2BAE56ABDC9E}" type="slidenum">
              <a:rPr lang="en-US"/>
              <a:pPr>
                <a:defRPr/>
              </a:pPr>
              <a:t>‹#›</a:t>
            </a:fld>
            <a:endParaRPr lang="en-US"/>
          </a:p>
        </p:txBody>
      </p:sp>
    </p:spTree>
    <p:extLst>
      <p:ext uri="{BB962C8B-B14F-4D97-AF65-F5344CB8AC3E}">
        <p14:creationId xmlns:p14="http://schemas.microsoft.com/office/powerpoint/2010/main" val="35741804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931D7183-2C9F-5F46-84C0-81C5329798FC}" type="slidenum">
              <a:rPr lang="en-US"/>
              <a:pPr>
                <a:defRPr/>
              </a:pPr>
              <a:t>‹#›</a:t>
            </a:fld>
            <a:endParaRPr lang="en-US"/>
          </a:p>
        </p:txBody>
      </p:sp>
    </p:spTree>
    <p:extLst>
      <p:ext uri="{BB962C8B-B14F-4D97-AF65-F5344CB8AC3E}">
        <p14:creationId xmlns:p14="http://schemas.microsoft.com/office/powerpoint/2010/main" val="16077637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8196F90-82FA-0E47-BEAE-A91C4C64705E}" type="slidenum">
              <a:rPr lang="en-US"/>
              <a:pPr>
                <a:defRPr/>
              </a:pPr>
              <a:t>‹#›</a:t>
            </a:fld>
            <a:endParaRPr lang="en-US"/>
          </a:p>
        </p:txBody>
      </p:sp>
    </p:spTree>
    <p:extLst>
      <p:ext uri="{BB962C8B-B14F-4D97-AF65-F5344CB8AC3E}">
        <p14:creationId xmlns:p14="http://schemas.microsoft.com/office/powerpoint/2010/main" val="3798684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BF27B8EA-51A3-DD48-91B4-D35B8CC7F7AE}" type="slidenum">
              <a:rPr lang="en-US"/>
              <a:pPr>
                <a:defRPr/>
              </a:pPr>
              <a:t>‹#›</a:t>
            </a:fld>
            <a:endParaRPr lang="en-US"/>
          </a:p>
        </p:txBody>
      </p:sp>
    </p:spTree>
    <p:extLst>
      <p:ext uri="{BB962C8B-B14F-4D97-AF65-F5344CB8AC3E}">
        <p14:creationId xmlns:p14="http://schemas.microsoft.com/office/powerpoint/2010/main" val="36517752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B6DA15C-E08B-EA4A-9477-5D048C4F9249}" type="slidenum">
              <a:rPr lang="en-US"/>
              <a:pPr>
                <a:defRPr/>
              </a:pPr>
              <a:t>‹#›</a:t>
            </a:fld>
            <a:endParaRPr lang="en-US"/>
          </a:p>
        </p:txBody>
      </p:sp>
    </p:spTree>
    <p:extLst>
      <p:ext uri="{BB962C8B-B14F-4D97-AF65-F5344CB8AC3E}">
        <p14:creationId xmlns:p14="http://schemas.microsoft.com/office/powerpoint/2010/main" val="4910837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1E03E8A-523F-D347-922C-C08EA87E4782}" type="slidenum">
              <a:rPr lang="en-US"/>
              <a:pPr>
                <a:defRPr/>
              </a:pPr>
              <a:t>‹#›</a:t>
            </a:fld>
            <a:endParaRPr lang="en-US"/>
          </a:p>
        </p:txBody>
      </p:sp>
    </p:spTree>
    <p:extLst>
      <p:ext uri="{BB962C8B-B14F-4D97-AF65-F5344CB8AC3E}">
        <p14:creationId xmlns:p14="http://schemas.microsoft.com/office/powerpoint/2010/main" val="36475384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8E4EF8-8D9D-AA41-9832-CF42CF19622C}" type="slidenum">
              <a:rPr lang="en-US"/>
              <a:pPr>
                <a:defRPr/>
              </a:pPr>
              <a:t>‹#›</a:t>
            </a:fld>
            <a:endParaRPr lang="en-US"/>
          </a:p>
        </p:txBody>
      </p:sp>
    </p:spTree>
    <p:extLst>
      <p:ext uri="{BB962C8B-B14F-4D97-AF65-F5344CB8AC3E}">
        <p14:creationId xmlns:p14="http://schemas.microsoft.com/office/powerpoint/2010/main" val="36718385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E9B323-3C6B-2140-9444-E1ACB463DA7B}" type="slidenum">
              <a:rPr lang="en-US"/>
              <a:pPr>
                <a:defRPr/>
              </a:pPr>
              <a:t>‹#›</a:t>
            </a:fld>
            <a:endParaRPr lang="en-US"/>
          </a:p>
        </p:txBody>
      </p:sp>
    </p:spTree>
    <p:extLst>
      <p:ext uri="{BB962C8B-B14F-4D97-AF65-F5344CB8AC3E}">
        <p14:creationId xmlns:p14="http://schemas.microsoft.com/office/powerpoint/2010/main" val="32862095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717741-0065-1640-82C5-FA94841F61EA}" type="slidenum">
              <a:rPr lang="en-US"/>
              <a:pPr>
                <a:defRPr/>
              </a:pPr>
              <a:t>‹#›</a:t>
            </a:fld>
            <a:endParaRPr lang="en-US"/>
          </a:p>
        </p:txBody>
      </p:sp>
    </p:spTree>
    <p:extLst>
      <p:ext uri="{BB962C8B-B14F-4D97-AF65-F5344CB8AC3E}">
        <p14:creationId xmlns:p14="http://schemas.microsoft.com/office/powerpoint/2010/main" val="15303386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EE90C1-921C-DF40-AE2B-5D6BBF3EE33B}" type="slidenum">
              <a:rPr lang="en-US"/>
              <a:pPr>
                <a:defRPr/>
              </a:pPr>
              <a:t>‹#›</a:t>
            </a:fld>
            <a:endParaRPr lang="en-US"/>
          </a:p>
        </p:txBody>
      </p:sp>
    </p:spTree>
    <p:extLst>
      <p:ext uri="{BB962C8B-B14F-4D97-AF65-F5344CB8AC3E}">
        <p14:creationId xmlns:p14="http://schemas.microsoft.com/office/powerpoint/2010/main" val="30761111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015FFD0-38B0-0A49-8C94-0601F399531B}" type="slidenum">
              <a:rPr lang="en-US"/>
              <a:pPr>
                <a:defRPr/>
              </a:pPr>
              <a:t>‹#›</a:t>
            </a:fld>
            <a:endParaRPr lang="en-US"/>
          </a:p>
        </p:txBody>
      </p:sp>
    </p:spTree>
    <p:extLst>
      <p:ext uri="{BB962C8B-B14F-4D97-AF65-F5344CB8AC3E}">
        <p14:creationId xmlns:p14="http://schemas.microsoft.com/office/powerpoint/2010/main" val="29148561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711A777-80E1-A14B-9624-92F17425522E}" type="slidenum">
              <a:rPr lang="en-US"/>
              <a:pPr>
                <a:defRPr/>
              </a:pPr>
              <a:t>‹#›</a:t>
            </a:fld>
            <a:endParaRPr lang="en-US"/>
          </a:p>
        </p:txBody>
      </p:sp>
    </p:spTree>
    <p:extLst>
      <p:ext uri="{BB962C8B-B14F-4D97-AF65-F5344CB8AC3E}">
        <p14:creationId xmlns:p14="http://schemas.microsoft.com/office/powerpoint/2010/main" val="3473467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14BE2E7-8C13-CF45-88E8-8003263C617B}" type="slidenum">
              <a:rPr lang="en-US"/>
              <a:pPr>
                <a:defRPr/>
              </a:pPr>
              <a:t>‹#›</a:t>
            </a:fld>
            <a:endParaRPr lang="en-US"/>
          </a:p>
        </p:txBody>
      </p:sp>
    </p:spTree>
    <p:extLst>
      <p:ext uri="{BB962C8B-B14F-4D97-AF65-F5344CB8AC3E}">
        <p14:creationId xmlns:p14="http://schemas.microsoft.com/office/powerpoint/2010/main" val="39954687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ECC598-EB7A-3649-A422-6E617E8CAB0F}" type="slidenum">
              <a:rPr lang="en-US"/>
              <a:pPr>
                <a:defRPr/>
              </a:pPr>
              <a:t>‹#›</a:t>
            </a:fld>
            <a:endParaRPr lang="en-US"/>
          </a:p>
        </p:txBody>
      </p:sp>
    </p:spTree>
    <p:extLst>
      <p:ext uri="{BB962C8B-B14F-4D97-AF65-F5344CB8AC3E}">
        <p14:creationId xmlns:p14="http://schemas.microsoft.com/office/powerpoint/2010/main" val="131476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6A37C18-16DE-1945-9759-DAD965E2B8A9}" type="slidenum">
              <a:rPr lang="en-US"/>
              <a:pPr>
                <a:defRPr/>
              </a:pPr>
              <a:t>‹#›</a:t>
            </a:fld>
            <a:endParaRPr lang="en-US"/>
          </a:p>
        </p:txBody>
      </p:sp>
    </p:spTree>
    <p:extLst>
      <p:ext uri="{BB962C8B-B14F-4D97-AF65-F5344CB8AC3E}">
        <p14:creationId xmlns:p14="http://schemas.microsoft.com/office/powerpoint/2010/main" val="16363156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6B559E-B791-BE4D-B1F1-7A764B2C737B}" type="slidenum">
              <a:rPr lang="en-US"/>
              <a:pPr>
                <a:defRPr/>
              </a:pPr>
              <a:t>‹#›</a:t>
            </a:fld>
            <a:endParaRPr lang="en-US"/>
          </a:p>
        </p:txBody>
      </p:sp>
    </p:spTree>
    <p:extLst>
      <p:ext uri="{BB962C8B-B14F-4D97-AF65-F5344CB8AC3E}">
        <p14:creationId xmlns:p14="http://schemas.microsoft.com/office/powerpoint/2010/main" val="23131465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B73237-5808-E74D-BB64-CFBC04AFA44B}" type="slidenum">
              <a:rPr lang="en-US"/>
              <a:pPr>
                <a:defRPr/>
              </a:pPr>
              <a:t>‹#›</a:t>
            </a:fld>
            <a:endParaRPr lang="en-US"/>
          </a:p>
        </p:txBody>
      </p:sp>
    </p:spTree>
    <p:extLst>
      <p:ext uri="{BB962C8B-B14F-4D97-AF65-F5344CB8AC3E}">
        <p14:creationId xmlns:p14="http://schemas.microsoft.com/office/powerpoint/2010/main" val="3810393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552EFC-4428-D64C-B795-10482E29AD16}" type="slidenum">
              <a:rPr lang="en-US"/>
              <a:pPr>
                <a:defRPr/>
              </a:pPr>
              <a:t>‹#›</a:t>
            </a:fld>
            <a:endParaRPr lang="en-US"/>
          </a:p>
        </p:txBody>
      </p:sp>
    </p:spTree>
    <p:extLst>
      <p:ext uri="{BB962C8B-B14F-4D97-AF65-F5344CB8AC3E}">
        <p14:creationId xmlns:p14="http://schemas.microsoft.com/office/powerpoint/2010/main" val="32623619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85C23D5-9C0E-EE4A-AAAD-D244AD666CEB}" type="slidenum">
              <a:rPr lang="en-US"/>
              <a:pPr>
                <a:defRPr/>
              </a:pPr>
              <a:t>‹#›</a:t>
            </a:fld>
            <a:endParaRPr lang="en-US"/>
          </a:p>
        </p:txBody>
      </p:sp>
    </p:spTree>
    <p:extLst>
      <p:ext uri="{BB962C8B-B14F-4D97-AF65-F5344CB8AC3E}">
        <p14:creationId xmlns:p14="http://schemas.microsoft.com/office/powerpoint/2010/main" val="11184734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1"/>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1"/>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C7F7D13-A5C1-5F4F-AD8D-4550E05BED72}" type="slidenum">
              <a:rPr lang="en-US"/>
              <a:pPr>
                <a:defRPr/>
              </a:pPr>
              <a:t>‹#›</a:t>
            </a:fld>
            <a:endParaRPr lang="en-US"/>
          </a:p>
        </p:txBody>
      </p:sp>
    </p:spTree>
    <p:extLst>
      <p:ext uri="{BB962C8B-B14F-4D97-AF65-F5344CB8AC3E}">
        <p14:creationId xmlns:p14="http://schemas.microsoft.com/office/powerpoint/2010/main" val="20994027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1D2A9B-434D-9F43-BD4A-C4DB89FDDEF1}" type="slidenum">
              <a:rPr lang="en-US"/>
              <a:pPr>
                <a:defRPr/>
              </a:pPr>
              <a:t>‹#›</a:t>
            </a:fld>
            <a:endParaRPr lang="en-US"/>
          </a:p>
        </p:txBody>
      </p:sp>
    </p:spTree>
    <p:extLst>
      <p:ext uri="{BB962C8B-B14F-4D97-AF65-F5344CB8AC3E}">
        <p14:creationId xmlns:p14="http://schemas.microsoft.com/office/powerpoint/2010/main" val="17805773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98AEF5-418F-ED4C-8804-E092766D01B5}" type="slidenum">
              <a:rPr lang="en-US"/>
              <a:pPr>
                <a:defRPr/>
              </a:pPr>
              <a:t>‹#›</a:t>
            </a:fld>
            <a:endParaRPr lang="en-US"/>
          </a:p>
        </p:txBody>
      </p:sp>
    </p:spTree>
    <p:extLst>
      <p:ext uri="{BB962C8B-B14F-4D97-AF65-F5344CB8AC3E}">
        <p14:creationId xmlns:p14="http://schemas.microsoft.com/office/powerpoint/2010/main" val="11772554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19F527-FB8C-6A42-8BDB-CA556E795B15}" type="slidenum">
              <a:rPr lang="en-US"/>
              <a:pPr>
                <a:defRPr/>
              </a:pPr>
              <a:t>‹#›</a:t>
            </a:fld>
            <a:endParaRPr lang="en-US"/>
          </a:p>
        </p:txBody>
      </p:sp>
    </p:spTree>
    <p:extLst>
      <p:ext uri="{BB962C8B-B14F-4D97-AF65-F5344CB8AC3E}">
        <p14:creationId xmlns:p14="http://schemas.microsoft.com/office/powerpoint/2010/main" val="10767364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2887CE-8844-F541-9B7E-B90440533F97}" type="slidenum">
              <a:rPr lang="en-US"/>
              <a:pPr>
                <a:defRPr/>
              </a:pPr>
              <a:t>‹#›</a:t>
            </a:fld>
            <a:endParaRPr lang="en-US"/>
          </a:p>
        </p:txBody>
      </p:sp>
    </p:spTree>
    <p:extLst>
      <p:ext uri="{BB962C8B-B14F-4D97-AF65-F5344CB8AC3E}">
        <p14:creationId xmlns:p14="http://schemas.microsoft.com/office/powerpoint/2010/main" val="4297567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7556878-6CCD-1647-81C4-965AD4D59577}" type="slidenum">
              <a:rPr lang="en-US"/>
              <a:pPr>
                <a:defRPr/>
              </a:pPr>
              <a:t>‹#›</a:t>
            </a:fld>
            <a:endParaRPr lang="en-US"/>
          </a:p>
        </p:txBody>
      </p:sp>
    </p:spTree>
    <p:extLst>
      <p:ext uri="{BB962C8B-B14F-4D97-AF65-F5344CB8AC3E}">
        <p14:creationId xmlns:p14="http://schemas.microsoft.com/office/powerpoint/2010/main" val="1078743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AD5B94CE-24BD-8C4F-8F4D-E311EEC1003E}" type="slidenum">
              <a:rPr lang="en-US"/>
              <a:pPr>
                <a:defRPr/>
              </a:pPr>
              <a:t>‹#›</a:t>
            </a:fld>
            <a:endParaRPr lang="en-US"/>
          </a:p>
        </p:txBody>
      </p:sp>
    </p:spTree>
    <p:extLst>
      <p:ext uri="{BB962C8B-B14F-4D97-AF65-F5344CB8AC3E}">
        <p14:creationId xmlns:p14="http://schemas.microsoft.com/office/powerpoint/2010/main" val="21497696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15B9910-BF0F-994B-A62B-08FE502346A2}" type="slidenum">
              <a:rPr lang="en-US"/>
              <a:pPr>
                <a:defRPr/>
              </a:pPr>
              <a:t>‹#›</a:t>
            </a:fld>
            <a:endParaRPr lang="en-US"/>
          </a:p>
        </p:txBody>
      </p:sp>
    </p:spTree>
    <p:extLst>
      <p:ext uri="{BB962C8B-B14F-4D97-AF65-F5344CB8AC3E}">
        <p14:creationId xmlns:p14="http://schemas.microsoft.com/office/powerpoint/2010/main" val="10905464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F67FC3D-DE65-D34A-B277-AE647DE6D6CF}" type="slidenum">
              <a:rPr lang="en-US"/>
              <a:pPr>
                <a:defRPr/>
              </a:pPr>
              <a:t>‹#›</a:t>
            </a:fld>
            <a:endParaRPr lang="en-US"/>
          </a:p>
        </p:txBody>
      </p:sp>
    </p:spTree>
    <p:extLst>
      <p:ext uri="{BB962C8B-B14F-4D97-AF65-F5344CB8AC3E}">
        <p14:creationId xmlns:p14="http://schemas.microsoft.com/office/powerpoint/2010/main" val="38742280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9E3CA4-49D2-264E-95EA-BA746E127750}" type="slidenum">
              <a:rPr lang="en-US"/>
              <a:pPr>
                <a:defRPr/>
              </a:pPr>
              <a:t>‹#›</a:t>
            </a:fld>
            <a:endParaRPr lang="en-US"/>
          </a:p>
        </p:txBody>
      </p:sp>
    </p:spTree>
    <p:extLst>
      <p:ext uri="{BB962C8B-B14F-4D97-AF65-F5344CB8AC3E}">
        <p14:creationId xmlns:p14="http://schemas.microsoft.com/office/powerpoint/2010/main" val="31140825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95D85-4068-AF41-97A9-47C96A209E04}" type="slidenum">
              <a:rPr lang="en-US"/>
              <a:pPr>
                <a:defRPr/>
              </a:pPr>
              <a:t>‹#›</a:t>
            </a:fld>
            <a:endParaRPr lang="en-US"/>
          </a:p>
        </p:txBody>
      </p:sp>
    </p:spTree>
    <p:extLst>
      <p:ext uri="{BB962C8B-B14F-4D97-AF65-F5344CB8AC3E}">
        <p14:creationId xmlns:p14="http://schemas.microsoft.com/office/powerpoint/2010/main" val="31480281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8E1560-152D-C94B-9D82-739B14135C9D}" type="slidenum">
              <a:rPr lang="en-US"/>
              <a:pPr>
                <a:defRPr/>
              </a:pPr>
              <a:t>‹#›</a:t>
            </a:fld>
            <a:endParaRPr lang="en-US"/>
          </a:p>
        </p:txBody>
      </p:sp>
    </p:spTree>
    <p:extLst>
      <p:ext uri="{BB962C8B-B14F-4D97-AF65-F5344CB8AC3E}">
        <p14:creationId xmlns:p14="http://schemas.microsoft.com/office/powerpoint/2010/main" val="30715037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94CFEC-77EF-6540-832B-F3971A66F448}" type="slidenum">
              <a:rPr lang="en-US"/>
              <a:pPr>
                <a:defRPr/>
              </a:pPr>
              <a:t>‹#›</a:t>
            </a:fld>
            <a:endParaRPr lang="en-US"/>
          </a:p>
        </p:txBody>
      </p:sp>
    </p:spTree>
    <p:extLst>
      <p:ext uri="{BB962C8B-B14F-4D97-AF65-F5344CB8AC3E}">
        <p14:creationId xmlns:p14="http://schemas.microsoft.com/office/powerpoint/2010/main" val="41071190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a:prstGeom prst="rect">
            <a:avLst/>
          </a:prstGeom>
        </p:spPr>
        <p:txBody>
          <a:bodyPr lIns="91427" tIns="45714" rIns="91427" bIns="45714"/>
          <a:lstStyle>
            <a:lvl1pPr marL="0" indent="0" algn="ctr">
              <a:buNone/>
              <a:defRPr>
                <a:solidFill>
                  <a:schemeClr val="tx1">
                    <a:tint val="75000"/>
                  </a:schemeClr>
                </a:solidFill>
              </a:defRPr>
            </a:lvl1pPr>
            <a:lvl2pPr marL="457132" indent="0" algn="ctr">
              <a:buNone/>
              <a:defRPr>
                <a:solidFill>
                  <a:schemeClr val="tx1">
                    <a:tint val="75000"/>
                  </a:schemeClr>
                </a:solidFill>
              </a:defRPr>
            </a:lvl2pPr>
            <a:lvl3pPr marL="914265" indent="0" algn="ctr">
              <a:buNone/>
              <a:defRPr>
                <a:solidFill>
                  <a:schemeClr val="tx1">
                    <a:tint val="75000"/>
                  </a:schemeClr>
                </a:solidFill>
              </a:defRPr>
            </a:lvl3pPr>
            <a:lvl4pPr marL="1371396" indent="0" algn="ctr">
              <a:buNone/>
              <a:defRPr>
                <a:solidFill>
                  <a:schemeClr val="tx1">
                    <a:tint val="75000"/>
                  </a:schemeClr>
                </a:solidFill>
              </a:defRPr>
            </a:lvl4pPr>
            <a:lvl5pPr marL="1828530" indent="0" algn="ctr">
              <a:buNone/>
              <a:defRPr>
                <a:solidFill>
                  <a:schemeClr val="tx1">
                    <a:tint val="75000"/>
                  </a:schemeClr>
                </a:solidFill>
              </a:defRPr>
            </a:lvl5pPr>
            <a:lvl6pPr marL="2285659" indent="0" algn="ctr">
              <a:buNone/>
              <a:defRPr>
                <a:solidFill>
                  <a:schemeClr val="tx1">
                    <a:tint val="75000"/>
                  </a:schemeClr>
                </a:solidFill>
              </a:defRPr>
            </a:lvl6pPr>
            <a:lvl7pPr marL="2742792" indent="0" algn="ctr">
              <a:buNone/>
              <a:defRPr>
                <a:solidFill>
                  <a:schemeClr val="tx1">
                    <a:tint val="75000"/>
                  </a:schemeClr>
                </a:solidFill>
              </a:defRPr>
            </a:lvl7pPr>
            <a:lvl8pPr marL="3199924" indent="0" algn="ctr">
              <a:buNone/>
              <a:defRPr>
                <a:solidFill>
                  <a:schemeClr val="tx1">
                    <a:tint val="75000"/>
                  </a:schemeClr>
                </a:solidFill>
              </a:defRPr>
            </a:lvl8pPr>
            <a:lvl9pPr marL="365705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2A552C70-06EF-FF40-A38A-ECCE24F57C1A}" type="datetimeFigureOut">
              <a:rPr lang="en-US"/>
              <a:pPr>
                <a:defRPr/>
              </a:pPr>
              <a:t>3/5/18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436404B4-3E98-A549-BC89-0F70ECF0DE6F}" type="slidenum">
              <a:rPr lang="en-US"/>
              <a:pPr>
                <a:defRPr/>
              </a:pPr>
              <a:t>‹#›</a:t>
            </a:fld>
            <a:endParaRPr lang="en-US"/>
          </a:p>
        </p:txBody>
      </p:sp>
    </p:spTree>
    <p:extLst>
      <p:ext uri="{BB962C8B-B14F-4D97-AF65-F5344CB8AC3E}">
        <p14:creationId xmlns:p14="http://schemas.microsoft.com/office/powerpoint/2010/main" val="39768092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27" tIns="45714" rIns="91427" bIns="4571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9B04532E-FA23-4D4B-BEB9-65B1EE9A6E75}" type="datetimeFigureOut">
              <a:rPr lang="en-US"/>
              <a:pPr>
                <a:defRPr/>
              </a:pPr>
              <a:t>3/5/18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9FA7C333-E705-9740-AA37-94EFA6369123}" type="slidenum">
              <a:rPr lang="en-US"/>
              <a:pPr>
                <a:defRPr/>
              </a:pPr>
              <a:t>‹#›</a:t>
            </a:fld>
            <a:endParaRPr lang="en-US"/>
          </a:p>
        </p:txBody>
      </p:sp>
    </p:spTree>
    <p:extLst>
      <p:ext uri="{BB962C8B-B14F-4D97-AF65-F5344CB8AC3E}">
        <p14:creationId xmlns:p14="http://schemas.microsoft.com/office/powerpoint/2010/main" val="38237598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27" tIns="45714" rIns="91427" bIns="45714" anchor="b"/>
          <a:lstStyle>
            <a:lvl1pPr marL="0" indent="0">
              <a:buNone/>
              <a:defRPr sz="2000">
                <a:solidFill>
                  <a:schemeClr val="tx1">
                    <a:tint val="75000"/>
                  </a:schemeClr>
                </a:solidFill>
              </a:defRPr>
            </a:lvl1pPr>
            <a:lvl2pPr marL="457132" indent="0">
              <a:buNone/>
              <a:defRPr sz="1800">
                <a:solidFill>
                  <a:schemeClr val="tx1">
                    <a:tint val="75000"/>
                  </a:schemeClr>
                </a:solidFill>
              </a:defRPr>
            </a:lvl2pPr>
            <a:lvl3pPr marL="914265" indent="0">
              <a:buNone/>
              <a:defRPr sz="1600">
                <a:solidFill>
                  <a:schemeClr val="tx1">
                    <a:tint val="75000"/>
                  </a:schemeClr>
                </a:solidFill>
              </a:defRPr>
            </a:lvl3pPr>
            <a:lvl4pPr marL="1371396" indent="0">
              <a:buNone/>
              <a:defRPr sz="1400">
                <a:solidFill>
                  <a:schemeClr val="tx1">
                    <a:tint val="75000"/>
                  </a:schemeClr>
                </a:solidFill>
              </a:defRPr>
            </a:lvl4pPr>
            <a:lvl5pPr marL="1828530" indent="0">
              <a:buNone/>
              <a:defRPr sz="1400">
                <a:solidFill>
                  <a:schemeClr val="tx1">
                    <a:tint val="75000"/>
                  </a:schemeClr>
                </a:solidFill>
              </a:defRPr>
            </a:lvl5pPr>
            <a:lvl6pPr marL="2285659" indent="0">
              <a:buNone/>
              <a:defRPr sz="1400">
                <a:solidFill>
                  <a:schemeClr val="tx1">
                    <a:tint val="75000"/>
                  </a:schemeClr>
                </a:solidFill>
              </a:defRPr>
            </a:lvl6pPr>
            <a:lvl7pPr marL="2742792" indent="0">
              <a:buNone/>
              <a:defRPr sz="1400">
                <a:solidFill>
                  <a:schemeClr val="tx1">
                    <a:tint val="75000"/>
                  </a:schemeClr>
                </a:solidFill>
              </a:defRPr>
            </a:lvl7pPr>
            <a:lvl8pPr marL="3199924" indent="0">
              <a:buNone/>
              <a:defRPr sz="1400">
                <a:solidFill>
                  <a:schemeClr val="tx1">
                    <a:tint val="75000"/>
                  </a:schemeClr>
                </a:solidFill>
              </a:defRPr>
            </a:lvl8pPr>
            <a:lvl9pPr marL="365705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E1C2C84F-143F-E241-999C-BF88AAA5C201}" type="datetimeFigureOut">
              <a:rPr lang="en-US"/>
              <a:pPr>
                <a:defRPr/>
              </a:pPr>
              <a:t>3/5/18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CACFB216-448D-314A-BA58-CB9BF461940E}" type="slidenum">
              <a:rPr lang="en-US"/>
              <a:pPr>
                <a:defRPr/>
              </a:pPr>
              <a:t>‹#›</a:t>
            </a:fld>
            <a:endParaRPr lang="en-US"/>
          </a:p>
        </p:txBody>
      </p:sp>
    </p:spTree>
    <p:extLst>
      <p:ext uri="{BB962C8B-B14F-4D97-AF65-F5344CB8AC3E}">
        <p14:creationId xmlns:p14="http://schemas.microsoft.com/office/powerpoint/2010/main" val="15970219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27" tIns="45714" rIns="91427" bIns="4571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27" tIns="45714" rIns="91427" bIns="4571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2527263-7FDC-EB46-A776-BF2296B88AD8}" type="datetimeFigureOut">
              <a:rPr lang="en-US"/>
              <a:pPr>
                <a:defRPr/>
              </a:pPr>
              <a:t>3/5/18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CB1CB279-CE02-9A4B-B21D-AA54940FD780}" type="slidenum">
              <a:rPr lang="en-US"/>
              <a:pPr>
                <a:defRPr/>
              </a:pPr>
              <a:t>‹#›</a:t>
            </a:fld>
            <a:endParaRPr lang="en-US"/>
          </a:p>
        </p:txBody>
      </p:sp>
    </p:spTree>
    <p:extLst>
      <p:ext uri="{BB962C8B-B14F-4D97-AF65-F5344CB8AC3E}">
        <p14:creationId xmlns:p14="http://schemas.microsoft.com/office/powerpoint/2010/main" val="6797143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Relationship Id="rId14" Type="http://schemas.openxmlformats.org/officeDocument/2006/relationships/theme" Target="../theme/theme10.xml"/><Relationship Id="rId1" Type="http://schemas.openxmlformats.org/officeDocument/2006/relationships/slideLayout" Target="../slideLayouts/slideLayout72.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95.xml"/><Relationship Id="rId12" Type="http://schemas.openxmlformats.org/officeDocument/2006/relationships/theme" Target="../theme/theme11.xml"/><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5" Type="http://schemas.openxmlformats.org/officeDocument/2006/relationships/slideLayout" Target="../slideLayouts/slideLayout89.xml"/><Relationship Id="rId6" Type="http://schemas.openxmlformats.org/officeDocument/2006/relationships/slideLayout" Target="../slideLayouts/slideLayout90.xml"/><Relationship Id="rId7" Type="http://schemas.openxmlformats.org/officeDocument/2006/relationships/slideLayout" Target="../slideLayouts/slideLayout91.xml"/><Relationship Id="rId8" Type="http://schemas.openxmlformats.org/officeDocument/2006/relationships/slideLayout" Target="../slideLayouts/slideLayout92.xml"/><Relationship Id="rId9" Type="http://schemas.openxmlformats.org/officeDocument/2006/relationships/slideLayout" Target="../slideLayouts/slideLayout93.xml"/><Relationship Id="rId10" Type="http://schemas.openxmlformats.org/officeDocument/2006/relationships/slideLayout" Target="../slideLayouts/slideLayout94.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06.xml"/><Relationship Id="rId12" Type="http://schemas.openxmlformats.org/officeDocument/2006/relationships/theme" Target="../theme/theme12.xml"/><Relationship Id="rId1" Type="http://schemas.openxmlformats.org/officeDocument/2006/relationships/slideLayout" Target="../slideLayouts/slideLayout96.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9" Type="http://schemas.openxmlformats.org/officeDocument/2006/relationships/slideLayout" Target="../slideLayouts/slideLayout104.xml"/><Relationship Id="rId10" Type="http://schemas.openxmlformats.org/officeDocument/2006/relationships/slideLayout" Target="../slideLayouts/slideLayout105.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4" Type="http://schemas.openxmlformats.org/officeDocument/2006/relationships/image" Target="../media/image7.jpeg"/><Relationship Id="rId1" Type="http://schemas.openxmlformats.org/officeDocument/2006/relationships/slideLayout" Target="../slideLayouts/slideLayout107.xml"/><Relationship Id="rId2" Type="http://schemas.openxmlformats.org/officeDocument/2006/relationships/slideLayout" Target="../slideLayouts/slideLayout108.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19.xml"/><Relationship Id="rId12" Type="http://schemas.openxmlformats.org/officeDocument/2006/relationships/theme" Target="../theme/theme14.xml"/><Relationship Id="rId1" Type="http://schemas.openxmlformats.org/officeDocument/2006/relationships/slideLayout" Target="../slideLayouts/slideLayout109.xml"/><Relationship Id="rId2" Type="http://schemas.openxmlformats.org/officeDocument/2006/relationships/slideLayout" Target="../slideLayouts/slideLayout110.xml"/><Relationship Id="rId3" Type="http://schemas.openxmlformats.org/officeDocument/2006/relationships/slideLayout" Target="../slideLayouts/slideLayout111.xml"/><Relationship Id="rId4" Type="http://schemas.openxmlformats.org/officeDocument/2006/relationships/slideLayout" Target="../slideLayouts/slideLayout112.xml"/><Relationship Id="rId5" Type="http://schemas.openxmlformats.org/officeDocument/2006/relationships/slideLayout" Target="../slideLayouts/slideLayout113.xml"/><Relationship Id="rId6" Type="http://schemas.openxmlformats.org/officeDocument/2006/relationships/slideLayout" Target="../slideLayouts/slideLayout114.xml"/><Relationship Id="rId7" Type="http://schemas.openxmlformats.org/officeDocument/2006/relationships/slideLayout" Target="../slideLayouts/slideLayout115.xml"/><Relationship Id="rId8" Type="http://schemas.openxmlformats.org/officeDocument/2006/relationships/slideLayout" Target="../slideLayouts/slideLayout116.xml"/><Relationship Id="rId9" Type="http://schemas.openxmlformats.org/officeDocument/2006/relationships/slideLayout" Target="../slideLayouts/slideLayout117.xml"/><Relationship Id="rId10" Type="http://schemas.openxmlformats.org/officeDocument/2006/relationships/slideLayout" Target="../slideLayouts/slideLayout118.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30.xml"/><Relationship Id="rId12" Type="http://schemas.openxmlformats.org/officeDocument/2006/relationships/theme" Target="../theme/theme15.xml"/><Relationship Id="rId1" Type="http://schemas.openxmlformats.org/officeDocument/2006/relationships/slideLayout" Target="../slideLayouts/slideLayout120.xml"/><Relationship Id="rId2" Type="http://schemas.openxmlformats.org/officeDocument/2006/relationships/slideLayout" Target="../slideLayouts/slideLayout121.xml"/><Relationship Id="rId3" Type="http://schemas.openxmlformats.org/officeDocument/2006/relationships/slideLayout" Target="../slideLayouts/slideLayout122.xml"/><Relationship Id="rId4" Type="http://schemas.openxmlformats.org/officeDocument/2006/relationships/slideLayout" Target="../slideLayouts/slideLayout123.xml"/><Relationship Id="rId5" Type="http://schemas.openxmlformats.org/officeDocument/2006/relationships/slideLayout" Target="../slideLayouts/slideLayout124.xml"/><Relationship Id="rId6" Type="http://schemas.openxmlformats.org/officeDocument/2006/relationships/slideLayout" Target="../slideLayouts/slideLayout125.xml"/><Relationship Id="rId7" Type="http://schemas.openxmlformats.org/officeDocument/2006/relationships/slideLayout" Target="../slideLayouts/slideLayout126.xml"/><Relationship Id="rId8" Type="http://schemas.openxmlformats.org/officeDocument/2006/relationships/slideLayout" Target="../slideLayouts/slideLayout127.xml"/><Relationship Id="rId9" Type="http://schemas.openxmlformats.org/officeDocument/2006/relationships/slideLayout" Target="../slideLayouts/slideLayout128.xml"/><Relationship Id="rId10" Type="http://schemas.openxmlformats.org/officeDocument/2006/relationships/slideLayout" Target="../slideLayouts/slideLayout129.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41.xml"/><Relationship Id="rId12" Type="http://schemas.openxmlformats.org/officeDocument/2006/relationships/theme" Target="../theme/theme16.xml"/><Relationship Id="rId13" Type="http://schemas.openxmlformats.org/officeDocument/2006/relationships/image" Target="../media/image8.jpeg"/><Relationship Id="rId1" Type="http://schemas.openxmlformats.org/officeDocument/2006/relationships/slideLayout" Target="../slideLayouts/slideLayout131.xml"/><Relationship Id="rId2" Type="http://schemas.openxmlformats.org/officeDocument/2006/relationships/slideLayout" Target="../slideLayouts/slideLayout132.xml"/><Relationship Id="rId3" Type="http://schemas.openxmlformats.org/officeDocument/2006/relationships/slideLayout" Target="../slideLayouts/slideLayout133.xml"/><Relationship Id="rId4" Type="http://schemas.openxmlformats.org/officeDocument/2006/relationships/slideLayout" Target="../slideLayouts/slideLayout134.xml"/><Relationship Id="rId5" Type="http://schemas.openxmlformats.org/officeDocument/2006/relationships/slideLayout" Target="../slideLayouts/slideLayout135.xml"/><Relationship Id="rId6" Type="http://schemas.openxmlformats.org/officeDocument/2006/relationships/slideLayout" Target="../slideLayouts/slideLayout136.xml"/><Relationship Id="rId7" Type="http://schemas.openxmlformats.org/officeDocument/2006/relationships/slideLayout" Target="../slideLayouts/slideLayout137.xml"/><Relationship Id="rId8" Type="http://schemas.openxmlformats.org/officeDocument/2006/relationships/slideLayout" Target="../slideLayouts/slideLayout138.xml"/><Relationship Id="rId9" Type="http://schemas.openxmlformats.org/officeDocument/2006/relationships/slideLayout" Target="../slideLayouts/slideLayout139.xml"/><Relationship Id="rId10" Type="http://schemas.openxmlformats.org/officeDocument/2006/relationships/slideLayout" Target="../slideLayouts/slideLayout140.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52.xml"/><Relationship Id="rId12" Type="http://schemas.openxmlformats.org/officeDocument/2006/relationships/theme" Target="../theme/theme17.xml"/><Relationship Id="rId13" Type="http://schemas.openxmlformats.org/officeDocument/2006/relationships/image" Target="../media/image9.jpeg"/><Relationship Id="rId1" Type="http://schemas.openxmlformats.org/officeDocument/2006/relationships/slideLayout" Target="../slideLayouts/slideLayout142.xml"/><Relationship Id="rId2" Type="http://schemas.openxmlformats.org/officeDocument/2006/relationships/slideLayout" Target="../slideLayouts/slideLayout143.xml"/><Relationship Id="rId3" Type="http://schemas.openxmlformats.org/officeDocument/2006/relationships/slideLayout" Target="../slideLayouts/slideLayout144.xml"/><Relationship Id="rId4" Type="http://schemas.openxmlformats.org/officeDocument/2006/relationships/slideLayout" Target="../slideLayouts/slideLayout145.xml"/><Relationship Id="rId5" Type="http://schemas.openxmlformats.org/officeDocument/2006/relationships/slideLayout" Target="../slideLayouts/slideLayout146.xml"/><Relationship Id="rId6" Type="http://schemas.openxmlformats.org/officeDocument/2006/relationships/slideLayout" Target="../slideLayouts/slideLayout147.xml"/><Relationship Id="rId7" Type="http://schemas.openxmlformats.org/officeDocument/2006/relationships/slideLayout" Target="../slideLayouts/slideLayout148.xml"/><Relationship Id="rId8" Type="http://schemas.openxmlformats.org/officeDocument/2006/relationships/slideLayout" Target="../slideLayouts/slideLayout149.xml"/><Relationship Id="rId9" Type="http://schemas.openxmlformats.org/officeDocument/2006/relationships/slideLayout" Target="../slideLayouts/slideLayout150.xml"/><Relationship Id="rId10" Type="http://schemas.openxmlformats.org/officeDocument/2006/relationships/slideLayout" Target="../slideLayouts/slideLayout151.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63.xml"/><Relationship Id="rId12" Type="http://schemas.openxmlformats.org/officeDocument/2006/relationships/theme" Target="../theme/theme18.xml"/><Relationship Id="rId13" Type="http://schemas.openxmlformats.org/officeDocument/2006/relationships/image" Target="../media/image10.jpeg"/><Relationship Id="rId1" Type="http://schemas.openxmlformats.org/officeDocument/2006/relationships/slideLayout" Target="../slideLayouts/slideLayout153.xml"/><Relationship Id="rId2" Type="http://schemas.openxmlformats.org/officeDocument/2006/relationships/slideLayout" Target="../slideLayouts/slideLayout154.xml"/><Relationship Id="rId3" Type="http://schemas.openxmlformats.org/officeDocument/2006/relationships/slideLayout" Target="../slideLayouts/slideLayout155.xml"/><Relationship Id="rId4" Type="http://schemas.openxmlformats.org/officeDocument/2006/relationships/slideLayout" Target="../slideLayouts/slideLayout156.xml"/><Relationship Id="rId5" Type="http://schemas.openxmlformats.org/officeDocument/2006/relationships/slideLayout" Target="../slideLayouts/slideLayout157.xml"/><Relationship Id="rId6" Type="http://schemas.openxmlformats.org/officeDocument/2006/relationships/slideLayout" Target="../slideLayouts/slideLayout158.xml"/><Relationship Id="rId7" Type="http://schemas.openxmlformats.org/officeDocument/2006/relationships/slideLayout" Target="../slideLayouts/slideLayout159.xml"/><Relationship Id="rId8" Type="http://schemas.openxmlformats.org/officeDocument/2006/relationships/slideLayout" Target="../slideLayouts/slideLayout160.xml"/><Relationship Id="rId9" Type="http://schemas.openxmlformats.org/officeDocument/2006/relationships/slideLayout" Target="../slideLayouts/slideLayout161.xml"/><Relationship Id="rId10" Type="http://schemas.openxmlformats.org/officeDocument/2006/relationships/slideLayout" Target="../slideLayouts/slideLayout162.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174.xml"/><Relationship Id="rId12" Type="http://schemas.openxmlformats.org/officeDocument/2006/relationships/theme" Target="../theme/theme19.xml"/><Relationship Id="rId13" Type="http://schemas.openxmlformats.org/officeDocument/2006/relationships/image" Target="../media/image11.jpeg"/><Relationship Id="rId1" Type="http://schemas.openxmlformats.org/officeDocument/2006/relationships/slideLayout" Target="../slideLayouts/slideLayout164.xml"/><Relationship Id="rId2" Type="http://schemas.openxmlformats.org/officeDocument/2006/relationships/slideLayout" Target="../slideLayouts/slideLayout165.xml"/><Relationship Id="rId3" Type="http://schemas.openxmlformats.org/officeDocument/2006/relationships/slideLayout" Target="../slideLayouts/slideLayout166.xml"/><Relationship Id="rId4" Type="http://schemas.openxmlformats.org/officeDocument/2006/relationships/slideLayout" Target="../slideLayouts/slideLayout167.xml"/><Relationship Id="rId5" Type="http://schemas.openxmlformats.org/officeDocument/2006/relationships/slideLayout" Target="../slideLayouts/slideLayout168.xml"/><Relationship Id="rId6" Type="http://schemas.openxmlformats.org/officeDocument/2006/relationships/slideLayout" Target="../slideLayouts/slideLayout169.xml"/><Relationship Id="rId7" Type="http://schemas.openxmlformats.org/officeDocument/2006/relationships/slideLayout" Target="../slideLayouts/slideLayout170.xml"/><Relationship Id="rId8" Type="http://schemas.openxmlformats.org/officeDocument/2006/relationships/slideLayout" Target="../slideLayouts/slideLayout171.xml"/><Relationship Id="rId9" Type="http://schemas.openxmlformats.org/officeDocument/2006/relationships/slideLayout" Target="../slideLayouts/slideLayout172.xml"/><Relationship Id="rId10" Type="http://schemas.openxmlformats.org/officeDocument/2006/relationships/slideLayout" Target="../slideLayouts/slideLayout173.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185.xml"/><Relationship Id="rId12" Type="http://schemas.openxmlformats.org/officeDocument/2006/relationships/theme" Target="../theme/theme20.xml"/><Relationship Id="rId1" Type="http://schemas.openxmlformats.org/officeDocument/2006/relationships/slideLayout" Target="../slideLayouts/slideLayout175.xml"/><Relationship Id="rId2" Type="http://schemas.openxmlformats.org/officeDocument/2006/relationships/slideLayout" Target="../slideLayouts/slideLayout176.xml"/><Relationship Id="rId3" Type="http://schemas.openxmlformats.org/officeDocument/2006/relationships/slideLayout" Target="../slideLayouts/slideLayout177.xml"/><Relationship Id="rId4" Type="http://schemas.openxmlformats.org/officeDocument/2006/relationships/slideLayout" Target="../slideLayouts/slideLayout178.xml"/><Relationship Id="rId5" Type="http://schemas.openxmlformats.org/officeDocument/2006/relationships/slideLayout" Target="../slideLayouts/slideLayout179.xml"/><Relationship Id="rId6" Type="http://schemas.openxmlformats.org/officeDocument/2006/relationships/slideLayout" Target="../slideLayouts/slideLayout180.xml"/><Relationship Id="rId7" Type="http://schemas.openxmlformats.org/officeDocument/2006/relationships/slideLayout" Target="../slideLayouts/slideLayout181.xml"/><Relationship Id="rId8" Type="http://schemas.openxmlformats.org/officeDocument/2006/relationships/slideLayout" Target="../slideLayouts/slideLayout182.xml"/><Relationship Id="rId9" Type="http://schemas.openxmlformats.org/officeDocument/2006/relationships/slideLayout" Target="../slideLayouts/slideLayout183.xml"/><Relationship Id="rId10" Type="http://schemas.openxmlformats.org/officeDocument/2006/relationships/slideLayout" Target="../slideLayouts/slideLayout184.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196.xml"/><Relationship Id="rId12" Type="http://schemas.openxmlformats.org/officeDocument/2006/relationships/slideLayout" Target="../slideLayouts/slideLayout197.xml"/><Relationship Id="rId13" Type="http://schemas.openxmlformats.org/officeDocument/2006/relationships/theme" Target="../theme/theme21.xml"/><Relationship Id="rId1" Type="http://schemas.openxmlformats.org/officeDocument/2006/relationships/slideLayout" Target="../slideLayouts/slideLayout186.xml"/><Relationship Id="rId2" Type="http://schemas.openxmlformats.org/officeDocument/2006/relationships/slideLayout" Target="../slideLayouts/slideLayout187.xml"/><Relationship Id="rId3" Type="http://schemas.openxmlformats.org/officeDocument/2006/relationships/slideLayout" Target="../slideLayouts/slideLayout188.xml"/><Relationship Id="rId4" Type="http://schemas.openxmlformats.org/officeDocument/2006/relationships/slideLayout" Target="../slideLayouts/slideLayout189.xml"/><Relationship Id="rId5" Type="http://schemas.openxmlformats.org/officeDocument/2006/relationships/slideLayout" Target="../slideLayouts/slideLayout190.xml"/><Relationship Id="rId6" Type="http://schemas.openxmlformats.org/officeDocument/2006/relationships/slideLayout" Target="../slideLayouts/slideLayout191.xml"/><Relationship Id="rId7" Type="http://schemas.openxmlformats.org/officeDocument/2006/relationships/slideLayout" Target="../slideLayouts/slideLayout192.xml"/><Relationship Id="rId8" Type="http://schemas.openxmlformats.org/officeDocument/2006/relationships/slideLayout" Target="../slideLayouts/slideLayout193.xml"/><Relationship Id="rId9" Type="http://schemas.openxmlformats.org/officeDocument/2006/relationships/slideLayout" Target="../slideLayouts/slideLayout194.xml"/><Relationship Id="rId10" Type="http://schemas.openxmlformats.org/officeDocument/2006/relationships/slideLayout" Target="../slideLayouts/slideLayout195.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08.xml"/><Relationship Id="rId12" Type="http://schemas.openxmlformats.org/officeDocument/2006/relationships/slideLayout" Target="../slideLayouts/slideLayout209.xml"/><Relationship Id="rId13" Type="http://schemas.openxmlformats.org/officeDocument/2006/relationships/theme" Target="../theme/theme22.xml"/><Relationship Id="rId14" Type="http://schemas.openxmlformats.org/officeDocument/2006/relationships/image" Target="../media/image12.jpeg"/><Relationship Id="rId15" Type="http://schemas.openxmlformats.org/officeDocument/2006/relationships/image" Target="../media/image13.jpeg"/><Relationship Id="rId16" Type="http://schemas.openxmlformats.org/officeDocument/2006/relationships/image" Target="../media/image14.jpeg"/><Relationship Id="rId1" Type="http://schemas.openxmlformats.org/officeDocument/2006/relationships/slideLayout" Target="../slideLayouts/slideLayout198.xml"/><Relationship Id="rId2" Type="http://schemas.openxmlformats.org/officeDocument/2006/relationships/slideLayout" Target="../slideLayouts/slideLayout199.xml"/><Relationship Id="rId3" Type="http://schemas.openxmlformats.org/officeDocument/2006/relationships/slideLayout" Target="../slideLayouts/slideLayout200.xml"/><Relationship Id="rId4" Type="http://schemas.openxmlformats.org/officeDocument/2006/relationships/slideLayout" Target="../slideLayouts/slideLayout201.xml"/><Relationship Id="rId5" Type="http://schemas.openxmlformats.org/officeDocument/2006/relationships/slideLayout" Target="../slideLayouts/slideLayout202.xml"/><Relationship Id="rId6" Type="http://schemas.openxmlformats.org/officeDocument/2006/relationships/slideLayout" Target="../slideLayouts/slideLayout203.xml"/><Relationship Id="rId7" Type="http://schemas.openxmlformats.org/officeDocument/2006/relationships/slideLayout" Target="../slideLayouts/slideLayout204.xml"/><Relationship Id="rId8" Type="http://schemas.openxmlformats.org/officeDocument/2006/relationships/slideLayout" Target="../slideLayouts/slideLayout205.xml"/><Relationship Id="rId9" Type="http://schemas.openxmlformats.org/officeDocument/2006/relationships/slideLayout" Target="../slideLayouts/slideLayout206.xml"/><Relationship Id="rId10" Type="http://schemas.openxmlformats.org/officeDocument/2006/relationships/slideLayout" Target="../slideLayouts/slideLayout207.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theme" Target="../theme/theme23.xml"/><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theme" Target="../theme/theme24.xml"/><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42.xml"/><Relationship Id="rId12" Type="http://schemas.openxmlformats.org/officeDocument/2006/relationships/theme" Target="../theme/theme25.xml"/><Relationship Id="rId13" Type="http://schemas.openxmlformats.org/officeDocument/2006/relationships/image" Target="../media/image10.jpeg"/><Relationship Id="rId1" Type="http://schemas.openxmlformats.org/officeDocument/2006/relationships/slideLayout" Target="../slideLayouts/slideLayout232.xml"/><Relationship Id="rId2" Type="http://schemas.openxmlformats.org/officeDocument/2006/relationships/slideLayout" Target="../slideLayouts/slideLayout233.xml"/><Relationship Id="rId3" Type="http://schemas.openxmlformats.org/officeDocument/2006/relationships/slideLayout" Target="../slideLayouts/slideLayout234.xml"/><Relationship Id="rId4" Type="http://schemas.openxmlformats.org/officeDocument/2006/relationships/slideLayout" Target="../slideLayouts/slideLayout235.xml"/><Relationship Id="rId5" Type="http://schemas.openxmlformats.org/officeDocument/2006/relationships/slideLayout" Target="../slideLayouts/slideLayout236.xml"/><Relationship Id="rId6" Type="http://schemas.openxmlformats.org/officeDocument/2006/relationships/slideLayout" Target="../slideLayouts/slideLayout237.xml"/><Relationship Id="rId7" Type="http://schemas.openxmlformats.org/officeDocument/2006/relationships/slideLayout" Target="../slideLayouts/slideLayout238.xml"/><Relationship Id="rId8" Type="http://schemas.openxmlformats.org/officeDocument/2006/relationships/slideLayout" Target="../slideLayouts/slideLayout239.xml"/><Relationship Id="rId9" Type="http://schemas.openxmlformats.org/officeDocument/2006/relationships/slideLayout" Target="../slideLayouts/slideLayout240.xml"/><Relationship Id="rId10" Type="http://schemas.openxmlformats.org/officeDocument/2006/relationships/slideLayout" Target="../slideLayouts/slideLayout241.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53.xml"/><Relationship Id="rId12" Type="http://schemas.openxmlformats.org/officeDocument/2006/relationships/theme" Target="../theme/theme26.xml"/><Relationship Id="rId13" Type="http://schemas.openxmlformats.org/officeDocument/2006/relationships/image" Target="../media/image16.jpeg"/><Relationship Id="rId14" Type="http://schemas.openxmlformats.org/officeDocument/2006/relationships/image" Target="../media/image17.png"/><Relationship Id="rId1" Type="http://schemas.openxmlformats.org/officeDocument/2006/relationships/slideLayout" Target="../slideLayouts/slideLayout243.xml"/><Relationship Id="rId2" Type="http://schemas.openxmlformats.org/officeDocument/2006/relationships/slideLayout" Target="../slideLayouts/slideLayout244.xml"/><Relationship Id="rId3" Type="http://schemas.openxmlformats.org/officeDocument/2006/relationships/slideLayout" Target="../slideLayouts/slideLayout245.xml"/><Relationship Id="rId4" Type="http://schemas.openxmlformats.org/officeDocument/2006/relationships/slideLayout" Target="../slideLayouts/slideLayout246.xml"/><Relationship Id="rId5" Type="http://schemas.openxmlformats.org/officeDocument/2006/relationships/slideLayout" Target="../slideLayouts/slideLayout247.xml"/><Relationship Id="rId6" Type="http://schemas.openxmlformats.org/officeDocument/2006/relationships/slideLayout" Target="../slideLayouts/slideLayout248.xml"/><Relationship Id="rId7" Type="http://schemas.openxmlformats.org/officeDocument/2006/relationships/slideLayout" Target="../slideLayouts/slideLayout249.xml"/><Relationship Id="rId8" Type="http://schemas.openxmlformats.org/officeDocument/2006/relationships/slideLayout" Target="../slideLayouts/slideLayout250.xml"/><Relationship Id="rId9" Type="http://schemas.openxmlformats.org/officeDocument/2006/relationships/slideLayout" Target="../slideLayouts/slideLayout251.xml"/><Relationship Id="rId10" Type="http://schemas.openxmlformats.org/officeDocument/2006/relationships/slideLayout" Target="../slideLayouts/slideLayout252.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64.xml"/><Relationship Id="rId12" Type="http://schemas.openxmlformats.org/officeDocument/2006/relationships/theme" Target="../theme/theme27.xml"/><Relationship Id="rId13" Type="http://schemas.openxmlformats.org/officeDocument/2006/relationships/image" Target="../media/image19.png"/><Relationship Id="rId14" Type="http://schemas.openxmlformats.org/officeDocument/2006/relationships/image" Target="../media/image20.png"/><Relationship Id="rId15" Type="http://schemas.openxmlformats.org/officeDocument/2006/relationships/image" Target="../media/image21.png"/><Relationship Id="rId16" Type="http://schemas.openxmlformats.org/officeDocument/2006/relationships/image" Target="../media/image22.png"/><Relationship Id="rId1" Type="http://schemas.openxmlformats.org/officeDocument/2006/relationships/slideLayout" Target="../slideLayouts/slideLayout254.xml"/><Relationship Id="rId2" Type="http://schemas.openxmlformats.org/officeDocument/2006/relationships/slideLayout" Target="../slideLayouts/slideLayout255.xml"/><Relationship Id="rId3" Type="http://schemas.openxmlformats.org/officeDocument/2006/relationships/slideLayout" Target="../slideLayouts/slideLayout256.xml"/><Relationship Id="rId4" Type="http://schemas.openxmlformats.org/officeDocument/2006/relationships/slideLayout" Target="../slideLayouts/slideLayout257.xml"/><Relationship Id="rId5" Type="http://schemas.openxmlformats.org/officeDocument/2006/relationships/slideLayout" Target="../slideLayouts/slideLayout258.xml"/><Relationship Id="rId6" Type="http://schemas.openxmlformats.org/officeDocument/2006/relationships/slideLayout" Target="../slideLayouts/slideLayout259.xml"/><Relationship Id="rId7" Type="http://schemas.openxmlformats.org/officeDocument/2006/relationships/slideLayout" Target="../slideLayouts/slideLayout260.xml"/><Relationship Id="rId8" Type="http://schemas.openxmlformats.org/officeDocument/2006/relationships/slideLayout" Target="../slideLayouts/slideLayout261.xml"/><Relationship Id="rId9" Type="http://schemas.openxmlformats.org/officeDocument/2006/relationships/slideLayout" Target="../slideLayouts/slideLayout262.xml"/><Relationship Id="rId10" Type="http://schemas.openxmlformats.org/officeDocument/2006/relationships/slideLayout" Target="../slideLayouts/slideLayout263.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275.xml"/><Relationship Id="rId12" Type="http://schemas.openxmlformats.org/officeDocument/2006/relationships/theme" Target="../theme/theme28.xml"/><Relationship Id="rId13" Type="http://schemas.openxmlformats.org/officeDocument/2006/relationships/image" Target="../media/image11.jpeg"/><Relationship Id="rId1" Type="http://schemas.openxmlformats.org/officeDocument/2006/relationships/slideLayout" Target="../slideLayouts/slideLayout265.xml"/><Relationship Id="rId2" Type="http://schemas.openxmlformats.org/officeDocument/2006/relationships/slideLayout" Target="../slideLayouts/slideLayout266.xml"/><Relationship Id="rId3" Type="http://schemas.openxmlformats.org/officeDocument/2006/relationships/slideLayout" Target="../slideLayouts/slideLayout267.xml"/><Relationship Id="rId4" Type="http://schemas.openxmlformats.org/officeDocument/2006/relationships/slideLayout" Target="../slideLayouts/slideLayout268.xml"/><Relationship Id="rId5" Type="http://schemas.openxmlformats.org/officeDocument/2006/relationships/slideLayout" Target="../slideLayouts/slideLayout269.xml"/><Relationship Id="rId6" Type="http://schemas.openxmlformats.org/officeDocument/2006/relationships/slideLayout" Target="../slideLayouts/slideLayout270.xml"/><Relationship Id="rId7" Type="http://schemas.openxmlformats.org/officeDocument/2006/relationships/slideLayout" Target="../slideLayouts/slideLayout271.xml"/><Relationship Id="rId8" Type="http://schemas.openxmlformats.org/officeDocument/2006/relationships/slideLayout" Target="../slideLayouts/slideLayout272.xml"/><Relationship Id="rId9" Type="http://schemas.openxmlformats.org/officeDocument/2006/relationships/slideLayout" Target="../slideLayouts/slideLayout273.xml"/><Relationship Id="rId10" Type="http://schemas.openxmlformats.org/officeDocument/2006/relationships/slideLayout" Target="../slideLayouts/slideLayout274.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286.xml"/><Relationship Id="rId12" Type="http://schemas.openxmlformats.org/officeDocument/2006/relationships/theme" Target="../theme/theme29.xml"/><Relationship Id="rId13" Type="http://schemas.openxmlformats.org/officeDocument/2006/relationships/image" Target="../media/image23.jpeg"/><Relationship Id="rId1" Type="http://schemas.openxmlformats.org/officeDocument/2006/relationships/slideLayout" Target="../slideLayouts/slideLayout276.xml"/><Relationship Id="rId2" Type="http://schemas.openxmlformats.org/officeDocument/2006/relationships/slideLayout" Target="../slideLayouts/slideLayout277.xml"/><Relationship Id="rId3" Type="http://schemas.openxmlformats.org/officeDocument/2006/relationships/slideLayout" Target="../slideLayouts/slideLayout278.xml"/><Relationship Id="rId4" Type="http://schemas.openxmlformats.org/officeDocument/2006/relationships/slideLayout" Target="../slideLayouts/slideLayout279.xml"/><Relationship Id="rId5" Type="http://schemas.openxmlformats.org/officeDocument/2006/relationships/slideLayout" Target="../slideLayouts/slideLayout280.xml"/><Relationship Id="rId6" Type="http://schemas.openxmlformats.org/officeDocument/2006/relationships/slideLayout" Target="../slideLayouts/slideLayout281.xml"/><Relationship Id="rId7" Type="http://schemas.openxmlformats.org/officeDocument/2006/relationships/slideLayout" Target="../slideLayouts/slideLayout282.xml"/><Relationship Id="rId8" Type="http://schemas.openxmlformats.org/officeDocument/2006/relationships/slideLayout" Target="../slideLayouts/slideLayout283.xml"/><Relationship Id="rId9" Type="http://schemas.openxmlformats.org/officeDocument/2006/relationships/slideLayout" Target="../slideLayouts/slideLayout284.xml"/><Relationship Id="rId10" Type="http://schemas.openxmlformats.org/officeDocument/2006/relationships/slideLayout" Target="../slideLayouts/slideLayout28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4.jpe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297.xml"/><Relationship Id="rId12" Type="http://schemas.openxmlformats.org/officeDocument/2006/relationships/theme" Target="../theme/theme30.xml"/><Relationship Id="rId1" Type="http://schemas.openxmlformats.org/officeDocument/2006/relationships/slideLayout" Target="../slideLayouts/slideLayout287.xml"/><Relationship Id="rId2" Type="http://schemas.openxmlformats.org/officeDocument/2006/relationships/slideLayout" Target="../slideLayouts/slideLayout288.xml"/><Relationship Id="rId3" Type="http://schemas.openxmlformats.org/officeDocument/2006/relationships/slideLayout" Target="../slideLayouts/slideLayout289.xml"/><Relationship Id="rId4" Type="http://schemas.openxmlformats.org/officeDocument/2006/relationships/slideLayout" Target="../slideLayouts/slideLayout290.xml"/><Relationship Id="rId5" Type="http://schemas.openxmlformats.org/officeDocument/2006/relationships/slideLayout" Target="../slideLayouts/slideLayout291.xml"/><Relationship Id="rId6" Type="http://schemas.openxmlformats.org/officeDocument/2006/relationships/slideLayout" Target="../slideLayouts/slideLayout292.xml"/><Relationship Id="rId7" Type="http://schemas.openxmlformats.org/officeDocument/2006/relationships/slideLayout" Target="../slideLayouts/slideLayout293.xml"/><Relationship Id="rId8" Type="http://schemas.openxmlformats.org/officeDocument/2006/relationships/slideLayout" Target="../slideLayouts/slideLayout294.xml"/><Relationship Id="rId9" Type="http://schemas.openxmlformats.org/officeDocument/2006/relationships/slideLayout" Target="../slideLayouts/slideLayout295.xml"/><Relationship Id="rId10" Type="http://schemas.openxmlformats.org/officeDocument/2006/relationships/slideLayout" Target="../slideLayouts/slideLayout296.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08.xml"/><Relationship Id="rId12" Type="http://schemas.openxmlformats.org/officeDocument/2006/relationships/theme" Target="../theme/theme31.xml"/><Relationship Id="rId13" Type="http://schemas.openxmlformats.org/officeDocument/2006/relationships/image" Target="../media/image25.jpeg"/><Relationship Id="rId1" Type="http://schemas.openxmlformats.org/officeDocument/2006/relationships/slideLayout" Target="../slideLayouts/slideLayout298.xml"/><Relationship Id="rId2" Type="http://schemas.openxmlformats.org/officeDocument/2006/relationships/slideLayout" Target="../slideLayouts/slideLayout299.xml"/><Relationship Id="rId3" Type="http://schemas.openxmlformats.org/officeDocument/2006/relationships/slideLayout" Target="../slideLayouts/slideLayout300.xml"/><Relationship Id="rId4" Type="http://schemas.openxmlformats.org/officeDocument/2006/relationships/slideLayout" Target="../slideLayouts/slideLayout301.xml"/><Relationship Id="rId5" Type="http://schemas.openxmlformats.org/officeDocument/2006/relationships/slideLayout" Target="../slideLayouts/slideLayout302.xml"/><Relationship Id="rId6" Type="http://schemas.openxmlformats.org/officeDocument/2006/relationships/slideLayout" Target="../slideLayouts/slideLayout303.xml"/><Relationship Id="rId7" Type="http://schemas.openxmlformats.org/officeDocument/2006/relationships/slideLayout" Target="../slideLayouts/slideLayout304.xml"/><Relationship Id="rId8" Type="http://schemas.openxmlformats.org/officeDocument/2006/relationships/slideLayout" Target="../slideLayouts/slideLayout305.xml"/><Relationship Id="rId9" Type="http://schemas.openxmlformats.org/officeDocument/2006/relationships/slideLayout" Target="../slideLayouts/slideLayout306.xml"/><Relationship Id="rId10" Type="http://schemas.openxmlformats.org/officeDocument/2006/relationships/slideLayout" Target="../slideLayouts/slideLayout307.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theme" Target="../theme/theme32.xml"/><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30.xml"/><Relationship Id="rId12" Type="http://schemas.openxmlformats.org/officeDocument/2006/relationships/theme" Target="../theme/theme33.xml"/><Relationship Id="rId13" Type="http://schemas.openxmlformats.org/officeDocument/2006/relationships/image" Target="../media/image27.jpeg"/><Relationship Id="rId1" Type="http://schemas.openxmlformats.org/officeDocument/2006/relationships/slideLayout" Target="../slideLayouts/slideLayout320.xml"/><Relationship Id="rId2" Type="http://schemas.openxmlformats.org/officeDocument/2006/relationships/slideLayout" Target="../slideLayouts/slideLayout321.xml"/><Relationship Id="rId3" Type="http://schemas.openxmlformats.org/officeDocument/2006/relationships/slideLayout" Target="../slideLayouts/slideLayout322.xml"/><Relationship Id="rId4" Type="http://schemas.openxmlformats.org/officeDocument/2006/relationships/slideLayout" Target="../slideLayouts/slideLayout323.xml"/><Relationship Id="rId5" Type="http://schemas.openxmlformats.org/officeDocument/2006/relationships/slideLayout" Target="../slideLayouts/slideLayout324.xml"/><Relationship Id="rId6" Type="http://schemas.openxmlformats.org/officeDocument/2006/relationships/slideLayout" Target="../slideLayouts/slideLayout325.xml"/><Relationship Id="rId7" Type="http://schemas.openxmlformats.org/officeDocument/2006/relationships/slideLayout" Target="../slideLayouts/slideLayout326.xml"/><Relationship Id="rId8" Type="http://schemas.openxmlformats.org/officeDocument/2006/relationships/slideLayout" Target="../slideLayouts/slideLayout327.xml"/><Relationship Id="rId9" Type="http://schemas.openxmlformats.org/officeDocument/2006/relationships/slideLayout" Target="../slideLayouts/slideLayout328.xml"/><Relationship Id="rId10" Type="http://schemas.openxmlformats.org/officeDocument/2006/relationships/slideLayout" Target="../slideLayouts/slideLayout329.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41.xml"/><Relationship Id="rId12" Type="http://schemas.openxmlformats.org/officeDocument/2006/relationships/slideLayout" Target="../slideLayouts/slideLayout342.xml"/><Relationship Id="rId13" Type="http://schemas.openxmlformats.org/officeDocument/2006/relationships/slideLayout" Target="../slideLayouts/slideLayout343.xml"/><Relationship Id="rId14" Type="http://schemas.openxmlformats.org/officeDocument/2006/relationships/theme" Target="../theme/theme34.xml"/><Relationship Id="rId1" Type="http://schemas.openxmlformats.org/officeDocument/2006/relationships/slideLayout" Target="../slideLayouts/slideLayout331.xml"/><Relationship Id="rId2" Type="http://schemas.openxmlformats.org/officeDocument/2006/relationships/slideLayout" Target="../slideLayouts/slideLayout332.xml"/><Relationship Id="rId3" Type="http://schemas.openxmlformats.org/officeDocument/2006/relationships/slideLayout" Target="../slideLayouts/slideLayout333.xml"/><Relationship Id="rId4" Type="http://schemas.openxmlformats.org/officeDocument/2006/relationships/slideLayout" Target="../slideLayouts/slideLayout334.xml"/><Relationship Id="rId5" Type="http://schemas.openxmlformats.org/officeDocument/2006/relationships/slideLayout" Target="../slideLayouts/slideLayout335.xml"/><Relationship Id="rId6" Type="http://schemas.openxmlformats.org/officeDocument/2006/relationships/slideLayout" Target="../slideLayouts/slideLayout336.xml"/><Relationship Id="rId7" Type="http://schemas.openxmlformats.org/officeDocument/2006/relationships/slideLayout" Target="../slideLayouts/slideLayout337.xml"/><Relationship Id="rId8" Type="http://schemas.openxmlformats.org/officeDocument/2006/relationships/slideLayout" Target="../slideLayouts/slideLayout338.xml"/><Relationship Id="rId9" Type="http://schemas.openxmlformats.org/officeDocument/2006/relationships/slideLayout" Target="../slideLayouts/slideLayout339.xml"/><Relationship Id="rId10" Type="http://schemas.openxmlformats.org/officeDocument/2006/relationships/slideLayout" Target="../slideLayouts/slideLayout340.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54.xml"/><Relationship Id="rId12" Type="http://schemas.openxmlformats.org/officeDocument/2006/relationships/theme" Target="../theme/theme35.xml"/><Relationship Id="rId1" Type="http://schemas.openxmlformats.org/officeDocument/2006/relationships/slideLayout" Target="../slideLayouts/slideLayout344.xml"/><Relationship Id="rId2" Type="http://schemas.openxmlformats.org/officeDocument/2006/relationships/slideLayout" Target="../slideLayouts/slideLayout345.xml"/><Relationship Id="rId3" Type="http://schemas.openxmlformats.org/officeDocument/2006/relationships/slideLayout" Target="../slideLayouts/slideLayout346.xml"/><Relationship Id="rId4" Type="http://schemas.openxmlformats.org/officeDocument/2006/relationships/slideLayout" Target="../slideLayouts/slideLayout347.xml"/><Relationship Id="rId5" Type="http://schemas.openxmlformats.org/officeDocument/2006/relationships/slideLayout" Target="../slideLayouts/slideLayout348.xml"/><Relationship Id="rId6" Type="http://schemas.openxmlformats.org/officeDocument/2006/relationships/slideLayout" Target="../slideLayouts/slideLayout349.xml"/><Relationship Id="rId7" Type="http://schemas.openxmlformats.org/officeDocument/2006/relationships/slideLayout" Target="../slideLayouts/slideLayout350.xml"/><Relationship Id="rId8" Type="http://schemas.openxmlformats.org/officeDocument/2006/relationships/slideLayout" Target="../slideLayouts/slideLayout351.xml"/><Relationship Id="rId9" Type="http://schemas.openxmlformats.org/officeDocument/2006/relationships/slideLayout" Target="../slideLayouts/slideLayout352.xml"/><Relationship Id="rId10" Type="http://schemas.openxmlformats.org/officeDocument/2006/relationships/slideLayout" Target="../slideLayouts/slideLayout353.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365.xml"/><Relationship Id="rId12" Type="http://schemas.openxmlformats.org/officeDocument/2006/relationships/theme" Target="../theme/theme36.xml"/><Relationship Id="rId13" Type="http://schemas.openxmlformats.org/officeDocument/2006/relationships/image" Target="../media/image28.jpeg"/><Relationship Id="rId14" Type="http://schemas.openxmlformats.org/officeDocument/2006/relationships/image" Target="../media/image2.png"/><Relationship Id="rId1" Type="http://schemas.openxmlformats.org/officeDocument/2006/relationships/slideLayout" Target="../slideLayouts/slideLayout355.xml"/><Relationship Id="rId2" Type="http://schemas.openxmlformats.org/officeDocument/2006/relationships/slideLayout" Target="../slideLayouts/slideLayout356.xml"/><Relationship Id="rId3" Type="http://schemas.openxmlformats.org/officeDocument/2006/relationships/slideLayout" Target="../slideLayouts/slideLayout357.xml"/><Relationship Id="rId4" Type="http://schemas.openxmlformats.org/officeDocument/2006/relationships/slideLayout" Target="../slideLayouts/slideLayout358.xml"/><Relationship Id="rId5" Type="http://schemas.openxmlformats.org/officeDocument/2006/relationships/slideLayout" Target="../slideLayouts/slideLayout359.xml"/><Relationship Id="rId6" Type="http://schemas.openxmlformats.org/officeDocument/2006/relationships/slideLayout" Target="../slideLayouts/slideLayout360.xml"/><Relationship Id="rId7" Type="http://schemas.openxmlformats.org/officeDocument/2006/relationships/slideLayout" Target="../slideLayouts/slideLayout361.xml"/><Relationship Id="rId8" Type="http://schemas.openxmlformats.org/officeDocument/2006/relationships/slideLayout" Target="../slideLayouts/slideLayout362.xml"/><Relationship Id="rId9" Type="http://schemas.openxmlformats.org/officeDocument/2006/relationships/slideLayout" Target="../slideLayouts/slideLayout363.xml"/><Relationship Id="rId10" Type="http://schemas.openxmlformats.org/officeDocument/2006/relationships/slideLayout" Target="../slideLayouts/slideLayout364.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376.xml"/><Relationship Id="rId12" Type="http://schemas.openxmlformats.org/officeDocument/2006/relationships/theme" Target="../theme/theme37.xml"/><Relationship Id="rId1" Type="http://schemas.openxmlformats.org/officeDocument/2006/relationships/slideLayout" Target="../slideLayouts/slideLayout366.xml"/><Relationship Id="rId2" Type="http://schemas.openxmlformats.org/officeDocument/2006/relationships/slideLayout" Target="../slideLayouts/slideLayout367.xml"/><Relationship Id="rId3" Type="http://schemas.openxmlformats.org/officeDocument/2006/relationships/slideLayout" Target="../slideLayouts/slideLayout368.xml"/><Relationship Id="rId4" Type="http://schemas.openxmlformats.org/officeDocument/2006/relationships/slideLayout" Target="../slideLayouts/slideLayout369.xml"/><Relationship Id="rId5" Type="http://schemas.openxmlformats.org/officeDocument/2006/relationships/slideLayout" Target="../slideLayouts/slideLayout370.xml"/><Relationship Id="rId6" Type="http://schemas.openxmlformats.org/officeDocument/2006/relationships/slideLayout" Target="../slideLayouts/slideLayout371.xml"/><Relationship Id="rId7" Type="http://schemas.openxmlformats.org/officeDocument/2006/relationships/slideLayout" Target="../slideLayouts/slideLayout372.xml"/><Relationship Id="rId8" Type="http://schemas.openxmlformats.org/officeDocument/2006/relationships/slideLayout" Target="../slideLayouts/slideLayout373.xml"/><Relationship Id="rId9" Type="http://schemas.openxmlformats.org/officeDocument/2006/relationships/slideLayout" Target="../slideLayouts/slideLayout374.xml"/><Relationship Id="rId10" Type="http://schemas.openxmlformats.org/officeDocument/2006/relationships/slideLayout" Target="../slideLayouts/slideLayout375.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387.xml"/><Relationship Id="rId12" Type="http://schemas.openxmlformats.org/officeDocument/2006/relationships/theme" Target="../theme/theme38.xml"/><Relationship Id="rId13" Type="http://schemas.openxmlformats.org/officeDocument/2006/relationships/image" Target="../media/image29.png"/><Relationship Id="rId1" Type="http://schemas.openxmlformats.org/officeDocument/2006/relationships/slideLayout" Target="../slideLayouts/slideLayout377.xml"/><Relationship Id="rId2" Type="http://schemas.openxmlformats.org/officeDocument/2006/relationships/slideLayout" Target="../slideLayouts/slideLayout378.xml"/><Relationship Id="rId3" Type="http://schemas.openxmlformats.org/officeDocument/2006/relationships/slideLayout" Target="../slideLayouts/slideLayout379.xml"/><Relationship Id="rId4" Type="http://schemas.openxmlformats.org/officeDocument/2006/relationships/slideLayout" Target="../slideLayouts/slideLayout380.xml"/><Relationship Id="rId5" Type="http://schemas.openxmlformats.org/officeDocument/2006/relationships/slideLayout" Target="../slideLayouts/slideLayout381.xml"/><Relationship Id="rId6" Type="http://schemas.openxmlformats.org/officeDocument/2006/relationships/slideLayout" Target="../slideLayouts/slideLayout382.xml"/><Relationship Id="rId7" Type="http://schemas.openxmlformats.org/officeDocument/2006/relationships/slideLayout" Target="../slideLayouts/slideLayout383.xml"/><Relationship Id="rId8" Type="http://schemas.openxmlformats.org/officeDocument/2006/relationships/slideLayout" Target="../slideLayouts/slideLayout384.xml"/><Relationship Id="rId9" Type="http://schemas.openxmlformats.org/officeDocument/2006/relationships/slideLayout" Target="../slideLayouts/slideLayout385.xml"/><Relationship Id="rId10" Type="http://schemas.openxmlformats.org/officeDocument/2006/relationships/slideLayout" Target="../slideLayouts/slideLayout386.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398.xml"/><Relationship Id="rId12" Type="http://schemas.openxmlformats.org/officeDocument/2006/relationships/theme" Target="../theme/theme39.xml"/><Relationship Id="rId1" Type="http://schemas.openxmlformats.org/officeDocument/2006/relationships/slideLayout" Target="../slideLayouts/slideLayout388.xml"/><Relationship Id="rId2" Type="http://schemas.openxmlformats.org/officeDocument/2006/relationships/slideLayout" Target="../slideLayouts/slideLayout389.xml"/><Relationship Id="rId3" Type="http://schemas.openxmlformats.org/officeDocument/2006/relationships/slideLayout" Target="../slideLayouts/slideLayout390.xml"/><Relationship Id="rId4" Type="http://schemas.openxmlformats.org/officeDocument/2006/relationships/slideLayout" Target="../slideLayouts/slideLayout391.xml"/><Relationship Id="rId5" Type="http://schemas.openxmlformats.org/officeDocument/2006/relationships/slideLayout" Target="../slideLayouts/slideLayout392.xml"/><Relationship Id="rId6" Type="http://schemas.openxmlformats.org/officeDocument/2006/relationships/slideLayout" Target="../slideLayouts/slideLayout393.xml"/><Relationship Id="rId7" Type="http://schemas.openxmlformats.org/officeDocument/2006/relationships/slideLayout" Target="../slideLayouts/slideLayout394.xml"/><Relationship Id="rId8" Type="http://schemas.openxmlformats.org/officeDocument/2006/relationships/slideLayout" Target="../slideLayouts/slideLayout395.xml"/><Relationship Id="rId9" Type="http://schemas.openxmlformats.org/officeDocument/2006/relationships/slideLayout" Target="../slideLayouts/slideLayout396.xml"/><Relationship Id="rId10" Type="http://schemas.openxmlformats.org/officeDocument/2006/relationships/slideLayout" Target="../slideLayouts/slideLayout39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40.xml.rels><?xml version="1.0" encoding="UTF-8" standalone="yes"?>
<Relationships xmlns="http://schemas.openxmlformats.org/package/2006/relationships"><Relationship Id="rId1" Type="http://schemas.openxmlformats.org/officeDocument/2006/relationships/slideLayout" Target="../slideLayouts/slideLayout399.xml"/><Relationship Id="rId2"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10.xml"/><Relationship Id="rId12" Type="http://schemas.openxmlformats.org/officeDocument/2006/relationships/slideLayout" Target="../slideLayouts/slideLayout411.xml"/><Relationship Id="rId13" Type="http://schemas.openxmlformats.org/officeDocument/2006/relationships/theme" Target="../theme/theme41.xml"/><Relationship Id="rId1" Type="http://schemas.openxmlformats.org/officeDocument/2006/relationships/slideLayout" Target="../slideLayouts/slideLayout400.xml"/><Relationship Id="rId2" Type="http://schemas.openxmlformats.org/officeDocument/2006/relationships/slideLayout" Target="../slideLayouts/slideLayout401.xml"/><Relationship Id="rId3" Type="http://schemas.openxmlformats.org/officeDocument/2006/relationships/slideLayout" Target="../slideLayouts/slideLayout402.xml"/><Relationship Id="rId4" Type="http://schemas.openxmlformats.org/officeDocument/2006/relationships/slideLayout" Target="../slideLayouts/slideLayout403.xml"/><Relationship Id="rId5" Type="http://schemas.openxmlformats.org/officeDocument/2006/relationships/slideLayout" Target="../slideLayouts/slideLayout404.xml"/><Relationship Id="rId6" Type="http://schemas.openxmlformats.org/officeDocument/2006/relationships/slideLayout" Target="../slideLayouts/slideLayout405.xml"/><Relationship Id="rId7" Type="http://schemas.openxmlformats.org/officeDocument/2006/relationships/slideLayout" Target="../slideLayouts/slideLayout406.xml"/><Relationship Id="rId8" Type="http://schemas.openxmlformats.org/officeDocument/2006/relationships/slideLayout" Target="../slideLayouts/slideLayout407.xml"/><Relationship Id="rId9" Type="http://schemas.openxmlformats.org/officeDocument/2006/relationships/slideLayout" Target="../slideLayouts/slideLayout408.xml"/><Relationship Id="rId10" Type="http://schemas.openxmlformats.org/officeDocument/2006/relationships/slideLayout" Target="../slideLayouts/slideLayout409.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22.xml"/><Relationship Id="rId12" Type="http://schemas.openxmlformats.org/officeDocument/2006/relationships/theme" Target="../theme/theme42.xml"/><Relationship Id="rId13" Type="http://schemas.openxmlformats.org/officeDocument/2006/relationships/image" Target="../media/image8.jpeg"/><Relationship Id="rId1" Type="http://schemas.openxmlformats.org/officeDocument/2006/relationships/slideLayout" Target="../slideLayouts/slideLayout412.xml"/><Relationship Id="rId2" Type="http://schemas.openxmlformats.org/officeDocument/2006/relationships/slideLayout" Target="../slideLayouts/slideLayout413.xml"/><Relationship Id="rId3" Type="http://schemas.openxmlformats.org/officeDocument/2006/relationships/slideLayout" Target="../slideLayouts/slideLayout414.xml"/><Relationship Id="rId4" Type="http://schemas.openxmlformats.org/officeDocument/2006/relationships/slideLayout" Target="../slideLayouts/slideLayout415.xml"/><Relationship Id="rId5" Type="http://schemas.openxmlformats.org/officeDocument/2006/relationships/slideLayout" Target="../slideLayouts/slideLayout416.xml"/><Relationship Id="rId6" Type="http://schemas.openxmlformats.org/officeDocument/2006/relationships/slideLayout" Target="../slideLayouts/slideLayout417.xml"/><Relationship Id="rId7" Type="http://schemas.openxmlformats.org/officeDocument/2006/relationships/slideLayout" Target="../slideLayouts/slideLayout418.xml"/><Relationship Id="rId8" Type="http://schemas.openxmlformats.org/officeDocument/2006/relationships/slideLayout" Target="../slideLayouts/slideLayout419.xml"/><Relationship Id="rId9" Type="http://schemas.openxmlformats.org/officeDocument/2006/relationships/slideLayout" Target="../slideLayouts/slideLayout420.xml"/><Relationship Id="rId10" Type="http://schemas.openxmlformats.org/officeDocument/2006/relationships/slideLayout" Target="../slideLayouts/slideLayout421.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33.xml"/><Relationship Id="rId12" Type="http://schemas.openxmlformats.org/officeDocument/2006/relationships/slideLayout" Target="../slideLayouts/slideLayout434.xml"/><Relationship Id="rId13" Type="http://schemas.openxmlformats.org/officeDocument/2006/relationships/slideLayout" Target="../slideLayouts/slideLayout435.xml"/><Relationship Id="rId14" Type="http://schemas.openxmlformats.org/officeDocument/2006/relationships/theme" Target="../theme/theme43.xml"/><Relationship Id="rId1" Type="http://schemas.openxmlformats.org/officeDocument/2006/relationships/slideLayout" Target="../slideLayouts/slideLayout423.xml"/><Relationship Id="rId2" Type="http://schemas.openxmlformats.org/officeDocument/2006/relationships/slideLayout" Target="../slideLayouts/slideLayout424.xml"/><Relationship Id="rId3" Type="http://schemas.openxmlformats.org/officeDocument/2006/relationships/slideLayout" Target="../slideLayouts/slideLayout425.xml"/><Relationship Id="rId4" Type="http://schemas.openxmlformats.org/officeDocument/2006/relationships/slideLayout" Target="../slideLayouts/slideLayout426.xml"/><Relationship Id="rId5" Type="http://schemas.openxmlformats.org/officeDocument/2006/relationships/slideLayout" Target="../slideLayouts/slideLayout427.xml"/><Relationship Id="rId6" Type="http://schemas.openxmlformats.org/officeDocument/2006/relationships/slideLayout" Target="../slideLayouts/slideLayout428.xml"/><Relationship Id="rId7" Type="http://schemas.openxmlformats.org/officeDocument/2006/relationships/slideLayout" Target="../slideLayouts/slideLayout429.xml"/><Relationship Id="rId8" Type="http://schemas.openxmlformats.org/officeDocument/2006/relationships/slideLayout" Target="../slideLayouts/slideLayout430.xml"/><Relationship Id="rId9" Type="http://schemas.openxmlformats.org/officeDocument/2006/relationships/slideLayout" Target="../slideLayouts/slideLayout431.xml"/><Relationship Id="rId10" Type="http://schemas.openxmlformats.org/officeDocument/2006/relationships/slideLayout" Target="../slideLayouts/slideLayout432.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446.xml"/><Relationship Id="rId12" Type="http://schemas.openxmlformats.org/officeDocument/2006/relationships/theme" Target="../theme/theme44.xml"/><Relationship Id="rId1" Type="http://schemas.openxmlformats.org/officeDocument/2006/relationships/slideLayout" Target="../slideLayouts/slideLayout436.xml"/><Relationship Id="rId2" Type="http://schemas.openxmlformats.org/officeDocument/2006/relationships/slideLayout" Target="../slideLayouts/slideLayout437.xml"/><Relationship Id="rId3" Type="http://schemas.openxmlformats.org/officeDocument/2006/relationships/slideLayout" Target="../slideLayouts/slideLayout438.xml"/><Relationship Id="rId4" Type="http://schemas.openxmlformats.org/officeDocument/2006/relationships/slideLayout" Target="../slideLayouts/slideLayout439.xml"/><Relationship Id="rId5" Type="http://schemas.openxmlformats.org/officeDocument/2006/relationships/slideLayout" Target="../slideLayouts/slideLayout440.xml"/><Relationship Id="rId6" Type="http://schemas.openxmlformats.org/officeDocument/2006/relationships/slideLayout" Target="../slideLayouts/slideLayout441.xml"/><Relationship Id="rId7" Type="http://schemas.openxmlformats.org/officeDocument/2006/relationships/slideLayout" Target="../slideLayouts/slideLayout442.xml"/><Relationship Id="rId8" Type="http://schemas.openxmlformats.org/officeDocument/2006/relationships/slideLayout" Target="../slideLayouts/slideLayout443.xml"/><Relationship Id="rId9" Type="http://schemas.openxmlformats.org/officeDocument/2006/relationships/slideLayout" Target="../slideLayouts/slideLayout444.xml"/><Relationship Id="rId10" Type="http://schemas.openxmlformats.org/officeDocument/2006/relationships/slideLayout" Target="../slideLayouts/slideLayout445.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457.xml"/><Relationship Id="rId12" Type="http://schemas.openxmlformats.org/officeDocument/2006/relationships/theme" Target="../theme/theme45.xml"/><Relationship Id="rId1" Type="http://schemas.openxmlformats.org/officeDocument/2006/relationships/slideLayout" Target="../slideLayouts/slideLayout447.xml"/><Relationship Id="rId2" Type="http://schemas.openxmlformats.org/officeDocument/2006/relationships/slideLayout" Target="../slideLayouts/slideLayout448.xml"/><Relationship Id="rId3" Type="http://schemas.openxmlformats.org/officeDocument/2006/relationships/slideLayout" Target="../slideLayouts/slideLayout449.xml"/><Relationship Id="rId4" Type="http://schemas.openxmlformats.org/officeDocument/2006/relationships/slideLayout" Target="../slideLayouts/slideLayout450.xml"/><Relationship Id="rId5" Type="http://schemas.openxmlformats.org/officeDocument/2006/relationships/slideLayout" Target="../slideLayouts/slideLayout451.xml"/><Relationship Id="rId6" Type="http://schemas.openxmlformats.org/officeDocument/2006/relationships/slideLayout" Target="../slideLayouts/slideLayout452.xml"/><Relationship Id="rId7" Type="http://schemas.openxmlformats.org/officeDocument/2006/relationships/slideLayout" Target="../slideLayouts/slideLayout453.xml"/><Relationship Id="rId8" Type="http://schemas.openxmlformats.org/officeDocument/2006/relationships/slideLayout" Target="../slideLayouts/slideLayout454.xml"/><Relationship Id="rId9" Type="http://schemas.openxmlformats.org/officeDocument/2006/relationships/slideLayout" Target="../slideLayouts/slideLayout455.xml"/><Relationship Id="rId10" Type="http://schemas.openxmlformats.org/officeDocument/2006/relationships/slideLayout" Target="../slideLayouts/slideLayout456.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468.xml"/><Relationship Id="rId12" Type="http://schemas.openxmlformats.org/officeDocument/2006/relationships/theme" Target="../theme/theme46.xml"/><Relationship Id="rId1" Type="http://schemas.openxmlformats.org/officeDocument/2006/relationships/slideLayout" Target="../slideLayouts/slideLayout458.xml"/><Relationship Id="rId2" Type="http://schemas.openxmlformats.org/officeDocument/2006/relationships/slideLayout" Target="../slideLayouts/slideLayout459.xml"/><Relationship Id="rId3" Type="http://schemas.openxmlformats.org/officeDocument/2006/relationships/slideLayout" Target="../slideLayouts/slideLayout460.xml"/><Relationship Id="rId4" Type="http://schemas.openxmlformats.org/officeDocument/2006/relationships/slideLayout" Target="../slideLayouts/slideLayout461.xml"/><Relationship Id="rId5" Type="http://schemas.openxmlformats.org/officeDocument/2006/relationships/slideLayout" Target="../slideLayouts/slideLayout462.xml"/><Relationship Id="rId6" Type="http://schemas.openxmlformats.org/officeDocument/2006/relationships/slideLayout" Target="../slideLayouts/slideLayout463.xml"/><Relationship Id="rId7" Type="http://schemas.openxmlformats.org/officeDocument/2006/relationships/slideLayout" Target="../slideLayouts/slideLayout464.xml"/><Relationship Id="rId8" Type="http://schemas.openxmlformats.org/officeDocument/2006/relationships/slideLayout" Target="../slideLayouts/slideLayout465.xml"/><Relationship Id="rId9" Type="http://schemas.openxmlformats.org/officeDocument/2006/relationships/slideLayout" Target="../slideLayouts/slideLayout466.xml"/><Relationship Id="rId10" Type="http://schemas.openxmlformats.org/officeDocument/2006/relationships/slideLayout" Target="../slideLayouts/slideLayout467.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479.xml"/><Relationship Id="rId12" Type="http://schemas.openxmlformats.org/officeDocument/2006/relationships/theme" Target="../theme/theme47.xml"/><Relationship Id="rId1" Type="http://schemas.openxmlformats.org/officeDocument/2006/relationships/slideLayout" Target="../slideLayouts/slideLayout469.xml"/><Relationship Id="rId2" Type="http://schemas.openxmlformats.org/officeDocument/2006/relationships/slideLayout" Target="../slideLayouts/slideLayout470.xml"/><Relationship Id="rId3" Type="http://schemas.openxmlformats.org/officeDocument/2006/relationships/slideLayout" Target="../slideLayouts/slideLayout471.xml"/><Relationship Id="rId4" Type="http://schemas.openxmlformats.org/officeDocument/2006/relationships/slideLayout" Target="../slideLayouts/slideLayout472.xml"/><Relationship Id="rId5" Type="http://schemas.openxmlformats.org/officeDocument/2006/relationships/slideLayout" Target="../slideLayouts/slideLayout473.xml"/><Relationship Id="rId6" Type="http://schemas.openxmlformats.org/officeDocument/2006/relationships/slideLayout" Target="../slideLayouts/slideLayout474.xml"/><Relationship Id="rId7" Type="http://schemas.openxmlformats.org/officeDocument/2006/relationships/slideLayout" Target="../slideLayouts/slideLayout475.xml"/><Relationship Id="rId8" Type="http://schemas.openxmlformats.org/officeDocument/2006/relationships/slideLayout" Target="../slideLayouts/slideLayout476.xml"/><Relationship Id="rId9" Type="http://schemas.openxmlformats.org/officeDocument/2006/relationships/slideLayout" Target="../slideLayouts/slideLayout477.xml"/><Relationship Id="rId10" Type="http://schemas.openxmlformats.org/officeDocument/2006/relationships/slideLayout" Target="../slideLayouts/slideLayout478.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490.xml"/><Relationship Id="rId12" Type="http://schemas.openxmlformats.org/officeDocument/2006/relationships/slideLayout" Target="../slideLayouts/slideLayout491.xml"/><Relationship Id="rId13" Type="http://schemas.openxmlformats.org/officeDocument/2006/relationships/theme" Target="../theme/theme48.xml"/><Relationship Id="rId14" Type="http://schemas.openxmlformats.org/officeDocument/2006/relationships/image" Target="../media/image1.jpeg"/><Relationship Id="rId15" Type="http://schemas.openxmlformats.org/officeDocument/2006/relationships/image" Target="../media/image2.png"/><Relationship Id="rId1" Type="http://schemas.openxmlformats.org/officeDocument/2006/relationships/slideLayout" Target="../slideLayouts/slideLayout480.xml"/><Relationship Id="rId2" Type="http://schemas.openxmlformats.org/officeDocument/2006/relationships/slideLayout" Target="../slideLayouts/slideLayout481.xml"/><Relationship Id="rId3" Type="http://schemas.openxmlformats.org/officeDocument/2006/relationships/slideLayout" Target="../slideLayouts/slideLayout482.xml"/><Relationship Id="rId4" Type="http://schemas.openxmlformats.org/officeDocument/2006/relationships/slideLayout" Target="../slideLayouts/slideLayout483.xml"/><Relationship Id="rId5" Type="http://schemas.openxmlformats.org/officeDocument/2006/relationships/slideLayout" Target="../slideLayouts/slideLayout484.xml"/><Relationship Id="rId6" Type="http://schemas.openxmlformats.org/officeDocument/2006/relationships/slideLayout" Target="../slideLayouts/slideLayout485.xml"/><Relationship Id="rId7" Type="http://schemas.openxmlformats.org/officeDocument/2006/relationships/slideLayout" Target="../slideLayouts/slideLayout486.xml"/><Relationship Id="rId8" Type="http://schemas.openxmlformats.org/officeDocument/2006/relationships/slideLayout" Target="../slideLayouts/slideLayout487.xml"/><Relationship Id="rId9" Type="http://schemas.openxmlformats.org/officeDocument/2006/relationships/slideLayout" Target="../slideLayouts/slideLayout488.xml"/><Relationship Id="rId10" Type="http://schemas.openxmlformats.org/officeDocument/2006/relationships/slideLayout" Target="../slideLayouts/slideLayout489.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502.xml"/><Relationship Id="rId12" Type="http://schemas.openxmlformats.org/officeDocument/2006/relationships/theme" Target="../theme/theme49.xml"/><Relationship Id="rId1" Type="http://schemas.openxmlformats.org/officeDocument/2006/relationships/slideLayout" Target="../slideLayouts/slideLayout492.xml"/><Relationship Id="rId2" Type="http://schemas.openxmlformats.org/officeDocument/2006/relationships/slideLayout" Target="../slideLayouts/slideLayout493.xml"/><Relationship Id="rId3" Type="http://schemas.openxmlformats.org/officeDocument/2006/relationships/slideLayout" Target="../slideLayouts/slideLayout494.xml"/><Relationship Id="rId4" Type="http://schemas.openxmlformats.org/officeDocument/2006/relationships/slideLayout" Target="../slideLayouts/slideLayout495.xml"/><Relationship Id="rId5" Type="http://schemas.openxmlformats.org/officeDocument/2006/relationships/slideLayout" Target="../slideLayouts/slideLayout496.xml"/><Relationship Id="rId6" Type="http://schemas.openxmlformats.org/officeDocument/2006/relationships/slideLayout" Target="../slideLayouts/slideLayout497.xml"/><Relationship Id="rId7" Type="http://schemas.openxmlformats.org/officeDocument/2006/relationships/slideLayout" Target="../slideLayouts/slideLayout498.xml"/><Relationship Id="rId8" Type="http://schemas.openxmlformats.org/officeDocument/2006/relationships/slideLayout" Target="../slideLayouts/slideLayout499.xml"/><Relationship Id="rId9" Type="http://schemas.openxmlformats.org/officeDocument/2006/relationships/slideLayout" Target="../slideLayouts/slideLayout500.xml"/><Relationship Id="rId10" Type="http://schemas.openxmlformats.org/officeDocument/2006/relationships/slideLayout" Target="../slideLayouts/slideLayout501.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theme" Target="../theme/theme5.xml"/><Relationship Id="rId13" Type="http://schemas.openxmlformats.org/officeDocument/2006/relationships/image" Target="../media/image5.emf"/><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513.xml"/><Relationship Id="rId12" Type="http://schemas.openxmlformats.org/officeDocument/2006/relationships/theme" Target="../theme/theme50.xml"/><Relationship Id="rId13" Type="http://schemas.openxmlformats.org/officeDocument/2006/relationships/image" Target="../media/image30.png"/><Relationship Id="rId1" Type="http://schemas.openxmlformats.org/officeDocument/2006/relationships/slideLayout" Target="../slideLayouts/slideLayout503.xml"/><Relationship Id="rId2" Type="http://schemas.openxmlformats.org/officeDocument/2006/relationships/slideLayout" Target="../slideLayouts/slideLayout504.xml"/><Relationship Id="rId3" Type="http://schemas.openxmlformats.org/officeDocument/2006/relationships/slideLayout" Target="../slideLayouts/slideLayout505.xml"/><Relationship Id="rId4" Type="http://schemas.openxmlformats.org/officeDocument/2006/relationships/slideLayout" Target="../slideLayouts/slideLayout506.xml"/><Relationship Id="rId5" Type="http://schemas.openxmlformats.org/officeDocument/2006/relationships/slideLayout" Target="../slideLayouts/slideLayout507.xml"/><Relationship Id="rId6" Type="http://schemas.openxmlformats.org/officeDocument/2006/relationships/slideLayout" Target="../slideLayouts/slideLayout508.xml"/><Relationship Id="rId7" Type="http://schemas.openxmlformats.org/officeDocument/2006/relationships/slideLayout" Target="../slideLayouts/slideLayout509.xml"/><Relationship Id="rId8" Type="http://schemas.openxmlformats.org/officeDocument/2006/relationships/slideLayout" Target="../slideLayouts/slideLayout510.xml"/><Relationship Id="rId9" Type="http://schemas.openxmlformats.org/officeDocument/2006/relationships/slideLayout" Target="../slideLayouts/slideLayout511.xml"/><Relationship Id="rId10" Type="http://schemas.openxmlformats.org/officeDocument/2006/relationships/slideLayout" Target="../slideLayouts/slideLayout512.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524.xml"/><Relationship Id="rId12" Type="http://schemas.openxmlformats.org/officeDocument/2006/relationships/theme" Target="../theme/theme51.xml"/><Relationship Id="rId1" Type="http://schemas.openxmlformats.org/officeDocument/2006/relationships/slideLayout" Target="../slideLayouts/slideLayout514.xml"/><Relationship Id="rId2" Type="http://schemas.openxmlformats.org/officeDocument/2006/relationships/slideLayout" Target="../slideLayouts/slideLayout515.xml"/><Relationship Id="rId3" Type="http://schemas.openxmlformats.org/officeDocument/2006/relationships/slideLayout" Target="../slideLayouts/slideLayout516.xml"/><Relationship Id="rId4" Type="http://schemas.openxmlformats.org/officeDocument/2006/relationships/slideLayout" Target="../slideLayouts/slideLayout517.xml"/><Relationship Id="rId5" Type="http://schemas.openxmlformats.org/officeDocument/2006/relationships/slideLayout" Target="../slideLayouts/slideLayout518.xml"/><Relationship Id="rId6" Type="http://schemas.openxmlformats.org/officeDocument/2006/relationships/slideLayout" Target="../slideLayouts/slideLayout519.xml"/><Relationship Id="rId7" Type="http://schemas.openxmlformats.org/officeDocument/2006/relationships/slideLayout" Target="../slideLayouts/slideLayout520.xml"/><Relationship Id="rId8" Type="http://schemas.openxmlformats.org/officeDocument/2006/relationships/slideLayout" Target="../slideLayouts/slideLayout521.xml"/><Relationship Id="rId9" Type="http://schemas.openxmlformats.org/officeDocument/2006/relationships/slideLayout" Target="../slideLayouts/slideLayout522.xml"/><Relationship Id="rId10" Type="http://schemas.openxmlformats.org/officeDocument/2006/relationships/slideLayout" Target="../slideLayouts/slideLayout523.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535.xml"/><Relationship Id="rId12" Type="http://schemas.openxmlformats.org/officeDocument/2006/relationships/theme" Target="../theme/theme52.xml"/><Relationship Id="rId1" Type="http://schemas.openxmlformats.org/officeDocument/2006/relationships/slideLayout" Target="../slideLayouts/slideLayout525.xml"/><Relationship Id="rId2" Type="http://schemas.openxmlformats.org/officeDocument/2006/relationships/slideLayout" Target="../slideLayouts/slideLayout526.xml"/><Relationship Id="rId3" Type="http://schemas.openxmlformats.org/officeDocument/2006/relationships/slideLayout" Target="../slideLayouts/slideLayout527.xml"/><Relationship Id="rId4" Type="http://schemas.openxmlformats.org/officeDocument/2006/relationships/slideLayout" Target="../slideLayouts/slideLayout528.xml"/><Relationship Id="rId5" Type="http://schemas.openxmlformats.org/officeDocument/2006/relationships/slideLayout" Target="../slideLayouts/slideLayout529.xml"/><Relationship Id="rId6" Type="http://schemas.openxmlformats.org/officeDocument/2006/relationships/slideLayout" Target="../slideLayouts/slideLayout530.xml"/><Relationship Id="rId7" Type="http://schemas.openxmlformats.org/officeDocument/2006/relationships/slideLayout" Target="../slideLayouts/slideLayout531.xml"/><Relationship Id="rId8" Type="http://schemas.openxmlformats.org/officeDocument/2006/relationships/slideLayout" Target="../slideLayouts/slideLayout532.xml"/><Relationship Id="rId9" Type="http://schemas.openxmlformats.org/officeDocument/2006/relationships/slideLayout" Target="../slideLayouts/slideLayout533.xml"/><Relationship Id="rId10" Type="http://schemas.openxmlformats.org/officeDocument/2006/relationships/slideLayout" Target="../slideLayouts/slideLayout534.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546.xml"/><Relationship Id="rId12" Type="http://schemas.openxmlformats.org/officeDocument/2006/relationships/theme" Target="../theme/theme53.xml"/><Relationship Id="rId1" Type="http://schemas.openxmlformats.org/officeDocument/2006/relationships/slideLayout" Target="../slideLayouts/slideLayout536.xml"/><Relationship Id="rId2" Type="http://schemas.openxmlformats.org/officeDocument/2006/relationships/slideLayout" Target="../slideLayouts/slideLayout537.xml"/><Relationship Id="rId3" Type="http://schemas.openxmlformats.org/officeDocument/2006/relationships/slideLayout" Target="../slideLayouts/slideLayout538.xml"/><Relationship Id="rId4" Type="http://schemas.openxmlformats.org/officeDocument/2006/relationships/slideLayout" Target="../slideLayouts/slideLayout539.xml"/><Relationship Id="rId5" Type="http://schemas.openxmlformats.org/officeDocument/2006/relationships/slideLayout" Target="../slideLayouts/slideLayout540.xml"/><Relationship Id="rId6" Type="http://schemas.openxmlformats.org/officeDocument/2006/relationships/slideLayout" Target="../slideLayouts/slideLayout541.xml"/><Relationship Id="rId7" Type="http://schemas.openxmlformats.org/officeDocument/2006/relationships/slideLayout" Target="../slideLayouts/slideLayout542.xml"/><Relationship Id="rId8" Type="http://schemas.openxmlformats.org/officeDocument/2006/relationships/slideLayout" Target="../slideLayouts/slideLayout543.xml"/><Relationship Id="rId9" Type="http://schemas.openxmlformats.org/officeDocument/2006/relationships/slideLayout" Target="../slideLayouts/slideLayout544.xml"/><Relationship Id="rId10" Type="http://schemas.openxmlformats.org/officeDocument/2006/relationships/slideLayout" Target="../slideLayouts/slideLayout545.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557.xml"/><Relationship Id="rId12" Type="http://schemas.openxmlformats.org/officeDocument/2006/relationships/theme" Target="../theme/theme54.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547.xml"/><Relationship Id="rId2" Type="http://schemas.openxmlformats.org/officeDocument/2006/relationships/slideLayout" Target="../slideLayouts/slideLayout548.xml"/><Relationship Id="rId3" Type="http://schemas.openxmlformats.org/officeDocument/2006/relationships/slideLayout" Target="../slideLayouts/slideLayout549.xml"/><Relationship Id="rId4" Type="http://schemas.openxmlformats.org/officeDocument/2006/relationships/slideLayout" Target="../slideLayouts/slideLayout550.xml"/><Relationship Id="rId5" Type="http://schemas.openxmlformats.org/officeDocument/2006/relationships/slideLayout" Target="../slideLayouts/slideLayout551.xml"/><Relationship Id="rId6" Type="http://schemas.openxmlformats.org/officeDocument/2006/relationships/slideLayout" Target="../slideLayouts/slideLayout552.xml"/><Relationship Id="rId7" Type="http://schemas.openxmlformats.org/officeDocument/2006/relationships/slideLayout" Target="../slideLayouts/slideLayout553.xml"/><Relationship Id="rId8" Type="http://schemas.openxmlformats.org/officeDocument/2006/relationships/slideLayout" Target="../slideLayouts/slideLayout554.xml"/><Relationship Id="rId9" Type="http://schemas.openxmlformats.org/officeDocument/2006/relationships/slideLayout" Target="../slideLayouts/slideLayout555.xml"/><Relationship Id="rId10" Type="http://schemas.openxmlformats.org/officeDocument/2006/relationships/slideLayout" Target="../slideLayouts/slideLayout556.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theme" Target="../theme/theme6.xml"/><Relationship Id="rId3" Type="http://schemas.openxmlformats.org/officeDocument/2006/relationships/image" Target="../media/image6.jpeg"/></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theme" Target="../theme/theme7.xml"/><Relationship Id="rId3" Type="http://schemas.openxmlformats.org/officeDocument/2006/relationships/image" Target="../media/image4.jpeg"/></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theme" Target="../theme/theme8.xml"/><Relationship Id="rId3" Type="http://schemas.openxmlformats.org/officeDocument/2006/relationships/image" Target="../media/image7.jpeg"/></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71.xml"/><Relationship Id="rId12" Type="http://schemas.openxmlformats.org/officeDocument/2006/relationships/theme" Target="../theme/theme9.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9" Type="http://schemas.openxmlformats.org/officeDocument/2006/relationships/slideLayout" Target="../slideLayouts/slideLayout69.xml"/><Relationship Id="rId10"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1152525" y="0"/>
            <a:ext cx="8027988"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lIns="91427" tIns="45714" rIns="91427" bIns="45714"/>
          <a:lstStyle/>
          <a:p>
            <a:pPr>
              <a:defRPr/>
            </a:pPr>
            <a:endParaRPr lang="en-US">
              <a:effectLst>
                <a:outerShdw blurRad="38100" dist="38100" dir="2700000" algn="tl">
                  <a:srgbClr val="000000">
                    <a:alpha val="43137"/>
                  </a:srgbClr>
                </a:outerShdw>
              </a:effectLst>
              <a:ea typeface="Times New Roman" charset="0"/>
              <a:cs typeface="Times New Roman" charset="0"/>
            </a:endParaRPr>
          </a:p>
        </p:txBody>
      </p:sp>
      <p:grpSp>
        <p:nvGrpSpPr>
          <p:cNvPr id="1027" name="Group 2"/>
          <p:cNvGrpSpPr>
            <a:grpSpLocks/>
          </p:cNvGrpSpPr>
          <p:nvPr/>
        </p:nvGrpSpPr>
        <p:grpSpPr bwMode="auto">
          <a:xfrm>
            <a:off x="0" y="1"/>
            <a:ext cx="1143000" cy="6856413"/>
            <a:chOff x="0" y="0"/>
            <a:chExt cx="720" cy="4319"/>
          </a:xfrm>
        </p:grpSpPr>
        <p:sp>
          <p:nvSpPr>
            <p:cNvPr id="1033"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1034"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1035"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8" name="Rectangle 6"/>
          <p:cNvSpPr>
            <a:spLocks noGrp="1" noChangeArrowheads="1"/>
          </p:cNvSpPr>
          <p:nvPr>
            <p:ph type="title"/>
          </p:nvPr>
        </p:nvSpPr>
        <p:spPr bwMode="auto">
          <a:xfrm>
            <a:off x="1219201"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1219201"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defRPr sz="1400">
                <a:latin typeface="Times New Roman" pitchFamily="-112" charset="0"/>
                <a:ea typeface="Times New Roman" pitchFamily="-112" charset="0"/>
                <a:cs typeface="Times New Roman" pitchFamily="-112" charset="0"/>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ctr">
              <a:defRPr sz="1400">
                <a:latin typeface="Times New Roman" pitchFamily="-112" charset="0"/>
                <a:ea typeface="Times New Roman" pitchFamily="-112" charset="0"/>
                <a:cs typeface="Times New Roman" pitchFamily="-112" charset="0"/>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r">
              <a:defRPr sz="1400">
                <a:cs typeface="Times New Roman" charset="0"/>
              </a:defRPr>
            </a:lvl1pPr>
          </a:lstStyle>
          <a:p>
            <a:pPr>
              <a:defRPr/>
            </a:pPr>
            <a:fld id="{D4D07B79-9BCE-3F41-B82E-B29CF84F38B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438" r:id="rId1"/>
    <p:sldLayoutId id="2147497239" r:id="rId2"/>
    <p:sldLayoutId id="2147497240" r:id="rId3"/>
    <p:sldLayoutId id="2147497241" r:id="rId4"/>
    <p:sldLayoutId id="2147497242" r:id="rId5"/>
    <p:sldLayoutId id="2147497243" r:id="rId6"/>
    <p:sldLayoutId id="2147497244" r:id="rId7"/>
    <p:sldLayoutId id="2147497245" r:id="rId8"/>
    <p:sldLayoutId id="2147497246" r:id="rId9"/>
    <p:sldLayoutId id="2147497247" r:id="rId10"/>
    <p:sldLayoutId id="2147497248" r:id="rId11"/>
  </p:sldLayoutIdLst>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132"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265"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396"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53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849" indent="-342849" algn="l" rtl="0" eaLnBrk="0" fontAlgn="base" hangingPunct="0">
        <a:spcBef>
          <a:spcPct val="20000"/>
        </a:spcBef>
        <a:spcAft>
          <a:spcPct val="0"/>
        </a:spcAft>
        <a:buClr>
          <a:schemeClr val="tx2"/>
        </a:buClr>
        <a:buSzPct val="90000"/>
        <a:buFont typeface="Symbol" charset="0"/>
        <a:buChar char="¨"/>
        <a:defRPr sz="3200">
          <a:solidFill>
            <a:srgbClr val="FFFFFF"/>
          </a:solidFill>
          <a:latin typeface="Arial"/>
          <a:ea typeface="ＭＳ Ｐゴシック" charset="0"/>
          <a:cs typeface="Arial"/>
        </a:defRPr>
      </a:lvl1pPr>
      <a:lvl2pPr marL="742839" indent="-285708" algn="l" rtl="0" eaLnBrk="0" fontAlgn="base" hangingPunct="0">
        <a:spcBef>
          <a:spcPct val="20000"/>
        </a:spcBef>
        <a:spcAft>
          <a:spcPct val="0"/>
        </a:spcAft>
        <a:buChar char="–"/>
        <a:defRPr sz="2800">
          <a:solidFill>
            <a:srgbClr val="FFFFFF"/>
          </a:solidFill>
          <a:latin typeface="Arial"/>
          <a:ea typeface="+mn-ea"/>
          <a:cs typeface="Arial"/>
        </a:defRPr>
      </a:lvl2pPr>
      <a:lvl3pPr marL="1142829" indent="-228567" algn="l" rtl="0" eaLnBrk="0" fontAlgn="base" hangingPunct="0">
        <a:spcBef>
          <a:spcPct val="20000"/>
        </a:spcBef>
        <a:spcAft>
          <a:spcPct val="0"/>
        </a:spcAft>
        <a:buChar char="•"/>
        <a:defRPr sz="2400">
          <a:solidFill>
            <a:srgbClr val="FFFFFF"/>
          </a:solidFill>
          <a:latin typeface="Arial"/>
          <a:ea typeface="+mn-ea"/>
          <a:cs typeface="Arial"/>
        </a:defRPr>
      </a:lvl3pPr>
      <a:lvl4pPr marL="1599961" indent="-228567" algn="l" rtl="0" eaLnBrk="0" fontAlgn="base" hangingPunct="0">
        <a:spcBef>
          <a:spcPct val="20000"/>
        </a:spcBef>
        <a:spcAft>
          <a:spcPct val="0"/>
        </a:spcAft>
        <a:buChar char="–"/>
        <a:defRPr sz="2000">
          <a:solidFill>
            <a:srgbClr val="FFFFFF"/>
          </a:solidFill>
          <a:latin typeface="Arial"/>
          <a:ea typeface="+mn-ea"/>
          <a:cs typeface="Arial"/>
        </a:defRPr>
      </a:lvl4pPr>
      <a:lvl5pPr marL="2057094" indent="-228567" algn="l" rtl="0" eaLnBrk="0" fontAlgn="base" hangingPunct="0">
        <a:spcBef>
          <a:spcPct val="20000"/>
        </a:spcBef>
        <a:spcAft>
          <a:spcPct val="0"/>
        </a:spcAft>
        <a:buChar char="•"/>
        <a:defRPr sz="2000">
          <a:solidFill>
            <a:srgbClr val="FFFFFF"/>
          </a:solidFill>
          <a:latin typeface="Arial"/>
          <a:ea typeface="+mn-ea"/>
          <a:cs typeface="Arial"/>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829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solidFill>
                  <a:srgbClr val="000000"/>
                </a:solidFill>
                <a:latin typeface="Arial" pitchFamily="-112" charset="0"/>
                <a:ea typeface="Times New Roman" pitchFamily="-112" charset="0"/>
                <a:cs typeface="Times New Roman" pitchFamily="-112" charset="0"/>
              </a:defRPr>
            </a:lvl1pPr>
          </a:lstStyle>
          <a:p>
            <a:pPr>
              <a:defRPr/>
            </a:pPr>
            <a:endParaRPr lang="en-US"/>
          </a:p>
        </p:txBody>
      </p:sp>
      <p:sp>
        <p:nvSpPr>
          <p:cNvPr id="2560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solidFill>
                  <a:srgbClr val="000000"/>
                </a:solidFill>
                <a:latin typeface="Arial" pitchFamily="-112" charset="0"/>
                <a:ea typeface="Times New Roman" pitchFamily="-112" charset="0"/>
                <a:cs typeface="Times New Roman" pitchFamily="-112" charset="0"/>
              </a:defRPr>
            </a:lvl1pPr>
          </a:lstStyle>
          <a:p>
            <a:pPr>
              <a:defRPr/>
            </a:pPr>
            <a:endParaRPr lang="en-US"/>
          </a:p>
        </p:txBody>
      </p:sp>
      <p:sp>
        <p:nvSpPr>
          <p:cNvPr id="2560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solidFill>
                  <a:srgbClr val="000000"/>
                </a:solidFill>
                <a:latin typeface="Arial" charset="0"/>
                <a:cs typeface="Times New Roman" charset="0"/>
              </a:defRPr>
            </a:lvl1pPr>
          </a:lstStyle>
          <a:p>
            <a:pPr>
              <a:defRPr/>
            </a:pPr>
            <a:fld id="{5B3A7DB0-3695-904D-832A-BA161253DA4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306" r:id="rId1"/>
    <p:sldLayoutId id="2147497307" r:id="rId2"/>
    <p:sldLayoutId id="2147497308" r:id="rId3"/>
    <p:sldLayoutId id="2147497309" r:id="rId4"/>
    <p:sldLayoutId id="2147497310" r:id="rId5"/>
    <p:sldLayoutId id="2147497311" r:id="rId6"/>
    <p:sldLayoutId id="2147497312" r:id="rId7"/>
    <p:sldLayoutId id="2147497313" r:id="rId8"/>
    <p:sldLayoutId id="2147497314" r:id="rId9"/>
    <p:sldLayoutId id="2147497315" r:id="rId10"/>
    <p:sldLayoutId id="2147497316" r:id="rId11"/>
    <p:sldLayoutId id="2147497317" r:id="rId12"/>
    <p:sldLayoutId id="2147497318"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97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3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a:solidFill>
                  <a:srgbClr val="000000"/>
                </a:solidFill>
                <a:latin typeface="Times" pitchFamily="-112" charset="0"/>
                <a:ea typeface="Times New Roman" pitchFamily="-112" charset="0"/>
                <a:cs typeface="Times New Roman" pitchFamily="-112" charset="0"/>
              </a:defRPr>
            </a:lvl1pPr>
          </a:lstStyle>
          <a:p>
            <a:pPr>
              <a:defRPr/>
            </a:pPr>
            <a:endParaRPr lang="en-US"/>
          </a:p>
        </p:txBody>
      </p:sp>
      <p:sp>
        <p:nvSpPr>
          <p:cNvPr id="173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imes" pitchFamily="-112" charset="0"/>
                <a:ea typeface="Times New Roman" pitchFamily="-112" charset="0"/>
                <a:cs typeface="Times New Roman" pitchFamily="-112" charset="0"/>
              </a:defRPr>
            </a:lvl1pPr>
          </a:lstStyle>
          <a:p>
            <a:pPr>
              <a:defRPr/>
            </a:pPr>
            <a:endParaRPr lang="en-US"/>
          </a:p>
        </p:txBody>
      </p:sp>
      <p:sp>
        <p:nvSpPr>
          <p:cNvPr id="173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imes" charset="0"/>
                <a:cs typeface="Times New Roman" charset="0"/>
              </a:defRPr>
            </a:lvl1pPr>
          </a:lstStyle>
          <a:p>
            <a:pPr>
              <a:defRPr/>
            </a:pPr>
            <a:fld id="{92ABADEA-F82E-EC44-B387-24B9D85AA7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319" r:id="rId1"/>
    <p:sldLayoutId id="2147497320" r:id="rId2"/>
    <p:sldLayoutId id="2147497321" r:id="rId3"/>
    <p:sldLayoutId id="2147497322" r:id="rId4"/>
    <p:sldLayoutId id="2147497323" r:id="rId5"/>
    <p:sldLayoutId id="2147497324" r:id="rId6"/>
    <p:sldLayoutId id="2147497325" r:id="rId7"/>
    <p:sldLayoutId id="2147497326" r:id="rId8"/>
    <p:sldLayoutId id="2147497327" r:id="rId9"/>
    <p:sldLayoutId id="2147497328" r:id="rId10"/>
    <p:sldLayoutId id="214749732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pitchFamily="-111" charset="0"/>
        </a:defRPr>
      </a:lvl6pPr>
      <a:lvl7pPr marL="914265" algn="ctr" rtl="0" fontAlgn="base">
        <a:spcBef>
          <a:spcPct val="0"/>
        </a:spcBef>
        <a:spcAft>
          <a:spcPct val="0"/>
        </a:spcAft>
        <a:defRPr sz="4400">
          <a:solidFill>
            <a:schemeClr val="tx2"/>
          </a:solidFill>
          <a:latin typeface="Times" pitchFamily="-111" charset="0"/>
        </a:defRPr>
      </a:lvl7pPr>
      <a:lvl8pPr marL="1371396" algn="ctr" rtl="0" fontAlgn="base">
        <a:spcBef>
          <a:spcPct val="0"/>
        </a:spcBef>
        <a:spcAft>
          <a:spcPct val="0"/>
        </a:spcAft>
        <a:defRPr sz="4400">
          <a:solidFill>
            <a:schemeClr val="tx2"/>
          </a:solidFill>
          <a:latin typeface="Times" pitchFamily="-111" charset="0"/>
        </a:defRPr>
      </a:lvl8pPr>
      <a:lvl9pPr marL="1828530" algn="ctr" rtl="0" fontAlgn="base">
        <a:spcBef>
          <a:spcPct val="0"/>
        </a:spcBef>
        <a:spcAft>
          <a:spcPct val="0"/>
        </a:spcAft>
        <a:defRPr sz="4400">
          <a:solidFill>
            <a:schemeClr val="tx2"/>
          </a:solidFill>
          <a:latin typeface="Times"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957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97442" r:id="rId1"/>
    <p:sldLayoutId id="2147497443" r:id="rId2"/>
    <p:sldLayoutId id="2147497444" r:id="rId3"/>
    <p:sldLayoutId id="2147497445" r:id="rId4"/>
    <p:sldLayoutId id="2147497446" r:id="rId5"/>
    <p:sldLayoutId id="2147497447" r:id="rId6"/>
    <p:sldLayoutId id="2147497448" r:id="rId7"/>
    <p:sldLayoutId id="2147497449" r:id="rId8"/>
    <p:sldLayoutId id="2147497450" r:id="rId9"/>
    <p:sldLayoutId id="2147497451" r:id="rId10"/>
    <p:sldLayoutId id="2147497452"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132" algn="ctr" rtl="0" fontAlgn="base">
        <a:spcBef>
          <a:spcPct val="0"/>
        </a:spcBef>
        <a:spcAft>
          <a:spcPct val="0"/>
        </a:spcAft>
        <a:defRPr sz="4400">
          <a:solidFill>
            <a:srgbClr val="FFFFFF"/>
          </a:solidFill>
          <a:latin typeface="Arial" charset="0"/>
          <a:ea typeface="ＭＳ Ｐゴシック" charset="0"/>
        </a:defRPr>
      </a:lvl6pPr>
      <a:lvl7pPr marL="914265" algn="ctr" rtl="0" fontAlgn="base">
        <a:spcBef>
          <a:spcPct val="0"/>
        </a:spcBef>
        <a:spcAft>
          <a:spcPct val="0"/>
        </a:spcAft>
        <a:defRPr sz="4400">
          <a:solidFill>
            <a:srgbClr val="FFFFFF"/>
          </a:solidFill>
          <a:latin typeface="Arial" charset="0"/>
          <a:ea typeface="ＭＳ Ｐゴシック" charset="0"/>
        </a:defRPr>
      </a:lvl7pPr>
      <a:lvl8pPr marL="1371396" algn="ctr" rtl="0" fontAlgn="base">
        <a:spcBef>
          <a:spcPct val="0"/>
        </a:spcBef>
        <a:spcAft>
          <a:spcPct val="0"/>
        </a:spcAft>
        <a:defRPr sz="4400">
          <a:solidFill>
            <a:srgbClr val="FFFFFF"/>
          </a:solidFill>
          <a:latin typeface="Arial" charset="0"/>
          <a:ea typeface="ＭＳ Ｐゴシック" charset="0"/>
        </a:defRPr>
      </a:lvl8pPr>
      <a:lvl9pPr marL="1828530" algn="ctr" rtl="0" fontAlgn="base">
        <a:spcBef>
          <a:spcPct val="0"/>
        </a:spcBef>
        <a:spcAft>
          <a:spcPct val="0"/>
        </a:spcAft>
        <a:defRPr sz="4400">
          <a:solidFill>
            <a:srgbClr val="FFFFFF"/>
          </a:solidFill>
          <a:latin typeface="Arial" charset="0"/>
          <a:ea typeface="ＭＳ Ｐゴシック" charset="0"/>
        </a:defRPr>
      </a:lvl9pPr>
    </p:titleStyle>
    <p:bodyStyle>
      <a:lvl1pPr marL="342849" indent="-342849"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839" indent="-285708"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2829" indent="-228567"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599961" indent="-228567"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094" indent="-228567"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225"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59"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90"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22"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65" rtl="0" eaLnBrk="1" latinLnBrk="0" hangingPunct="1">
        <a:defRPr sz="1800" kern="1200">
          <a:solidFill>
            <a:schemeClr val="tx1"/>
          </a:solidFill>
          <a:latin typeface="+mn-lt"/>
          <a:ea typeface="+mn-ea"/>
          <a:cs typeface="+mn-cs"/>
        </a:defRPr>
      </a:lvl1pPr>
      <a:lvl2pPr marL="457132" algn="l" defTabSz="914265" rtl="0" eaLnBrk="1" latinLnBrk="0" hangingPunct="1">
        <a:defRPr sz="1800" kern="1200">
          <a:solidFill>
            <a:schemeClr val="tx1"/>
          </a:solidFill>
          <a:latin typeface="+mn-lt"/>
          <a:ea typeface="+mn-ea"/>
          <a:cs typeface="+mn-cs"/>
        </a:defRPr>
      </a:lvl2pPr>
      <a:lvl3pPr marL="914265" algn="l" defTabSz="914265" rtl="0" eaLnBrk="1" latinLnBrk="0" hangingPunct="1">
        <a:defRPr sz="1800" kern="1200">
          <a:solidFill>
            <a:schemeClr val="tx1"/>
          </a:solidFill>
          <a:latin typeface="+mn-lt"/>
          <a:ea typeface="+mn-ea"/>
          <a:cs typeface="+mn-cs"/>
        </a:defRPr>
      </a:lvl3pPr>
      <a:lvl4pPr marL="1371396" algn="l" defTabSz="914265" rtl="0" eaLnBrk="1" latinLnBrk="0" hangingPunct="1">
        <a:defRPr sz="1800" kern="1200">
          <a:solidFill>
            <a:schemeClr val="tx1"/>
          </a:solidFill>
          <a:latin typeface="+mn-lt"/>
          <a:ea typeface="+mn-ea"/>
          <a:cs typeface="+mn-cs"/>
        </a:defRPr>
      </a:lvl4pPr>
      <a:lvl5pPr marL="1828530" algn="l" defTabSz="914265" rtl="0" eaLnBrk="1" latinLnBrk="0" hangingPunct="1">
        <a:defRPr sz="1800" kern="1200">
          <a:solidFill>
            <a:schemeClr val="tx1"/>
          </a:solidFill>
          <a:latin typeface="+mn-lt"/>
          <a:ea typeface="+mn-ea"/>
          <a:cs typeface="+mn-cs"/>
        </a:defRPr>
      </a:lvl5pPr>
      <a:lvl6pPr marL="2285659" algn="l" defTabSz="914265" rtl="0" eaLnBrk="1" latinLnBrk="0" hangingPunct="1">
        <a:defRPr sz="1800" kern="1200">
          <a:solidFill>
            <a:schemeClr val="tx1"/>
          </a:solidFill>
          <a:latin typeface="+mn-lt"/>
          <a:ea typeface="+mn-ea"/>
          <a:cs typeface="+mn-cs"/>
        </a:defRPr>
      </a:lvl6pPr>
      <a:lvl7pPr marL="2742792" algn="l" defTabSz="914265" rtl="0" eaLnBrk="1" latinLnBrk="0" hangingPunct="1">
        <a:defRPr sz="1800" kern="1200">
          <a:solidFill>
            <a:schemeClr val="tx1"/>
          </a:solidFill>
          <a:latin typeface="+mn-lt"/>
          <a:ea typeface="+mn-ea"/>
          <a:cs typeface="+mn-cs"/>
        </a:defRPr>
      </a:lvl7pPr>
      <a:lvl8pPr marL="3199924" algn="l" defTabSz="914265" rtl="0" eaLnBrk="1" latinLnBrk="0" hangingPunct="1">
        <a:defRPr sz="1800" kern="1200">
          <a:solidFill>
            <a:schemeClr val="tx1"/>
          </a:solidFill>
          <a:latin typeface="+mn-lt"/>
          <a:ea typeface="+mn-ea"/>
          <a:cs typeface="+mn-cs"/>
        </a:defRPr>
      </a:lvl8pPr>
      <a:lvl9pPr marL="3657055" algn="l" defTabSz="914265"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GB"/>
              <a:t>Click to edit Master title style</a:t>
            </a:r>
          </a:p>
        </p:txBody>
      </p:sp>
      <p:sp>
        <p:nvSpPr>
          <p:cNvPr id="1218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solidFill>
                  <a:srgbClr val="000000"/>
                </a:solidFill>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solidFill>
                  <a:srgbClr val="000000"/>
                </a:solidFill>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solidFill>
                  <a:srgbClr val="000000"/>
                </a:solidFill>
                <a:cs typeface="Times New Roman" charset="0"/>
              </a:defRPr>
            </a:lvl1pPr>
          </a:lstStyle>
          <a:p>
            <a:pPr>
              <a:defRPr/>
            </a:pPr>
            <a:fld id="{8FC04DCC-253E-E549-9FE2-6968EA07FEDE}"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97330" r:id="rId1"/>
    <p:sldLayoutId id="2147497331"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132"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265"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396"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53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24930" name="Group 2"/>
          <p:cNvGrpSpPr>
            <a:grpSpLocks/>
          </p:cNvGrpSpPr>
          <p:nvPr/>
        </p:nvGrpSpPr>
        <p:grpSpPr bwMode="auto">
          <a:xfrm>
            <a:off x="3800475" y="1789116"/>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3"/>
            <a:ext cx="8229600" cy="4530725"/>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1" y="6278563"/>
            <a:ext cx="2133600" cy="457200"/>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eaLnBrk="1" hangingPunct="1">
              <a:defRPr sz="1200">
                <a:solidFill>
                  <a:srgbClr val="FFFFFF"/>
                </a:solidFill>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algn="ctr" eaLnBrk="1" hangingPunct="1">
              <a:defRPr sz="1200">
                <a:solidFill>
                  <a:srgbClr val="FFFFFF"/>
                </a:solidFill>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algn="r" eaLnBrk="1" hangingPunct="1">
              <a:defRPr sz="1200">
                <a:solidFill>
                  <a:srgbClr val="FFFFFF"/>
                </a:solidFill>
                <a:latin typeface="Tahoma" charset="0"/>
              </a:defRPr>
            </a:lvl1pPr>
          </a:lstStyle>
          <a:p>
            <a:pPr>
              <a:defRPr/>
            </a:pPr>
            <a:fld id="{1BE0A548-5763-524E-9371-8F2B40AB672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453" r:id="rId1"/>
    <p:sldLayoutId id="2147497454" r:id="rId2"/>
    <p:sldLayoutId id="2147497455" r:id="rId3"/>
    <p:sldLayoutId id="2147497456" r:id="rId4"/>
    <p:sldLayoutId id="2147497457" r:id="rId5"/>
    <p:sldLayoutId id="2147497458" r:id="rId6"/>
    <p:sldLayoutId id="2147497459" r:id="rId7"/>
    <p:sldLayoutId id="2147497460" r:id="rId8"/>
    <p:sldLayoutId id="2147497461" r:id="rId9"/>
    <p:sldLayoutId id="2147497462" r:id="rId10"/>
    <p:sldLayoutId id="214749746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132"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265"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396"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849" indent="-342849"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839" indent="-285708"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2829" indent="-228567"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599961" indent="-228567"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094" indent="-228567"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225"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359"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8490"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5622"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37218" name="Group 2"/>
          <p:cNvGrpSpPr>
            <a:grpSpLocks/>
          </p:cNvGrpSpPr>
          <p:nvPr/>
        </p:nvGrpSpPr>
        <p:grpSpPr bwMode="auto">
          <a:xfrm>
            <a:off x="0" y="1"/>
            <a:ext cx="1085850" cy="6854825"/>
            <a:chOff x="0" y="0"/>
            <a:chExt cx="684" cy="4318"/>
          </a:xfrm>
        </p:grpSpPr>
        <p:sp>
          <p:nvSpPr>
            <p:cNvPr id="107523"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0" hangingPunct="0">
                <a:defRPr/>
              </a:pPr>
              <a:endParaRPr lang="en-US" sz="1800">
                <a:solidFill>
                  <a:srgbClr val="FFFFFF"/>
                </a:solidFill>
                <a:latin typeface="Arial" pitchFamily="-110" charset="0"/>
              </a:endParaRPr>
            </a:p>
          </p:txBody>
        </p:sp>
        <p:grpSp>
          <p:nvGrpSpPr>
            <p:cNvPr id="137225" name="Group 4"/>
            <p:cNvGrpSpPr>
              <a:grpSpLocks/>
            </p:cNvGrpSpPr>
            <p:nvPr/>
          </p:nvGrpSpPr>
          <p:grpSpPr bwMode="auto">
            <a:xfrm>
              <a:off x="48" y="102"/>
              <a:ext cx="96" cy="4128"/>
              <a:chOff x="48" y="102"/>
              <a:chExt cx="96" cy="4128"/>
            </a:xfrm>
          </p:grpSpPr>
          <p:sp>
            <p:nvSpPr>
              <p:cNvPr id="13722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2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2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2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3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3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3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3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3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3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3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3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3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3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4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4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4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4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4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4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4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4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4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4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5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5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5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5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5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grpSp>
      </p:grpSp>
      <p:sp>
        <p:nvSpPr>
          <p:cNvPr id="14339" name="Rectangle 34"/>
          <p:cNvSpPr>
            <a:spLocks noGrp="1" noChangeArrowheads="1"/>
          </p:cNvSpPr>
          <p:nvPr>
            <p:ph type="title"/>
          </p:nvPr>
        </p:nvSpPr>
        <p:spPr bwMode="auto">
          <a:xfrm>
            <a:off x="1143001" y="609600"/>
            <a:ext cx="7772400" cy="1143000"/>
          </a:xfrm>
          <a:prstGeom prst="rect">
            <a:avLst/>
          </a:prstGeom>
          <a:noFill/>
          <a:ln w="9525">
            <a:noFill/>
            <a:miter lim="800000"/>
            <a:headEnd/>
            <a:tailEnd/>
          </a:ln>
        </p:spPr>
        <p:txBody>
          <a:bodyPr vert="horz" wrap="square" lIns="92062" tIns="46031" rIns="92062" bIns="46031" numCol="1" anchor="ctr" anchorCtr="0" compatLnSpc="1">
            <a:prstTxWarp prst="textNoShape">
              <a:avLst/>
            </a:prstTxWarp>
          </a:bodyPr>
          <a:lstStyle/>
          <a:p>
            <a:pPr lvl="0"/>
            <a:r>
              <a:rPr lang="en-US" dirty="0"/>
              <a:t>Click to edit Master title style</a:t>
            </a:r>
          </a:p>
        </p:txBody>
      </p:sp>
      <p:sp>
        <p:nvSpPr>
          <p:cNvPr id="107555"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62" tIns="46031" rIns="92062" bIns="46031" numCol="1" anchor="ctr" anchorCtr="0" compatLnSpc="1">
            <a:prstTxWarp prst="textNoShape">
              <a:avLst/>
            </a:prstTxWarp>
          </a:bodyPr>
          <a:lstStyle>
            <a:lvl1pPr eaLnBrk="1" hangingPunct="1">
              <a:defRPr sz="1400">
                <a:solidFill>
                  <a:srgbClr val="FFFFFF"/>
                </a:solidFill>
                <a:latin typeface="Times New Roman"/>
                <a:ea typeface="+mn-ea"/>
                <a:cs typeface="+mn-cs"/>
              </a:defRPr>
            </a:lvl1pPr>
          </a:lstStyle>
          <a:p>
            <a:pPr>
              <a:defRPr/>
            </a:pPr>
            <a:endParaRPr lang="en-US"/>
          </a:p>
        </p:txBody>
      </p:sp>
      <p:sp>
        <p:nvSpPr>
          <p:cNvPr id="107556"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62" tIns="46031" rIns="92062" bIns="46031" numCol="1" anchor="ctr" anchorCtr="0" compatLnSpc="1">
            <a:prstTxWarp prst="textNoShape">
              <a:avLst/>
            </a:prstTxWarp>
          </a:bodyPr>
          <a:lstStyle>
            <a:lvl1pPr algn="ctr" eaLnBrk="1" hangingPunct="1">
              <a:defRPr sz="1400">
                <a:solidFill>
                  <a:srgbClr val="FFFFFF"/>
                </a:solidFill>
                <a:latin typeface="Times New Roman"/>
                <a:ea typeface="+mn-ea"/>
                <a:cs typeface="+mn-cs"/>
              </a:defRPr>
            </a:lvl1pPr>
          </a:lstStyle>
          <a:p>
            <a:pPr>
              <a:defRPr/>
            </a:pPr>
            <a:endParaRPr lang="en-US"/>
          </a:p>
        </p:txBody>
      </p:sp>
      <p:sp>
        <p:nvSpPr>
          <p:cNvPr id="107557"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62" tIns="46031" rIns="92062" bIns="46031"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42C9FF5D-2FB2-1C4A-A272-A25E63D6720C}" type="slidenum">
              <a:rPr lang="en-US"/>
              <a:pPr>
                <a:defRPr/>
              </a:pPr>
              <a:t>‹#›</a:t>
            </a:fld>
            <a:endParaRPr lang="en-US"/>
          </a:p>
        </p:txBody>
      </p:sp>
      <p:sp>
        <p:nvSpPr>
          <p:cNvPr id="107558"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7464" r:id="rId1"/>
    <p:sldLayoutId id="2147497332" r:id="rId2"/>
    <p:sldLayoutId id="2147497333" r:id="rId3"/>
    <p:sldLayoutId id="2147497334" r:id="rId4"/>
    <p:sldLayoutId id="2147497335" r:id="rId5"/>
    <p:sldLayoutId id="2147497336" r:id="rId6"/>
    <p:sldLayoutId id="2147497337" r:id="rId7"/>
    <p:sldLayoutId id="2147497338" r:id="rId8"/>
    <p:sldLayoutId id="2147497339" r:id="rId9"/>
    <p:sldLayoutId id="2147497340" r:id="rId10"/>
    <p:sldLayoutId id="2147497341" r:id="rId11"/>
  </p:sldLayoutIdLst>
  <p:txStyles>
    <p:titleStyle>
      <a:lvl1pPr algn="l"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132" algn="l" rtl="0" fontAlgn="base">
        <a:spcBef>
          <a:spcPct val="0"/>
        </a:spcBef>
        <a:spcAft>
          <a:spcPct val="0"/>
        </a:spcAft>
        <a:defRPr sz="4400">
          <a:solidFill>
            <a:schemeClr val="tx2"/>
          </a:solidFill>
          <a:latin typeface="Times New Roman" pitchFamily="-110" charset="0"/>
        </a:defRPr>
      </a:lvl6pPr>
      <a:lvl7pPr marL="914265" algn="l" rtl="0" fontAlgn="base">
        <a:spcBef>
          <a:spcPct val="0"/>
        </a:spcBef>
        <a:spcAft>
          <a:spcPct val="0"/>
        </a:spcAft>
        <a:defRPr sz="4400">
          <a:solidFill>
            <a:schemeClr val="tx2"/>
          </a:solidFill>
          <a:latin typeface="Times New Roman" pitchFamily="-110" charset="0"/>
        </a:defRPr>
      </a:lvl7pPr>
      <a:lvl8pPr marL="1371396" algn="l" rtl="0" fontAlgn="base">
        <a:spcBef>
          <a:spcPct val="0"/>
        </a:spcBef>
        <a:spcAft>
          <a:spcPct val="0"/>
        </a:spcAft>
        <a:defRPr sz="4400">
          <a:solidFill>
            <a:schemeClr val="tx2"/>
          </a:solidFill>
          <a:latin typeface="Times New Roman" pitchFamily="-110" charset="0"/>
        </a:defRPr>
      </a:lvl8pPr>
      <a:lvl9pPr marL="1828530" algn="l" rtl="0" fontAlgn="base">
        <a:spcBef>
          <a:spcPct val="0"/>
        </a:spcBef>
        <a:spcAft>
          <a:spcPct val="0"/>
        </a:spcAft>
        <a:defRPr sz="4400">
          <a:solidFill>
            <a:schemeClr val="tx2"/>
          </a:solidFill>
          <a:latin typeface="Times New Roman" pitchFamily="-110" charset="0"/>
        </a:defRPr>
      </a:lvl9pPr>
    </p:titleStyle>
    <p:bodyStyle>
      <a:lvl1pPr marL="342849" indent="-342849"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marL="742839" indent="-285708" algn="l" rtl="0" eaLnBrk="0" fontAlgn="base" hangingPunct="0">
        <a:spcBef>
          <a:spcPct val="20000"/>
        </a:spcBef>
        <a:spcAft>
          <a:spcPct val="0"/>
        </a:spcAft>
        <a:buClr>
          <a:schemeClr val="folHlink"/>
        </a:buClr>
        <a:buSzPct val="60000"/>
        <a:buFont typeface="Wingdings" charset="0"/>
        <a:buChar char="u"/>
        <a:defRPr sz="3200" b="1">
          <a:solidFill>
            <a:schemeClr val="tx1"/>
          </a:solidFill>
          <a:effectLst>
            <a:outerShdw blurRad="38100" dist="38100" dir="2700000" algn="tl">
              <a:srgbClr val="000000">
                <a:alpha val="43137"/>
              </a:srgbClr>
            </a:outerShdw>
          </a:effectLst>
          <a:latin typeface="Arial"/>
          <a:ea typeface="ＭＳ Ｐゴシック" pitchFamily="-110" charset="-128"/>
          <a:cs typeface="Arial"/>
        </a:defRPr>
      </a:lvl2pPr>
      <a:lvl3pPr marL="1142829" indent="-228567" algn="l" rtl="0" eaLnBrk="0" fontAlgn="base" hangingPunct="0">
        <a:spcBef>
          <a:spcPct val="20000"/>
        </a:spcBef>
        <a:spcAft>
          <a:spcPct val="0"/>
        </a:spcAft>
        <a:buClr>
          <a:schemeClr val="tx2"/>
        </a:buClr>
        <a:buSzPct val="60000"/>
        <a:buFont typeface="Wingdings" charset="0"/>
        <a:buChar char="t"/>
        <a:defRPr sz="3200" b="1">
          <a:solidFill>
            <a:schemeClr val="tx1"/>
          </a:solidFill>
          <a:effectLst>
            <a:outerShdw blurRad="38100" dist="38100" dir="2700000" algn="tl">
              <a:srgbClr val="000000">
                <a:alpha val="43137"/>
              </a:srgbClr>
            </a:outerShdw>
          </a:effectLst>
          <a:latin typeface="Arial"/>
          <a:ea typeface="ＭＳ Ｐゴシック" pitchFamily="-110" charset="-128"/>
          <a:cs typeface="Arial"/>
        </a:defRPr>
      </a:lvl3pPr>
      <a:lvl4pPr marL="1599961" indent="-228567" algn="l" rtl="0" eaLnBrk="0" fontAlgn="base" hangingPunct="0">
        <a:spcBef>
          <a:spcPct val="20000"/>
        </a:spcBef>
        <a:spcAft>
          <a:spcPct val="0"/>
        </a:spcAft>
        <a:buClr>
          <a:schemeClr val="tx1"/>
        </a:buClr>
        <a:buSzPct val="100000"/>
        <a:buChar char="•"/>
        <a:defRPr sz="3200" b="1">
          <a:solidFill>
            <a:schemeClr val="tx1"/>
          </a:solidFill>
          <a:effectLst>
            <a:outerShdw blurRad="38100" dist="38100" dir="2700000" algn="tl">
              <a:srgbClr val="000000">
                <a:alpha val="43137"/>
              </a:srgbClr>
            </a:outerShdw>
          </a:effectLst>
          <a:latin typeface="Arial"/>
          <a:ea typeface="ＭＳ Ｐゴシック" pitchFamily="-110" charset="-128"/>
          <a:cs typeface="Arial"/>
        </a:defRPr>
      </a:lvl4pPr>
      <a:lvl5pPr marL="2057094" indent="-228567" algn="l" rtl="0" eaLnBrk="0" fontAlgn="base" hangingPunct="0">
        <a:spcBef>
          <a:spcPct val="20000"/>
        </a:spcBef>
        <a:spcAft>
          <a:spcPct val="0"/>
        </a:spcAft>
        <a:buClr>
          <a:schemeClr val="tx1"/>
        </a:buClr>
        <a:buSzPct val="100000"/>
        <a:buChar char="–"/>
        <a:defRPr sz="3200" b="1">
          <a:solidFill>
            <a:schemeClr val="tx1"/>
          </a:solidFill>
          <a:effectLst>
            <a:outerShdw blurRad="38100" dist="38100" dir="2700000" algn="tl">
              <a:srgbClr val="000000">
                <a:alpha val="43137"/>
              </a:srgbClr>
            </a:outerShdw>
          </a:effectLst>
          <a:latin typeface="Arial"/>
          <a:ea typeface="ＭＳ Ｐゴシック" pitchFamily="-110" charset="-128"/>
          <a:cs typeface="Arial"/>
        </a:defRPr>
      </a:lvl5pPr>
      <a:lvl6pPr marL="2514225" indent="-228567"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359" indent="-228567"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8490" indent="-228567"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5622" indent="-228567"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381000"/>
            <a:ext cx="8229600" cy="1371600"/>
          </a:xfrm>
          <a:prstGeom prst="rect">
            <a:avLst/>
          </a:prstGeom>
          <a:noFill/>
          <a:ln>
            <a:noFill/>
          </a:ln>
          <a:effectLst>
            <a:outerShdw blurRad="63500" dist="35907" dir="16979964" algn="ctr" rotWithShape="0">
              <a:srgbClr val="000000">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981200"/>
            <a:ext cx="8229600" cy="4114800"/>
          </a:xfrm>
          <a:prstGeom prst="rect">
            <a:avLst/>
          </a:prstGeom>
          <a:noFill/>
          <a:ln>
            <a:noFill/>
          </a:ln>
          <a:effectLst>
            <a:outerShdw blurRad="63500" dist="25400" dir="16979900" algn="ctr" rotWithShape="0">
              <a:srgbClr val="000000">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0" name="Rectangle 4"/>
          <p:cNvSpPr>
            <a:spLocks noGrp="1" noChangeArrowheads="1"/>
          </p:cNvSpPr>
          <p:nvPr>
            <p:ph type="dt" sz="half" idx="2"/>
          </p:nvPr>
        </p:nvSpPr>
        <p:spPr bwMode="auto">
          <a:xfrm>
            <a:off x="457201" y="6245226"/>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b" anchorCtr="0" compatLnSpc="1">
            <a:prstTxWarp prst="textNoShape">
              <a:avLst/>
            </a:prstTxWarp>
          </a:bodyPr>
          <a:lstStyle>
            <a:lvl1pPr eaLnBrk="1" hangingPunct="1">
              <a:defRPr sz="1400">
                <a:solidFill>
                  <a:srgbClr val="FFFFFF"/>
                </a:solidFill>
                <a:latin typeface="Arial" charset="0"/>
              </a:defRPr>
            </a:lvl1pPr>
          </a:lstStyle>
          <a:p>
            <a:pPr>
              <a:defRPr/>
            </a:pPr>
            <a:endParaRPr lang="en-US"/>
          </a:p>
        </p:txBody>
      </p:sp>
      <p:sp>
        <p:nvSpPr>
          <p:cNvPr id="14341"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b" anchorCtr="0" compatLnSpc="1">
            <a:prstTxWarp prst="textNoShape">
              <a:avLst/>
            </a:prstTxWarp>
          </a:bodyPr>
          <a:lstStyle>
            <a:lvl1pPr algn="ctr" eaLnBrk="1" hangingPunct="1">
              <a:defRPr sz="1400">
                <a:solidFill>
                  <a:srgbClr val="FFFFFF"/>
                </a:solidFill>
                <a:latin typeface="Arial" charset="0"/>
              </a:defRPr>
            </a:lvl1pPr>
          </a:lstStyle>
          <a:p>
            <a:pPr>
              <a:defRPr/>
            </a:pPr>
            <a:endParaRPr lang="en-US"/>
          </a:p>
        </p:txBody>
      </p:sp>
      <p:sp>
        <p:nvSpPr>
          <p:cNvPr id="14342"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b" anchorCtr="0" compatLnSpc="1">
            <a:prstTxWarp prst="textNoShape">
              <a:avLst/>
            </a:prstTxWarp>
          </a:bodyPr>
          <a:lstStyle>
            <a:lvl1pPr algn="r" eaLnBrk="1" hangingPunct="1">
              <a:defRPr sz="1400">
                <a:solidFill>
                  <a:srgbClr val="FFFFFF"/>
                </a:solidFill>
                <a:latin typeface="Arial" charset="0"/>
              </a:defRPr>
            </a:lvl1pPr>
          </a:lstStyle>
          <a:p>
            <a:pPr>
              <a:defRPr/>
            </a:pPr>
            <a:fld id="{9CD0F16E-661C-3146-8EDE-6497C9A87F3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465" r:id="rId1"/>
    <p:sldLayoutId id="2147497466" r:id="rId2"/>
    <p:sldLayoutId id="2147497467" r:id="rId3"/>
    <p:sldLayoutId id="2147497468" r:id="rId4"/>
    <p:sldLayoutId id="2147497469" r:id="rId5"/>
    <p:sldLayoutId id="2147497470" r:id="rId6"/>
    <p:sldLayoutId id="2147497471" r:id="rId7"/>
    <p:sldLayoutId id="2147497472" r:id="rId8"/>
    <p:sldLayoutId id="2147497473" r:id="rId9"/>
    <p:sldLayoutId id="2147497474" r:id="rId10"/>
    <p:sldLayoutId id="214749747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132" algn="ctr" rtl="0" fontAlgn="base">
        <a:spcBef>
          <a:spcPct val="0"/>
        </a:spcBef>
        <a:spcAft>
          <a:spcPct val="0"/>
        </a:spcAft>
        <a:defRPr sz="4400">
          <a:solidFill>
            <a:schemeClr val="tx2"/>
          </a:solidFill>
          <a:latin typeface="Arial" charset="0"/>
          <a:ea typeface="ＭＳ Ｐゴシック" charset="0"/>
        </a:defRPr>
      </a:lvl6pPr>
      <a:lvl7pPr marL="914265" algn="ctr" rtl="0" fontAlgn="base">
        <a:spcBef>
          <a:spcPct val="0"/>
        </a:spcBef>
        <a:spcAft>
          <a:spcPct val="0"/>
        </a:spcAft>
        <a:defRPr sz="4400">
          <a:solidFill>
            <a:schemeClr val="tx2"/>
          </a:solidFill>
          <a:latin typeface="Arial" charset="0"/>
          <a:ea typeface="ＭＳ Ｐゴシック" charset="0"/>
        </a:defRPr>
      </a:lvl7pPr>
      <a:lvl8pPr marL="1371396" algn="ctr" rtl="0" fontAlgn="base">
        <a:spcBef>
          <a:spcPct val="0"/>
        </a:spcBef>
        <a:spcAft>
          <a:spcPct val="0"/>
        </a:spcAft>
        <a:defRPr sz="4400">
          <a:solidFill>
            <a:schemeClr val="tx2"/>
          </a:solidFill>
          <a:latin typeface="Arial" charset="0"/>
          <a:ea typeface="ＭＳ Ｐゴシック" charset="0"/>
        </a:defRPr>
      </a:lvl8pPr>
      <a:lvl9pPr marL="1828530" algn="ctr" rtl="0" fontAlgn="base">
        <a:spcBef>
          <a:spcPct val="0"/>
        </a:spcBef>
        <a:spcAft>
          <a:spcPct val="0"/>
        </a:spcAft>
        <a:defRPr sz="4400">
          <a:solidFill>
            <a:schemeClr val="tx2"/>
          </a:solidFill>
          <a:latin typeface="Arial" charset="0"/>
          <a:ea typeface="ＭＳ Ｐゴシック" charset="0"/>
        </a:defRPr>
      </a:lvl9pPr>
    </p:titleStyle>
    <p:bodyStyle>
      <a:lvl1pPr marL="342849" indent="-342849"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ＭＳ Ｐゴシック" charset="0"/>
        </a:defRPr>
      </a:lvl1pPr>
      <a:lvl2pPr marL="742839" indent="-285708"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2829" indent="-228567"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599961" indent="-228567"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094" indent="-228567"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225" indent="-228567"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359" indent="-228567"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8490" indent="-228567"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5622" indent="-228567"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eaLnBrk="1" hangingPunct="1">
              <a:defRPr sz="1400">
                <a:solidFill>
                  <a:srgbClr val="000000"/>
                </a:solidFill>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eaLnBrk="1" hangingPunct="1">
              <a:defRPr sz="1400">
                <a:solidFill>
                  <a:srgbClr val="000000"/>
                </a:solidFill>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a:defRPr/>
            </a:pPr>
            <a:fld id="{6E2B541E-F1CC-3149-99F5-B3A9076BF67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476" r:id="rId1"/>
    <p:sldLayoutId id="2147497477" r:id="rId2"/>
    <p:sldLayoutId id="2147497478" r:id="rId3"/>
    <p:sldLayoutId id="2147497479" r:id="rId4"/>
    <p:sldLayoutId id="2147497480" r:id="rId5"/>
    <p:sldLayoutId id="2147497481" r:id="rId6"/>
    <p:sldLayoutId id="2147497482" r:id="rId7"/>
    <p:sldLayoutId id="2147497483" r:id="rId8"/>
    <p:sldLayoutId id="2147497484" r:id="rId9"/>
    <p:sldLayoutId id="2147497485" r:id="rId10"/>
    <p:sldLayoutId id="2147497486" r:id="rId1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5pPr>
      <a:lvl6pPr marL="457132" algn="ctr" rtl="0" fontAlgn="base">
        <a:spcBef>
          <a:spcPct val="0"/>
        </a:spcBef>
        <a:spcAft>
          <a:spcPct val="0"/>
        </a:spcAft>
        <a:defRPr sz="4400">
          <a:solidFill>
            <a:schemeClr val="tx2"/>
          </a:solidFill>
          <a:latin typeface="Arial" charset="0"/>
          <a:ea typeface="ＭＳ Ｐゴシック" charset="0"/>
          <a:cs typeface="Arial" charset="0"/>
        </a:defRPr>
      </a:lvl6pPr>
      <a:lvl7pPr marL="914265" algn="ctr" rtl="0" fontAlgn="base">
        <a:spcBef>
          <a:spcPct val="0"/>
        </a:spcBef>
        <a:spcAft>
          <a:spcPct val="0"/>
        </a:spcAft>
        <a:defRPr sz="4400">
          <a:solidFill>
            <a:schemeClr val="tx2"/>
          </a:solidFill>
          <a:latin typeface="Arial" charset="0"/>
          <a:ea typeface="ＭＳ Ｐゴシック" charset="0"/>
          <a:cs typeface="Arial" charset="0"/>
        </a:defRPr>
      </a:lvl7pPr>
      <a:lvl8pPr marL="1371396" algn="ctr" rtl="0" fontAlgn="base">
        <a:spcBef>
          <a:spcPct val="0"/>
        </a:spcBef>
        <a:spcAft>
          <a:spcPct val="0"/>
        </a:spcAft>
        <a:defRPr sz="4400">
          <a:solidFill>
            <a:schemeClr val="tx2"/>
          </a:solidFill>
          <a:latin typeface="Arial" charset="0"/>
          <a:ea typeface="ＭＳ Ｐゴシック" charset="0"/>
          <a:cs typeface="Arial" charset="0"/>
        </a:defRPr>
      </a:lvl8pPr>
      <a:lvl9pPr marL="182853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849" indent="-342849" algn="l" rtl="0" eaLnBrk="0" fontAlgn="base" hangingPunct="0">
        <a:spcBef>
          <a:spcPct val="20000"/>
        </a:spcBef>
        <a:spcAft>
          <a:spcPct val="0"/>
        </a:spcAft>
        <a:buChar char="•"/>
        <a:defRPr sz="3200" b="1">
          <a:solidFill>
            <a:schemeClr val="tx1"/>
          </a:solidFill>
          <a:latin typeface="+mn-lt"/>
          <a:ea typeface="+mn-ea"/>
          <a:cs typeface="+mn-cs"/>
        </a:defRPr>
      </a:lvl1pPr>
      <a:lvl2pPr marL="742839" indent="-285708" algn="l" rtl="0" eaLnBrk="0" fontAlgn="base" hangingPunct="0">
        <a:spcBef>
          <a:spcPct val="20000"/>
        </a:spcBef>
        <a:spcAft>
          <a:spcPct val="0"/>
        </a:spcAft>
        <a:buChar char="–"/>
        <a:defRPr sz="2800" b="1">
          <a:solidFill>
            <a:schemeClr val="tx1"/>
          </a:solidFill>
          <a:latin typeface="+mn-lt"/>
          <a:ea typeface="Arial" charset="0"/>
          <a:cs typeface="+mn-cs"/>
        </a:defRPr>
      </a:lvl2pPr>
      <a:lvl3pPr marL="1142829" indent="-228567" algn="l" rtl="0" eaLnBrk="0" fontAlgn="base" hangingPunct="0">
        <a:spcBef>
          <a:spcPct val="20000"/>
        </a:spcBef>
        <a:spcAft>
          <a:spcPct val="0"/>
        </a:spcAft>
        <a:buChar char="•"/>
        <a:defRPr sz="2400" b="1">
          <a:solidFill>
            <a:schemeClr val="tx1"/>
          </a:solidFill>
          <a:latin typeface="+mn-lt"/>
          <a:ea typeface="Arial" charset="0"/>
          <a:cs typeface="+mn-cs"/>
        </a:defRPr>
      </a:lvl3pPr>
      <a:lvl4pPr marL="1599961" indent="-228567" algn="l" rtl="0" eaLnBrk="0" fontAlgn="base" hangingPunct="0">
        <a:spcBef>
          <a:spcPct val="20000"/>
        </a:spcBef>
        <a:spcAft>
          <a:spcPct val="0"/>
        </a:spcAft>
        <a:buChar char="–"/>
        <a:defRPr sz="2000" b="1">
          <a:solidFill>
            <a:schemeClr val="tx1"/>
          </a:solidFill>
          <a:latin typeface="+mn-lt"/>
          <a:ea typeface="Arial" charset="0"/>
          <a:cs typeface="+mn-cs"/>
        </a:defRPr>
      </a:lvl4pPr>
      <a:lvl5pPr marL="2057094" indent="-228567" algn="l" rtl="0" eaLnBrk="0" fontAlgn="base" hangingPunct="0">
        <a:spcBef>
          <a:spcPct val="20000"/>
        </a:spcBef>
        <a:spcAft>
          <a:spcPct val="0"/>
        </a:spcAft>
        <a:buChar char="»"/>
        <a:defRPr sz="2000" b="1">
          <a:solidFill>
            <a:schemeClr val="tx1"/>
          </a:solidFill>
          <a:latin typeface="+mn-lt"/>
          <a:ea typeface="Arial" charset="0"/>
          <a:cs typeface="+mn-cs"/>
        </a:defRPr>
      </a:lvl5pPr>
      <a:lvl6pPr marL="2514225" indent="-228567" algn="l" rtl="0" fontAlgn="base">
        <a:spcBef>
          <a:spcPct val="20000"/>
        </a:spcBef>
        <a:spcAft>
          <a:spcPct val="0"/>
        </a:spcAft>
        <a:buChar char="»"/>
        <a:defRPr sz="2000">
          <a:solidFill>
            <a:schemeClr val="tx1"/>
          </a:solidFill>
          <a:latin typeface="+mn-lt"/>
          <a:ea typeface="Arial" charset="0"/>
          <a:cs typeface="+mn-cs"/>
        </a:defRPr>
      </a:lvl6pPr>
      <a:lvl7pPr marL="2971359" indent="-228567" algn="l" rtl="0" fontAlgn="base">
        <a:spcBef>
          <a:spcPct val="20000"/>
        </a:spcBef>
        <a:spcAft>
          <a:spcPct val="0"/>
        </a:spcAft>
        <a:buChar char="»"/>
        <a:defRPr sz="2000">
          <a:solidFill>
            <a:schemeClr val="tx1"/>
          </a:solidFill>
          <a:latin typeface="+mn-lt"/>
          <a:ea typeface="Arial" charset="0"/>
          <a:cs typeface="+mn-cs"/>
        </a:defRPr>
      </a:lvl7pPr>
      <a:lvl8pPr marL="3428490" indent="-228567" algn="l" rtl="0" fontAlgn="base">
        <a:spcBef>
          <a:spcPct val="20000"/>
        </a:spcBef>
        <a:spcAft>
          <a:spcPct val="0"/>
        </a:spcAft>
        <a:buChar char="»"/>
        <a:defRPr sz="2000">
          <a:solidFill>
            <a:schemeClr val="tx1"/>
          </a:solidFill>
          <a:latin typeface="+mn-lt"/>
          <a:ea typeface="Arial" charset="0"/>
          <a:cs typeface="+mn-cs"/>
        </a:defRPr>
      </a:lvl8pPr>
      <a:lvl9pPr marL="3885622" indent="-228567"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447800" y="609600"/>
            <a:ext cx="7239000" cy="11430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2286000" y="1981200"/>
            <a:ext cx="6400800" cy="41148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eaLnBrk="0" hangingPunct="0">
              <a:defRPr sz="1400">
                <a:solidFill>
                  <a:srgbClr val="FFFF00"/>
                </a:solidFill>
                <a:latin typeface="Verdana"/>
                <a:ea typeface="Osaka"/>
                <a:cs typeface="Osaka"/>
              </a:defRPr>
            </a:lvl1pPr>
          </a:lstStyle>
          <a:p>
            <a:pPr>
              <a:defRPr/>
            </a:pPr>
            <a:endParaRPr lang="en-US"/>
          </a:p>
        </p:txBody>
      </p:sp>
      <p:sp>
        <p:nvSpPr>
          <p:cNvPr id="3077" name="Rectangle 5"/>
          <p:cNvSpPr>
            <a:spLocks noGrp="1" noChangeArrowheads="1"/>
          </p:cNvSpPr>
          <p:nvPr>
            <p:ph type="ftr" sz="quarter" idx="3"/>
          </p:nvPr>
        </p:nvSpPr>
        <p:spPr bwMode="auto">
          <a:xfrm>
            <a:off x="3200400" y="6248400"/>
            <a:ext cx="2895600" cy="4572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eaLnBrk="0" hangingPunct="0">
              <a:defRPr sz="1400">
                <a:solidFill>
                  <a:srgbClr val="FFFF00"/>
                </a:solidFill>
                <a:latin typeface="Verdana"/>
                <a:ea typeface="Osaka"/>
                <a:cs typeface="Osaka"/>
              </a:defRPr>
            </a:lvl1pPr>
          </a:lstStyle>
          <a:p>
            <a:pPr>
              <a:defRPr/>
            </a:pPr>
            <a:endParaRPr lang="en-US"/>
          </a:p>
        </p:txBody>
      </p:sp>
      <p:sp>
        <p:nvSpPr>
          <p:cNvPr id="3078" name="Rectangle 6"/>
          <p:cNvSpPr>
            <a:spLocks noGrp="1" noChangeArrowheads="1"/>
          </p:cNvSpPr>
          <p:nvPr>
            <p:ph type="sldNum" sz="quarter" idx="4"/>
          </p:nvPr>
        </p:nvSpPr>
        <p:spPr bwMode="auto">
          <a:xfrm>
            <a:off x="6705600" y="6248400"/>
            <a:ext cx="1905000" cy="4572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algn="r" eaLnBrk="0" hangingPunct="0">
              <a:defRPr sz="1400">
                <a:solidFill>
                  <a:srgbClr val="FFFF00"/>
                </a:solidFill>
                <a:latin typeface="Verdana"/>
                <a:ea typeface="Osaka"/>
                <a:cs typeface="Osaka"/>
              </a:defRPr>
            </a:lvl1pPr>
          </a:lstStyle>
          <a:p>
            <a:pPr>
              <a:defRPr/>
            </a:pPr>
            <a:fld id="{F949608C-4A59-7043-AA9B-A2D1CED00A1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487" r:id="rId1"/>
    <p:sldLayoutId id="2147497488" r:id="rId2"/>
    <p:sldLayoutId id="2147497489" r:id="rId3"/>
    <p:sldLayoutId id="2147497490" r:id="rId4"/>
    <p:sldLayoutId id="2147497491" r:id="rId5"/>
    <p:sldLayoutId id="2147497492" r:id="rId6"/>
    <p:sldLayoutId id="2147497493" r:id="rId7"/>
    <p:sldLayoutId id="2147497494" r:id="rId8"/>
    <p:sldLayoutId id="2147497495" r:id="rId9"/>
    <p:sldLayoutId id="2147497496" r:id="rId10"/>
    <p:sldLayoutId id="2147497497" r:id="rId11"/>
  </p:sldLayoutIdLst>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charset="0"/>
          <a:ea typeface="Osaka" charset="0"/>
          <a:cs typeface="Osaka" charset="0"/>
        </a:defRPr>
      </a:lvl2pPr>
      <a:lvl3pPr algn="r" rtl="0" eaLnBrk="0" fontAlgn="base" hangingPunct="0">
        <a:spcBef>
          <a:spcPct val="0"/>
        </a:spcBef>
        <a:spcAft>
          <a:spcPct val="0"/>
        </a:spcAft>
        <a:defRPr sz="4400">
          <a:solidFill>
            <a:schemeClr val="tx2"/>
          </a:solidFill>
          <a:latin typeface="Verdana" charset="0"/>
          <a:ea typeface="Osaka" charset="0"/>
          <a:cs typeface="Osaka" charset="0"/>
        </a:defRPr>
      </a:lvl3pPr>
      <a:lvl4pPr algn="r" rtl="0" eaLnBrk="0" fontAlgn="base" hangingPunct="0">
        <a:spcBef>
          <a:spcPct val="0"/>
        </a:spcBef>
        <a:spcAft>
          <a:spcPct val="0"/>
        </a:spcAft>
        <a:defRPr sz="4400">
          <a:solidFill>
            <a:schemeClr val="tx2"/>
          </a:solidFill>
          <a:latin typeface="Verdana" charset="0"/>
          <a:ea typeface="Osaka" charset="0"/>
          <a:cs typeface="Osaka" charset="0"/>
        </a:defRPr>
      </a:lvl4pPr>
      <a:lvl5pPr algn="r" rtl="0" eaLnBrk="0" fontAlgn="base" hangingPunct="0">
        <a:spcBef>
          <a:spcPct val="0"/>
        </a:spcBef>
        <a:spcAft>
          <a:spcPct val="0"/>
        </a:spcAft>
        <a:defRPr sz="4400">
          <a:solidFill>
            <a:schemeClr val="tx2"/>
          </a:solidFill>
          <a:latin typeface="Verdana" charset="0"/>
          <a:ea typeface="Osaka" charset="0"/>
          <a:cs typeface="Osaka" charset="0"/>
        </a:defRPr>
      </a:lvl5pPr>
      <a:lvl6pPr marL="457132" algn="r" rtl="0" fontAlgn="base">
        <a:spcBef>
          <a:spcPct val="0"/>
        </a:spcBef>
        <a:spcAft>
          <a:spcPct val="0"/>
        </a:spcAft>
        <a:defRPr sz="4400">
          <a:solidFill>
            <a:schemeClr val="tx2"/>
          </a:solidFill>
          <a:latin typeface="Verdana" charset="0"/>
          <a:ea typeface="Osaka" charset="0"/>
          <a:cs typeface="Osaka" charset="0"/>
        </a:defRPr>
      </a:lvl6pPr>
      <a:lvl7pPr marL="914265" algn="r" rtl="0" fontAlgn="base">
        <a:spcBef>
          <a:spcPct val="0"/>
        </a:spcBef>
        <a:spcAft>
          <a:spcPct val="0"/>
        </a:spcAft>
        <a:defRPr sz="4400">
          <a:solidFill>
            <a:schemeClr val="tx2"/>
          </a:solidFill>
          <a:latin typeface="Verdana" charset="0"/>
          <a:ea typeface="Osaka" charset="0"/>
          <a:cs typeface="Osaka" charset="0"/>
        </a:defRPr>
      </a:lvl7pPr>
      <a:lvl8pPr marL="1371396" algn="r" rtl="0" fontAlgn="base">
        <a:spcBef>
          <a:spcPct val="0"/>
        </a:spcBef>
        <a:spcAft>
          <a:spcPct val="0"/>
        </a:spcAft>
        <a:defRPr sz="4400">
          <a:solidFill>
            <a:schemeClr val="tx2"/>
          </a:solidFill>
          <a:latin typeface="Verdana" charset="0"/>
          <a:ea typeface="Osaka" charset="0"/>
          <a:cs typeface="Osaka" charset="0"/>
        </a:defRPr>
      </a:lvl8pPr>
      <a:lvl9pPr marL="1828530" algn="r" rtl="0" fontAlgn="base">
        <a:spcBef>
          <a:spcPct val="0"/>
        </a:spcBef>
        <a:spcAft>
          <a:spcPct val="0"/>
        </a:spcAft>
        <a:defRPr sz="4400">
          <a:solidFill>
            <a:schemeClr val="tx2"/>
          </a:solidFill>
          <a:latin typeface="Verdana" charset="0"/>
          <a:ea typeface="Osaka" charset="0"/>
          <a:cs typeface="Osaka" charset="0"/>
        </a:defRPr>
      </a:lvl9pPr>
    </p:titleStyle>
    <p:bodyStyle>
      <a:lvl1pPr marL="342849" indent="-342849"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839" indent="-285708" algn="l" rtl="0" eaLnBrk="0" fontAlgn="base" hangingPunct="0">
        <a:spcBef>
          <a:spcPct val="20000"/>
        </a:spcBef>
        <a:spcAft>
          <a:spcPct val="0"/>
        </a:spcAft>
        <a:buClr>
          <a:srgbClr val="FF8000"/>
        </a:buClr>
        <a:buFont typeface="Monotype Sorts" charset="0"/>
        <a:buChar char="F"/>
        <a:defRPr sz="2800">
          <a:solidFill>
            <a:schemeClr val="tx1"/>
          </a:solidFill>
          <a:latin typeface="+mn-lt"/>
          <a:ea typeface="+mn-ea"/>
          <a:cs typeface="+mn-cs"/>
        </a:defRPr>
      </a:lvl2pPr>
      <a:lvl3pPr marL="1142829" indent="-228567" algn="l" rtl="0" eaLnBrk="0" fontAlgn="base" hangingPunct="0">
        <a:spcBef>
          <a:spcPct val="20000"/>
        </a:spcBef>
        <a:spcAft>
          <a:spcPct val="0"/>
        </a:spcAft>
        <a:buFont typeface="Monotype Sorts" charset="0"/>
        <a:buChar char="F"/>
        <a:defRPr sz="2400">
          <a:solidFill>
            <a:schemeClr val="tx1"/>
          </a:solidFill>
          <a:latin typeface="+mn-lt"/>
          <a:ea typeface="+mn-ea"/>
          <a:cs typeface="+mn-cs"/>
        </a:defRPr>
      </a:lvl3pPr>
      <a:lvl4pPr marL="1599961" indent="-228567" algn="l" rtl="0" eaLnBrk="0" fontAlgn="base" hangingPunct="0">
        <a:spcBef>
          <a:spcPct val="20000"/>
        </a:spcBef>
        <a:spcAft>
          <a:spcPct val="0"/>
        </a:spcAft>
        <a:buClr>
          <a:srgbClr val="FF8000"/>
        </a:buClr>
        <a:buFont typeface="Monotype Sorts" charset="0"/>
        <a:buChar char="F"/>
        <a:defRPr sz="2000">
          <a:solidFill>
            <a:schemeClr val="tx1"/>
          </a:solidFill>
          <a:latin typeface="+mn-lt"/>
          <a:ea typeface="+mn-ea"/>
          <a:cs typeface="+mn-cs"/>
        </a:defRPr>
      </a:lvl4pPr>
      <a:lvl5pPr marL="2057094" indent="-228567" algn="l" rtl="0" eaLnBrk="0" fontAlgn="base" hangingPunct="0">
        <a:spcBef>
          <a:spcPct val="20000"/>
        </a:spcBef>
        <a:spcAft>
          <a:spcPct val="0"/>
        </a:spcAft>
        <a:buFont typeface="Monotype Sorts" charset="0"/>
        <a:buChar char="F"/>
        <a:defRPr sz="2000">
          <a:solidFill>
            <a:schemeClr val="tx1"/>
          </a:solidFill>
          <a:latin typeface="+mn-lt"/>
          <a:ea typeface="+mn-ea"/>
          <a:cs typeface="+mn-cs"/>
        </a:defRPr>
      </a:lvl5pPr>
      <a:lvl6pPr marL="2514225" indent="-228567" algn="l" rtl="0" fontAlgn="base">
        <a:spcBef>
          <a:spcPct val="20000"/>
        </a:spcBef>
        <a:spcAft>
          <a:spcPct val="0"/>
        </a:spcAft>
        <a:buFont typeface="Monotype Sorts" charset="0"/>
        <a:buChar char="F"/>
        <a:defRPr sz="2000">
          <a:solidFill>
            <a:schemeClr val="tx1"/>
          </a:solidFill>
          <a:latin typeface="+mn-lt"/>
          <a:ea typeface="+mn-ea"/>
          <a:cs typeface="+mn-cs"/>
        </a:defRPr>
      </a:lvl6pPr>
      <a:lvl7pPr marL="2971359" indent="-228567" algn="l" rtl="0" fontAlgn="base">
        <a:spcBef>
          <a:spcPct val="20000"/>
        </a:spcBef>
        <a:spcAft>
          <a:spcPct val="0"/>
        </a:spcAft>
        <a:buFont typeface="Monotype Sorts" charset="0"/>
        <a:buChar char="F"/>
        <a:defRPr sz="2000">
          <a:solidFill>
            <a:schemeClr val="tx1"/>
          </a:solidFill>
          <a:latin typeface="+mn-lt"/>
          <a:ea typeface="+mn-ea"/>
          <a:cs typeface="+mn-cs"/>
        </a:defRPr>
      </a:lvl7pPr>
      <a:lvl8pPr marL="3428490" indent="-228567" algn="l" rtl="0" fontAlgn="base">
        <a:spcBef>
          <a:spcPct val="20000"/>
        </a:spcBef>
        <a:spcAft>
          <a:spcPct val="0"/>
        </a:spcAft>
        <a:buFont typeface="Monotype Sorts" charset="0"/>
        <a:buChar char="F"/>
        <a:defRPr sz="2000">
          <a:solidFill>
            <a:schemeClr val="tx1"/>
          </a:solidFill>
          <a:latin typeface="+mn-lt"/>
          <a:ea typeface="+mn-ea"/>
          <a:cs typeface="+mn-cs"/>
        </a:defRPr>
      </a:lvl8pPr>
      <a:lvl9pPr marL="3885622" indent="-228567" algn="l" rtl="0" fontAlgn="base">
        <a:spcBef>
          <a:spcPct val="20000"/>
        </a:spcBef>
        <a:spcAft>
          <a:spcPct val="0"/>
        </a:spcAft>
        <a:buFont typeface="Monotype Sorts" charset="0"/>
        <a:buChar char="F"/>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eaLnBrk="0" hangingPunct="0">
              <a:defRPr sz="1400">
                <a:solidFill>
                  <a:srgbClr val="000000"/>
                </a:solidFill>
                <a:latin typeface="Tahoma"/>
              </a:defRPr>
            </a:lvl1pPr>
          </a:lstStyle>
          <a:p>
            <a:pPr>
              <a:defRPr/>
            </a:pPr>
            <a:endParaRPr lang="en-US"/>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ahoma"/>
              </a:defRPr>
            </a:lvl1pPr>
          </a:lstStyle>
          <a:p>
            <a:pPr>
              <a:defRPr/>
            </a:pPr>
            <a:endParaRPr lang="en-US"/>
          </a:p>
        </p:txBody>
      </p:sp>
      <p:sp>
        <p:nvSpPr>
          <p:cNvPr id="184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ahoma"/>
              </a:defRPr>
            </a:lvl1pPr>
          </a:lstStyle>
          <a:p>
            <a:pPr>
              <a:defRPr/>
            </a:pPr>
            <a:fld id="{2C3B75D7-50A8-394B-944A-602DDABADA9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498" r:id="rId1"/>
    <p:sldLayoutId id="2147497499" r:id="rId2"/>
    <p:sldLayoutId id="2147497500" r:id="rId3"/>
    <p:sldLayoutId id="2147497501" r:id="rId4"/>
    <p:sldLayoutId id="2147497502" r:id="rId5"/>
    <p:sldLayoutId id="2147497503" r:id="rId6"/>
    <p:sldLayoutId id="2147497504" r:id="rId7"/>
    <p:sldLayoutId id="2147497505" r:id="rId8"/>
    <p:sldLayoutId id="2147497506" r:id="rId9"/>
    <p:sldLayoutId id="2147497507" r:id="rId10"/>
    <p:sldLayoutId id="2147497508"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132"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265"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396"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53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849" indent="-342849"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839" indent="-285708"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2829" indent="-228567"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599961" indent="-228567"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094" indent="-228567"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225" indent="-228567"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359" indent="-228567"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8490" indent="-228567"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5622" indent="-228567"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968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Arial" pitchFamily="-112" charset="0"/>
                <a:ea typeface="Times New Roman" pitchFamily="-112" charset="0"/>
                <a:cs typeface="Times New Roman" pitchFamily="-112" charset="0"/>
              </a:defRPr>
            </a:lvl1pPr>
          </a:lstStyle>
          <a:p>
            <a:pPr>
              <a:defRPr/>
            </a:pPr>
            <a:endParaRPr lang="en-US"/>
          </a:p>
        </p:txBody>
      </p:sp>
      <p:sp>
        <p:nvSpPr>
          <p:cNvPr id="19968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latin typeface="Arial" pitchFamily="-112" charset="0"/>
                <a:ea typeface="Times New Roman" pitchFamily="-112" charset="0"/>
                <a:cs typeface="Times New Roman" pitchFamily="-112" charset="0"/>
              </a:defRPr>
            </a:lvl1pPr>
          </a:lstStyle>
          <a:p>
            <a:pPr>
              <a:defRPr/>
            </a:pPr>
            <a:endParaRPr lang="en-US"/>
          </a:p>
        </p:txBody>
      </p:sp>
      <p:sp>
        <p:nvSpPr>
          <p:cNvPr id="19968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atin typeface="Arial" charset="0"/>
                <a:cs typeface="Times New Roman" charset="0"/>
              </a:defRPr>
            </a:lvl1pPr>
          </a:lstStyle>
          <a:p>
            <a:pPr>
              <a:defRPr/>
            </a:pPr>
            <a:fld id="{37A664F9-D6C4-CA47-94C0-38FE9D0DF87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249" r:id="rId1"/>
    <p:sldLayoutId id="2147497250" r:id="rId2"/>
    <p:sldLayoutId id="2147497251" r:id="rId3"/>
    <p:sldLayoutId id="2147497252" r:id="rId4"/>
    <p:sldLayoutId id="2147497253" r:id="rId5"/>
    <p:sldLayoutId id="2147497254" r:id="rId6"/>
    <p:sldLayoutId id="2147497255" r:id="rId7"/>
    <p:sldLayoutId id="2147497256" r:id="rId8"/>
    <p:sldLayoutId id="2147497257" r:id="rId9"/>
    <p:sldLayoutId id="2147497258" r:id="rId10"/>
    <p:sldLayoutId id="21474972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ChangeArrowheads="1"/>
          </p:cNvSpPr>
          <p:nvPr userDrawn="1"/>
        </p:nvSpPr>
        <p:spPr bwMode="auto">
          <a:xfrm>
            <a:off x="0" y="0"/>
            <a:ext cx="9144000" cy="6858000"/>
          </a:xfrm>
          <a:prstGeom prst="rect">
            <a:avLst/>
          </a:prstGeom>
          <a:gradFill rotWithShape="0">
            <a:gsLst>
              <a:gs pos="0">
                <a:srgbClr val="121D91">
                  <a:gamma/>
                  <a:shade val="0"/>
                  <a:invGamma/>
                </a:srgbClr>
              </a:gs>
              <a:gs pos="50000">
                <a:srgbClr val="121D91"/>
              </a:gs>
              <a:gs pos="100000">
                <a:srgbClr val="121D91">
                  <a:gamma/>
                  <a:shade val="0"/>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21507" name="Text Box 3"/>
          <p:cNvSpPr txBox="1">
            <a:spLocks noChangeArrowheads="1"/>
          </p:cNvSpPr>
          <p:nvPr userDrawn="1"/>
        </p:nvSpPr>
        <p:spPr bwMode="auto">
          <a:xfrm>
            <a:off x="758637" y="6560003"/>
            <a:ext cx="879857" cy="221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46" tIns="41023" rIns="82046" bIns="41023" anchor="ctr">
            <a:spAutoFit/>
          </a:bodyPr>
          <a:lstStyle>
            <a:lvl1pPr defTabSz="820738">
              <a:defRPr sz="2400">
                <a:solidFill>
                  <a:schemeClr val="tx1"/>
                </a:solidFill>
                <a:latin typeface="Arial" charset="0"/>
                <a:ea typeface="ＭＳ Ｐゴシック" charset="0"/>
                <a:cs typeface="ＭＳ Ｐゴシック" charset="0"/>
              </a:defRPr>
            </a:lvl1pPr>
            <a:lvl2pPr marL="409575" defTabSz="820738">
              <a:defRPr sz="2400">
                <a:solidFill>
                  <a:schemeClr val="tx1"/>
                </a:solidFill>
                <a:latin typeface="Arial" charset="0"/>
                <a:ea typeface="ＭＳ Ｐゴシック" charset="0"/>
              </a:defRPr>
            </a:lvl2pPr>
            <a:lvl3pPr marL="820738" defTabSz="820738">
              <a:defRPr sz="2400">
                <a:solidFill>
                  <a:schemeClr val="tx1"/>
                </a:solidFill>
                <a:latin typeface="Arial" charset="0"/>
                <a:ea typeface="ＭＳ Ｐゴシック" charset="0"/>
              </a:defRPr>
            </a:lvl3pPr>
            <a:lvl4pPr marL="1230313" defTabSz="820738">
              <a:defRPr sz="2400">
                <a:solidFill>
                  <a:schemeClr val="tx1"/>
                </a:solidFill>
                <a:latin typeface="Arial" charset="0"/>
                <a:ea typeface="ＭＳ Ｐゴシック" charset="0"/>
              </a:defRPr>
            </a:lvl4pPr>
            <a:lvl5pPr marL="1641475" defTabSz="820738">
              <a:defRPr sz="2400">
                <a:solidFill>
                  <a:schemeClr val="tx1"/>
                </a:solidFill>
                <a:latin typeface="Arial" charset="0"/>
                <a:ea typeface="ＭＳ Ｐゴシック" charset="0"/>
              </a:defRPr>
            </a:lvl5pPr>
            <a:lvl6pPr marL="2098675" defTabSz="820738" eaLnBrk="0" fontAlgn="base" hangingPunct="0">
              <a:spcBef>
                <a:spcPct val="0"/>
              </a:spcBef>
              <a:spcAft>
                <a:spcPct val="0"/>
              </a:spcAft>
              <a:defRPr sz="2400">
                <a:solidFill>
                  <a:schemeClr val="tx1"/>
                </a:solidFill>
                <a:latin typeface="Arial" charset="0"/>
                <a:ea typeface="ＭＳ Ｐゴシック" charset="0"/>
              </a:defRPr>
            </a:lvl6pPr>
            <a:lvl7pPr marL="2555875" defTabSz="820738" eaLnBrk="0" fontAlgn="base" hangingPunct="0">
              <a:spcBef>
                <a:spcPct val="0"/>
              </a:spcBef>
              <a:spcAft>
                <a:spcPct val="0"/>
              </a:spcAft>
              <a:defRPr sz="2400">
                <a:solidFill>
                  <a:schemeClr val="tx1"/>
                </a:solidFill>
                <a:latin typeface="Arial" charset="0"/>
                <a:ea typeface="ＭＳ Ｐゴシック" charset="0"/>
              </a:defRPr>
            </a:lvl7pPr>
            <a:lvl8pPr marL="3013075" defTabSz="820738" eaLnBrk="0" fontAlgn="base" hangingPunct="0">
              <a:spcBef>
                <a:spcPct val="0"/>
              </a:spcBef>
              <a:spcAft>
                <a:spcPct val="0"/>
              </a:spcAft>
              <a:defRPr sz="2400">
                <a:solidFill>
                  <a:schemeClr val="tx1"/>
                </a:solidFill>
                <a:latin typeface="Arial" charset="0"/>
                <a:ea typeface="ＭＳ Ｐゴシック" charset="0"/>
              </a:defRPr>
            </a:lvl8pPr>
            <a:lvl9pPr marL="3470275"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800" b="1" smtClean="0">
                <a:solidFill>
                  <a:srgbClr val="FFFFFF"/>
                </a:solidFill>
              </a:rPr>
              <a:t>© </a:t>
            </a:r>
            <a:r>
              <a:rPr lang="en-US" sz="900" b="1" smtClean="0">
                <a:solidFill>
                  <a:srgbClr val="FFFFFF"/>
                </a:solidFill>
              </a:rPr>
              <a:t>2004</a:t>
            </a:r>
            <a:r>
              <a:rPr lang="en-US" sz="800" b="1" smtClean="0">
                <a:solidFill>
                  <a:srgbClr val="FFFFFF"/>
                </a:solidFill>
              </a:rPr>
              <a:t> TBBMI</a:t>
            </a:r>
          </a:p>
        </p:txBody>
      </p:sp>
      <p:sp>
        <p:nvSpPr>
          <p:cNvPr id="21508" name="Rectangle 4"/>
          <p:cNvSpPr>
            <a:spLocks noChangeArrowheads="1"/>
          </p:cNvSpPr>
          <p:nvPr userDrawn="1"/>
        </p:nvSpPr>
        <p:spPr bwMode="auto">
          <a:xfrm>
            <a:off x="7935325" y="6537470"/>
            <a:ext cx="604424" cy="223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46" tIns="41023" rIns="82046" bIns="41023" anchor="ctr">
            <a:spAutoFit/>
          </a:bodyPr>
          <a:lstStyle/>
          <a:p>
            <a:pPr algn="ctr" defTabSz="820615" eaLnBrk="0" hangingPunct="0">
              <a:defRPr/>
            </a:pPr>
            <a:r>
              <a:rPr lang="en-US" sz="900" b="1">
                <a:solidFill>
                  <a:srgbClr val="FFFFFF"/>
                </a:solidFill>
                <a:latin typeface="Comic Sans MS" charset="0"/>
              </a:rPr>
              <a:t>8.0.08.</a:t>
            </a:r>
          </a:p>
        </p:txBody>
      </p:sp>
      <p:sp>
        <p:nvSpPr>
          <p:cNvPr id="21509" name="Rectangle 5"/>
          <p:cNvSpPr>
            <a:spLocks noChangeArrowheads="1"/>
          </p:cNvSpPr>
          <p:nvPr userDrawn="1"/>
        </p:nvSpPr>
        <p:spPr bwMode="auto">
          <a:xfrm>
            <a:off x="461966" y="106366"/>
            <a:ext cx="4060825" cy="930275"/>
          </a:xfrm>
          <a:prstGeom prst="rect">
            <a:avLst/>
          </a:prstGeom>
          <a:noFill/>
          <a:ln>
            <a:noFill/>
          </a:ln>
          <a:effectLst>
            <a:outerShdw blurRad="63500" dist="38099" dir="2700000" algn="ctr" rotWithShape="0">
              <a:srgbClr val="000066">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161" tIns="45581" rIns="91161" bIns="45581">
            <a:spAutoFit/>
          </a:bodyPr>
          <a:lstStyle/>
          <a:p>
            <a:pPr defTabSz="903154" eaLnBrk="0" hangingPunct="0">
              <a:lnSpc>
                <a:spcPct val="125000"/>
              </a:lnSpc>
              <a:spcBef>
                <a:spcPct val="50000"/>
              </a:spcBef>
              <a:defRPr/>
            </a:pPr>
            <a:r>
              <a:rPr lang="en-US" sz="2200" b="1">
                <a:solidFill>
                  <a:srgbClr val="FFFF00"/>
                </a:solidFill>
                <a:latin typeface="Helvetica" charset="0"/>
              </a:rPr>
              <a:t>The  New Testament          Comes Together</a:t>
            </a:r>
          </a:p>
        </p:txBody>
      </p:sp>
    </p:spTree>
  </p:cSld>
  <p:clrMap bg1="lt1" tx1="dk1" bg2="lt2" tx2="dk2" accent1="accent1" accent2="accent2" accent3="accent3" accent4="accent4" accent5="accent5" accent6="accent6" hlink="hlink" folHlink="folHlink"/>
  <p:sldLayoutIdLst>
    <p:sldLayoutId id="2147497509" r:id="rId1"/>
    <p:sldLayoutId id="2147497510" r:id="rId2"/>
    <p:sldLayoutId id="2147497511" r:id="rId3"/>
    <p:sldLayoutId id="2147497512" r:id="rId4"/>
    <p:sldLayoutId id="2147497513" r:id="rId5"/>
    <p:sldLayoutId id="2147497514" r:id="rId6"/>
    <p:sldLayoutId id="2147497515" r:id="rId7"/>
    <p:sldLayoutId id="2147497516" r:id="rId8"/>
    <p:sldLayoutId id="2147497517" r:id="rId9"/>
    <p:sldLayoutId id="2147497518" r:id="rId10"/>
    <p:sldLayoutId id="2147497519" r:id="rId11"/>
  </p:sldLayoutIdLst>
  <p:transition xmlns:p14="http://schemas.microsoft.com/office/powerpoint/2010/main">
    <p:cut/>
  </p:transition>
  <p:txStyles>
    <p:titleStyle>
      <a:lvl1pPr algn="ctr" defTabSz="903154" rtl="0" eaLnBrk="0" fontAlgn="base" hangingPunct="0">
        <a:spcBef>
          <a:spcPct val="0"/>
        </a:spcBef>
        <a:spcAft>
          <a:spcPct val="0"/>
        </a:spcAft>
        <a:defRPr sz="4300">
          <a:solidFill>
            <a:schemeClr val="tx2"/>
          </a:solidFill>
          <a:latin typeface="+mj-lt"/>
          <a:ea typeface="+mj-ea"/>
          <a:cs typeface="ＭＳ Ｐゴシック" charset="0"/>
        </a:defRPr>
      </a:lvl1pPr>
      <a:lvl2pPr algn="ctr" defTabSz="903154" rtl="0" eaLnBrk="0" fontAlgn="base" hangingPunct="0">
        <a:spcBef>
          <a:spcPct val="0"/>
        </a:spcBef>
        <a:spcAft>
          <a:spcPct val="0"/>
        </a:spcAft>
        <a:defRPr sz="4300">
          <a:solidFill>
            <a:schemeClr val="tx2"/>
          </a:solidFill>
          <a:latin typeface="Times" charset="0"/>
          <a:ea typeface="ＭＳ Ｐゴシック" charset="0"/>
          <a:cs typeface="ＭＳ Ｐゴシック" charset="0"/>
        </a:defRPr>
      </a:lvl2pPr>
      <a:lvl3pPr algn="ctr" defTabSz="903154" rtl="0" eaLnBrk="0" fontAlgn="base" hangingPunct="0">
        <a:spcBef>
          <a:spcPct val="0"/>
        </a:spcBef>
        <a:spcAft>
          <a:spcPct val="0"/>
        </a:spcAft>
        <a:defRPr sz="4300">
          <a:solidFill>
            <a:schemeClr val="tx2"/>
          </a:solidFill>
          <a:latin typeface="Times" charset="0"/>
          <a:ea typeface="ＭＳ Ｐゴシック" charset="0"/>
          <a:cs typeface="ＭＳ Ｐゴシック" charset="0"/>
        </a:defRPr>
      </a:lvl3pPr>
      <a:lvl4pPr algn="ctr" defTabSz="903154" rtl="0" eaLnBrk="0" fontAlgn="base" hangingPunct="0">
        <a:spcBef>
          <a:spcPct val="0"/>
        </a:spcBef>
        <a:spcAft>
          <a:spcPct val="0"/>
        </a:spcAft>
        <a:defRPr sz="4300">
          <a:solidFill>
            <a:schemeClr val="tx2"/>
          </a:solidFill>
          <a:latin typeface="Times" charset="0"/>
          <a:ea typeface="ＭＳ Ｐゴシック" charset="0"/>
          <a:cs typeface="ＭＳ Ｐゴシック" charset="0"/>
        </a:defRPr>
      </a:lvl4pPr>
      <a:lvl5pPr algn="ctr" defTabSz="903154" rtl="0" eaLnBrk="0" fontAlgn="base" hangingPunct="0">
        <a:spcBef>
          <a:spcPct val="0"/>
        </a:spcBef>
        <a:spcAft>
          <a:spcPct val="0"/>
        </a:spcAft>
        <a:defRPr sz="4300">
          <a:solidFill>
            <a:schemeClr val="tx2"/>
          </a:solidFill>
          <a:latin typeface="Times" charset="0"/>
          <a:ea typeface="ＭＳ Ｐゴシック" charset="0"/>
          <a:cs typeface="ＭＳ Ｐゴシック" charset="0"/>
        </a:defRPr>
      </a:lvl5pPr>
      <a:lvl6pPr marL="457132" algn="ctr" defTabSz="903154" rtl="0" eaLnBrk="0" fontAlgn="base" hangingPunct="0">
        <a:spcBef>
          <a:spcPct val="0"/>
        </a:spcBef>
        <a:spcAft>
          <a:spcPct val="0"/>
        </a:spcAft>
        <a:defRPr sz="4300">
          <a:solidFill>
            <a:schemeClr val="tx2"/>
          </a:solidFill>
          <a:latin typeface="Times" charset="0"/>
          <a:ea typeface="ＭＳ Ｐゴシック" charset="0"/>
        </a:defRPr>
      </a:lvl6pPr>
      <a:lvl7pPr marL="914265" algn="ctr" defTabSz="903154" rtl="0" eaLnBrk="0" fontAlgn="base" hangingPunct="0">
        <a:spcBef>
          <a:spcPct val="0"/>
        </a:spcBef>
        <a:spcAft>
          <a:spcPct val="0"/>
        </a:spcAft>
        <a:defRPr sz="4300">
          <a:solidFill>
            <a:schemeClr val="tx2"/>
          </a:solidFill>
          <a:latin typeface="Times" charset="0"/>
          <a:ea typeface="ＭＳ Ｐゴシック" charset="0"/>
        </a:defRPr>
      </a:lvl7pPr>
      <a:lvl8pPr marL="1371396" algn="ctr" defTabSz="903154" rtl="0" eaLnBrk="0" fontAlgn="base" hangingPunct="0">
        <a:spcBef>
          <a:spcPct val="0"/>
        </a:spcBef>
        <a:spcAft>
          <a:spcPct val="0"/>
        </a:spcAft>
        <a:defRPr sz="4300">
          <a:solidFill>
            <a:schemeClr val="tx2"/>
          </a:solidFill>
          <a:latin typeface="Times" charset="0"/>
          <a:ea typeface="ＭＳ Ｐゴシック" charset="0"/>
        </a:defRPr>
      </a:lvl8pPr>
      <a:lvl9pPr marL="1828530" algn="ctr" defTabSz="903154" rtl="0" eaLnBrk="0" fontAlgn="base" hangingPunct="0">
        <a:spcBef>
          <a:spcPct val="0"/>
        </a:spcBef>
        <a:spcAft>
          <a:spcPct val="0"/>
        </a:spcAft>
        <a:defRPr sz="4300">
          <a:solidFill>
            <a:schemeClr val="tx2"/>
          </a:solidFill>
          <a:latin typeface="Times" charset="0"/>
          <a:ea typeface="ＭＳ Ｐゴシック" charset="0"/>
        </a:defRPr>
      </a:lvl9pPr>
    </p:titleStyle>
    <p:bodyStyle>
      <a:lvl1pPr marL="339674" indent="-339674" algn="l" defTabSz="903154" rtl="0" eaLnBrk="0" fontAlgn="base" hangingPunct="0">
        <a:spcBef>
          <a:spcPct val="20000"/>
        </a:spcBef>
        <a:spcAft>
          <a:spcPct val="0"/>
        </a:spcAft>
        <a:buClr>
          <a:schemeClr val="tx2"/>
        </a:buClr>
        <a:buSzPct val="100000"/>
        <a:buChar char="•"/>
        <a:defRPr sz="3100">
          <a:solidFill>
            <a:schemeClr val="tx1"/>
          </a:solidFill>
          <a:latin typeface="+mn-lt"/>
          <a:ea typeface="+mn-ea"/>
          <a:cs typeface="ＭＳ Ｐゴシック" charset="0"/>
        </a:defRPr>
      </a:lvl1pPr>
      <a:lvl2pPr marL="733316" indent="-282533" algn="l" defTabSz="903154" rtl="0" eaLnBrk="0" fontAlgn="base" hangingPunct="0">
        <a:spcBef>
          <a:spcPct val="20000"/>
        </a:spcBef>
        <a:spcAft>
          <a:spcPct val="0"/>
        </a:spcAft>
        <a:buClr>
          <a:schemeClr val="tx2"/>
        </a:buClr>
        <a:buSzPct val="100000"/>
        <a:buChar char="–"/>
        <a:defRPr sz="2800">
          <a:solidFill>
            <a:schemeClr val="tx1"/>
          </a:solidFill>
          <a:latin typeface="+mn-lt"/>
          <a:ea typeface="+mn-ea"/>
        </a:defRPr>
      </a:lvl2pPr>
      <a:lvl3pPr marL="1128545" indent="-225392" algn="l" defTabSz="903154" rtl="0" eaLnBrk="0" fontAlgn="base" hangingPunct="0">
        <a:spcBef>
          <a:spcPct val="20000"/>
        </a:spcBef>
        <a:spcAft>
          <a:spcPct val="0"/>
        </a:spcAft>
        <a:buClr>
          <a:schemeClr val="tx2"/>
        </a:buClr>
        <a:buSzPct val="100000"/>
        <a:buChar char="•"/>
        <a:defRPr sz="2300">
          <a:solidFill>
            <a:schemeClr val="tx1"/>
          </a:solidFill>
          <a:latin typeface="+mn-lt"/>
          <a:ea typeface="+mn-ea"/>
        </a:defRPr>
      </a:lvl3pPr>
      <a:lvl4pPr marL="1579329" indent="-225392" algn="l" defTabSz="903154" rtl="0" eaLnBrk="0" fontAlgn="base" hangingPunct="0">
        <a:spcBef>
          <a:spcPct val="20000"/>
        </a:spcBef>
        <a:spcAft>
          <a:spcPct val="0"/>
        </a:spcAft>
        <a:buClr>
          <a:schemeClr val="tx2"/>
        </a:buClr>
        <a:buSzPct val="100000"/>
        <a:buChar char="–"/>
        <a:defRPr sz="2000">
          <a:solidFill>
            <a:schemeClr val="tx1"/>
          </a:solidFill>
          <a:latin typeface="+mn-lt"/>
          <a:ea typeface="+mn-ea"/>
        </a:defRPr>
      </a:lvl4pPr>
      <a:lvl5pPr marL="2031697" indent="-226977" algn="l" defTabSz="903154" rtl="0" eaLnBrk="0" fontAlgn="base" hangingPunct="0">
        <a:spcBef>
          <a:spcPct val="20000"/>
        </a:spcBef>
        <a:spcAft>
          <a:spcPct val="0"/>
        </a:spcAft>
        <a:buClr>
          <a:schemeClr val="tx2"/>
        </a:buClr>
        <a:buSzPct val="100000"/>
        <a:buChar char="•"/>
        <a:defRPr sz="2000">
          <a:solidFill>
            <a:schemeClr val="tx1"/>
          </a:solidFill>
          <a:latin typeface="+mn-lt"/>
          <a:ea typeface="+mn-ea"/>
        </a:defRPr>
      </a:lvl5pPr>
      <a:lvl6pPr marL="2488829" indent="-226977" algn="l" defTabSz="903154" rtl="0" eaLnBrk="0" fontAlgn="base" hangingPunct="0">
        <a:spcBef>
          <a:spcPct val="20000"/>
        </a:spcBef>
        <a:spcAft>
          <a:spcPct val="0"/>
        </a:spcAft>
        <a:buClr>
          <a:schemeClr val="tx2"/>
        </a:buClr>
        <a:buSzPct val="100000"/>
        <a:buChar char="•"/>
        <a:defRPr sz="2000">
          <a:solidFill>
            <a:schemeClr val="tx1"/>
          </a:solidFill>
          <a:latin typeface="+mn-lt"/>
          <a:ea typeface="+mn-ea"/>
        </a:defRPr>
      </a:lvl6pPr>
      <a:lvl7pPr marL="2945962" indent="-226977" algn="l" defTabSz="903154" rtl="0" eaLnBrk="0" fontAlgn="base" hangingPunct="0">
        <a:spcBef>
          <a:spcPct val="20000"/>
        </a:spcBef>
        <a:spcAft>
          <a:spcPct val="0"/>
        </a:spcAft>
        <a:buClr>
          <a:schemeClr val="tx2"/>
        </a:buClr>
        <a:buSzPct val="100000"/>
        <a:buChar char="•"/>
        <a:defRPr sz="2000">
          <a:solidFill>
            <a:schemeClr val="tx1"/>
          </a:solidFill>
          <a:latin typeface="+mn-lt"/>
          <a:ea typeface="+mn-ea"/>
        </a:defRPr>
      </a:lvl7pPr>
      <a:lvl8pPr marL="3403094" indent="-226977" algn="l" defTabSz="903154" rtl="0" eaLnBrk="0" fontAlgn="base" hangingPunct="0">
        <a:spcBef>
          <a:spcPct val="20000"/>
        </a:spcBef>
        <a:spcAft>
          <a:spcPct val="0"/>
        </a:spcAft>
        <a:buClr>
          <a:schemeClr val="tx2"/>
        </a:buClr>
        <a:buSzPct val="100000"/>
        <a:buChar char="•"/>
        <a:defRPr sz="2000">
          <a:solidFill>
            <a:schemeClr val="tx1"/>
          </a:solidFill>
          <a:latin typeface="+mn-lt"/>
          <a:ea typeface="+mn-ea"/>
        </a:defRPr>
      </a:lvl8pPr>
      <a:lvl9pPr marL="3860226" indent="-226977" algn="l" defTabSz="903154" rtl="0" eaLnBrk="0" fontAlgn="base" hangingPunct="0">
        <a:spcBef>
          <a:spcPct val="20000"/>
        </a:spcBef>
        <a:spcAft>
          <a:spcPct val="0"/>
        </a:spcAft>
        <a:buClr>
          <a:schemeClr val="tx2"/>
        </a:buClr>
        <a:buSzPct val="100000"/>
        <a:buChar char="•"/>
        <a:defRPr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GB"/>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1" y="6245226"/>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eaLnBrk="1" hangingPunct="1">
              <a:defRPr sz="1400">
                <a:solidFill>
                  <a:srgbClr val="000000"/>
                </a:solidFill>
                <a:latin typeface="Arial" charset="0"/>
                <a:cs typeface="Arial"/>
              </a:defRPr>
            </a:lvl1pPr>
          </a:lstStyle>
          <a:p>
            <a:pPr>
              <a:defRPr/>
            </a:pPr>
            <a:endParaRPr lang="en-GB"/>
          </a:p>
        </p:txBody>
      </p:sp>
      <p:sp>
        <p:nvSpPr>
          <p:cNvPr id="10245"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eaLnBrk="1" hangingPunct="1">
              <a:defRPr sz="1400">
                <a:solidFill>
                  <a:srgbClr val="000000"/>
                </a:solidFill>
                <a:latin typeface="Arial" charset="0"/>
                <a:cs typeface="Arial"/>
              </a:defRPr>
            </a:lvl1pPr>
          </a:lstStyle>
          <a:p>
            <a:pPr>
              <a:defRPr/>
            </a:pPr>
            <a:endParaRPr lang="en-GB"/>
          </a:p>
        </p:txBody>
      </p:sp>
      <p:sp>
        <p:nvSpPr>
          <p:cNvPr id="10246"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algn="r" eaLnBrk="1" hangingPunct="1">
              <a:defRPr sz="1400">
                <a:solidFill>
                  <a:srgbClr val="000000"/>
                </a:solidFill>
                <a:latin typeface="Arial" charset="0"/>
                <a:cs typeface="Arial"/>
              </a:defRPr>
            </a:lvl1pPr>
          </a:lstStyle>
          <a:p>
            <a:pPr>
              <a:defRPr/>
            </a:pPr>
            <a:fld id="{5546AC83-46BF-F041-9A63-10C1E8633BCB}"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97520" r:id="rId1"/>
    <p:sldLayoutId id="2147497521" r:id="rId2"/>
    <p:sldLayoutId id="2147497522" r:id="rId3"/>
    <p:sldLayoutId id="2147497523" r:id="rId4"/>
    <p:sldLayoutId id="2147497524" r:id="rId5"/>
    <p:sldLayoutId id="2147497525" r:id="rId6"/>
    <p:sldLayoutId id="2147497526" r:id="rId7"/>
    <p:sldLayoutId id="2147497527" r:id="rId8"/>
    <p:sldLayoutId id="2147497528" r:id="rId9"/>
    <p:sldLayoutId id="2147497529" r:id="rId10"/>
    <p:sldLayoutId id="2147497530" r:id="rId11"/>
    <p:sldLayoutId id="214749753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132" algn="ctr" rtl="0" fontAlgn="base">
        <a:spcBef>
          <a:spcPct val="0"/>
        </a:spcBef>
        <a:spcAft>
          <a:spcPct val="0"/>
        </a:spcAft>
        <a:defRPr sz="4400">
          <a:solidFill>
            <a:schemeClr val="tx2"/>
          </a:solidFill>
          <a:latin typeface="Arial" charset="0"/>
          <a:ea typeface="ＭＳ Ｐゴシック" charset="0"/>
          <a:cs typeface="Arial" charset="0"/>
        </a:defRPr>
      </a:lvl6pPr>
      <a:lvl7pPr marL="914265" algn="ctr" rtl="0" fontAlgn="base">
        <a:spcBef>
          <a:spcPct val="0"/>
        </a:spcBef>
        <a:spcAft>
          <a:spcPct val="0"/>
        </a:spcAft>
        <a:defRPr sz="4400">
          <a:solidFill>
            <a:schemeClr val="tx2"/>
          </a:solidFill>
          <a:latin typeface="Arial" charset="0"/>
          <a:ea typeface="ＭＳ Ｐゴシック" charset="0"/>
          <a:cs typeface="Arial" charset="0"/>
        </a:defRPr>
      </a:lvl7pPr>
      <a:lvl8pPr marL="1371396" algn="ctr" rtl="0" fontAlgn="base">
        <a:spcBef>
          <a:spcPct val="0"/>
        </a:spcBef>
        <a:spcAft>
          <a:spcPct val="0"/>
        </a:spcAft>
        <a:defRPr sz="4400">
          <a:solidFill>
            <a:schemeClr val="tx2"/>
          </a:solidFill>
          <a:latin typeface="Arial" charset="0"/>
          <a:ea typeface="ＭＳ Ｐゴシック" charset="0"/>
          <a:cs typeface="Arial" charset="0"/>
        </a:defRPr>
      </a:lvl8pPr>
      <a:lvl9pPr marL="182853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mn-ea"/>
          <a:cs typeface="+mn-cs"/>
        </a:defRPr>
      </a:lvl1pPr>
      <a:lvl2pPr marL="742839" indent="-285708" algn="l" rtl="0" eaLnBrk="0" fontAlgn="base" hangingPunct="0">
        <a:spcBef>
          <a:spcPct val="20000"/>
        </a:spcBef>
        <a:spcAft>
          <a:spcPct val="0"/>
        </a:spcAft>
        <a:buChar char="–"/>
        <a:defRPr sz="2800">
          <a:solidFill>
            <a:schemeClr val="tx1"/>
          </a:solidFill>
          <a:latin typeface="+mn-lt"/>
          <a:ea typeface="Arial" charset="0"/>
          <a:cs typeface="+mn-cs"/>
        </a:defRPr>
      </a:lvl2pPr>
      <a:lvl3pPr marL="1142829" indent="-228567" algn="l" rtl="0" eaLnBrk="0" fontAlgn="base" hangingPunct="0">
        <a:spcBef>
          <a:spcPct val="20000"/>
        </a:spcBef>
        <a:spcAft>
          <a:spcPct val="0"/>
        </a:spcAft>
        <a:buChar char="•"/>
        <a:defRPr sz="2400">
          <a:solidFill>
            <a:schemeClr val="tx1"/>
          </a:solidFill>
          <a:latin typeface="+mn-lt"/>
          <a:ea typeface="Arial" charset="0"/>
          <a:cs typeface="+mn-cs"/>
        </a:defRPr>
      </a:lvl3pPr>
      <a:lvl4pPr marL="1599961" indent="-228567" algn="l" rtl="0" eaLnBrk="0" fontAlgn="base" hangingPunct="0">
        <a:spcBef>
          <a:spcPct val="20000"/>
        </a:spcBef>
        <a:spcAft>
          <a:spcPct val="0"/>
        </a:spcAft>
        <a:buChar char="–"/>
        <a:defRPr sz="2000">
          <a:solidFill>
            <a:schemeClr val="tx1"/>
          </a:solidFill>
          <a:latin typeface="+mn-lt"/>
          <a:ea typeface="Arial" charset="0"/>
          <a:cs typeface="+mn-cs"/>
        </a:defRPr>
      </a:lvl4pPr>
      <a:lvl5pPr marL="2057094" indent="-228567" algn="l" rtl="0" eaLnBrk="0" fontAlgn="base" hangingPunct="0">
        <a:spcBef>
          <a:spcPct val="20000"/>
        </a:spcBef>
        <a:spcAft>
          <a:spcPct val="0"/>
        </a:spcAft>
        <a:buChar char="»"/>
        <a:defRPr sz="2000">
          <a:solidFill>
            <a:schemeClr val="tx1"/>
          </a:solidFill>
          <a:latin typeface="+mn-lt"/>
          <a:ea typeface="Arial" charset="0"/>
          <a:cs typeface="+mn-cs"/>
        </a:defRPr>
      </a:lvl5pPr>
      <a:lvl6pPr marL="2514225" indent="-228567" algn="l" rtl="0" fontAlgn="base">
        <a:spcBef>
          <a:spcPct val="20000"/>
        </a:spcBef>
        <a:spcAft>
          <a:spcPct val="0"/>
        </a:spcAft>
        <a:buChar char="»"/>
        <a:defRPr sz="2000">
          <a:solidFill>
            <a:schemeClr val="tx1"/>
          </a:solidFill>
          <a:latin typeface="+mn-lt"/>
          <a:ea typeface="Arial" charset="0"/>
          <a:cs typeface="+mn-cs"/>
        </a:defRPr>
      </a:lvl6pPr>
      <a:lvl7pPr marL="2971359" indent="-228567" algn="l" rtl="0" fontAlgn="base">
        <a:spcBef>
          <a:spcPct val="20000"/>
        </a:spcBef>
        <a:spcAft>
          <a:spcPct val="0"/>
        </a:spcAft>
        <a:buChar char="»"/>
        <a:defRPr sz="2000">
          <a:solidFill>
            <a:schemeClr val="tx1"/>
          </a:solidFill>
          <a:latin typeface="+mn-lt"/>
          <a:ea typeface="Arial" charset="0"/>
          <a:cs typeface="+mn-cs"/>
        </a:defRPr>
      </a:lvl7pPr>
      <a:lvl8pPr marL="3428490" indent="-228567" algn="l" rtl="0" fontAlgn="base">
        <a:spcBef>
          <a:spcPct val="20000"/>
        </a:spcBef>
        <a:spcAft>
          <a:spcPct val="0"/>
        </a:spcAft>
        <a:buChar char="»"/>
        <a:defRPr sz="2000">
          <a:solidFill>
            <a:schemeClr val="tx1"/>
          </a:solidFill>
          <a:latin typeface="+mn-lt"/>
          <a:ea typeface="Arial" charset="0"/>
          <a:cs typeface="+mn-cs"/>
        </a:defRPr>
      </a:lvl8pPr>
      <a:lvl9pPr marL="3885622" indent="-228567"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2994"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3"/>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2772" name="Rectangle 4"/>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3" name="Rectangle 5"/>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eaLnBrk="1" hangingPunct="1">
              <a:defRPr kumimoji="1" sz="1400">
                <a:solidFill>
                  <a:srgbClr val="BBE0E3"/>
                </a:solidFill>
                <a:latin typeface="Helvetica"/>
              </a:defRPr>
            </a:lvl1pPr>
          </a:lstStyle>
          <a:p>
            <a:pPr>
              <a:defRPr/>
            </a:pPr>
            <a:endParaRPr lang="en-US"/>
          </a:p>
        </p:txBody>
      </p:sp>
      <p:sp>
        <p:nvSpPr>
          <p:cNvPr id="32774" name="Rectangle 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eaLnBrk="1" hangingPunct="1">
              <a:defRPr kumimoji="1" sz="1400">
                <a:solidFill>
                  <a:srgbClr val="BBE0E3"/>
                </a:solidFill>
                <a:latin typeface="Helvetica"/>
              </a:defRPr>
            </a:lvl1pPr>
          </a:lstStyle>
          <a:p>
            <a:pPr>
              <a:defRPr/>
            </a:pPr>
            <a:endParaRPr lang="en-US"/>
          </a:p>
        </p:txBody>
      </p:sp>
      <p:sp>
        <p:nvSpPr>
          <p:cNvPr id="32775" name="Rectangle 7"/>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algn="r" eaLnBrk="1" hangingPunct="1">
              <a:defRPr kumimoji="1" sz="1400">
                <a:solidFill>
                  <a:srgbClr val="BBE0E3"/>
                </a:solidFill>
                <a:latin typeface="Helvetica"/>
              </a:defRPr>
            </a:lvl1pPr>
          </a:lstStyle>
          <a:p>
            <a:pPr>
              <a:defRPr/>
            </a:pPr>
            <a:fld id="{09D6EB58-B8B5-CB42-8878-444E91D51AD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532" r:id="rId1"/>
    <p:sldLayoutId id="2147497342" r:id="rId2"/>
    <p:sldLayoutId id="2147497343" r:id="rId3"/>
    <p:sldLayoutId id="2147497344" r:id="rId4"/>
    <p:sldLayoutId id="2147497345" r:id="rId5"/>
    <p:sldLayoutId id="2147497346" r:id="rId6"/>
    <p:sldLayoutId id="2147497347" r:id="rId7"/>
    <p:sldLayoutId id="2147497348" r:id="rId8"/>
    <p:sldLayoutId id="2147497349" r:id="rId9"/>
    <p:sldLayoutId id="2147497350" r:id="rId10"/>
    <p:sldLayoutId id="2147497351" r:id="rId11"/>
    <p:sldLayoutId id="2147497352" r:id="rId12"/>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132"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265"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396"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53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849" indent="-342849" algn="l" rtl="0" eaLnBrk="0" fontAlgn="base" hangingPunct="0">
        <a:spcBef>
          <a:spcPct val="20000"/>
        </a:spcBef>
        <a:spcAft>
          <a:spcPct val="0"/>
        </a:spcAft>
        <a:buSzPct val="90000"/>
        <a:buBlip>
          <a:blip r:embed="rId15"/>
        </a:buBlip>
        <a:defRPr kumimoji="1" sz="3200">
          <a:solidFill>
            <a:schemeClr val="tx1"/>
          </a:solidFill>
          <a:latin typeface="+mn-lt"/>
          <a:ea typeface="+mn-ea"/>
          <a:cs typeface="+mn-cs"/>
        </a:defRPr>
      </a:lvl1pPr>
      <a:lvl2pPr marL="742839" indent="-285708" algn="l" rtl="0" eaLnBrk="0" fontAlgn="base" hangingPunct="0">
        <a:spcBef>
          <a:spcPct val="20000"/>
        </a:spcBef>
        <a:spcAft>
          <a:spcPct val="0"/>
        </a:spcAft>
        <a:buSzPct val="85000"/>
        <a:buBlip>
          <a:blip r:embed="rId16"/>
        </a:buBlip>
        <a:defRPr kumimoji="1" sz="2800">
          <a:solidFill>
            <a:schemeClr val="tx1"/>
          </a:solidFill>
          <a:latin typeface="+mn-lt"/>
          <a:ea typeface="+mn-ea"/>
        </a:defRPr>
      </a:lvl2pPr>
      <a:lvl3pPr marL="1142829" indent="-228567" algn="l" rtl="0" eaLnBrk="0" fontAlgn="base" hangingPunct="0">
        <a:spcBef>
          <a:spcPct val="20000"/>
        </a:spcBef>
        <a:spcAft>
          <a:spcPct val="0"/>
        </a:spcAft>
        <a:buSzPct val="95000"/>
        <a:buBlip>
          <a:blip r:embed="rId15"/>
        </a:buBlip>
        <a:defRPr kumimoji="1" sz="2400">
          <a:solidFill>
            <a:schemeClr val="tx1"/>
          </a:solidFill>
          <a:latin typeface="+mn-lt"/>
          <a:ea typeface="+mn-ea"/>
        </a:defRPr>
      </a:lvl3pPr>
      <a:lvl4pPr marL="1599961" indent="-228567" algn="l" rtl="0" eaLnBrk="0" fontAlgn="base" hangingPunct="0">
        <a:spcBef>
          <a:spcPct val="20000"/>
        </a:spcBef>
        <a:spcAft>
          <a:spcPct val="0"/>
        </a:spcAft>
        <a:buSzPct val="100000"/>
        <a:buBlip>
          <a:blip r:embed="rId16"/>
        </a:buBlip>
        <a:defRPr kumimoji="1" sz="2000">
          <a:solidFill>
            <a:schemeClr val="tx1"/>
          </a:solidFill>
          <a:latin typeface="+mn-lt"/>
          <a:ea typeface="+mn-ea"/>
        </a:defRPr>
      </a:lvl4pPr>
      <a:lvl5pPr marL="2057094" indent="-228567" algn="l" rtl="0" eaLnBrk="0" fontAlgn="base" hangingPunct="0">
        <a:spcBef>
          <a:spcPct val="20000"/>
        </a:spcBef>
        <a:spcAft>
          <a:spcPct val="0"/>
        </a:spcAft>
        <a:buBlip>
          <a:blip r:embed="rId15"/>
        </a:buBlip>
        <a:defRPr kumimoji="1" sz="2000">
          <a:solidFill>
            <a:schemeClr val="tx1"/>
          </a:solidFill>
          <a:latin typeface="+mn-lt"/>
          <a:ea typeface="+mn-ea"/>
        </a:defRPr>
      </a:lvl5pPr>
      <a:lvl6pPr marL="2514225" indent="-228567" algn="l" rtl="0" fontAlgn="base">
        <a:spcBef>
          <a:spcPct val="20000"/>
        </a:spcBef>
        <a:spcAft>
          <a:spcPct val="0"/>
        </a:spcAft>
        <a:buBlip>
          <a:blip r:embed="rId15"/>
        </a:buBlip>
        <a:defRPr kumimoji="1" sz="2000">
          <a:solidFill>
            <a:schemeClr val="tx1"/>
          </a:solidFill>
          <a:latin typeface="+mn-lt"/>
          <a:ea typeface="+mn-ea"/>
        </a:defRPr>
      </a:lvl6pPr>
      <a:lvl7pPr marL="2971359" indent="-228567" algn="l" rtl="0" fontAlgn="base">
        <a:spcBef>
          <a:spcPct val="20000"/>
        </a:spcBef>
        <a:spcAft>
          <a:spcPct val="0"/>
        </a:spcAft>
        <a:buBlip>
          <a:blip r:embed="rId15"/>
        </a:buBlip>
        <a:defRPr kumimoji="1" sz="2000">
          <a:solidFill>
            <a:schemeClr val="tx1"/>
          </a:solidFill>
          <a:latin typeface="+mn-lt"/>
          <a:ea typeface="+mn-ea"/>
        </a:defRPr>
      </a:lvl7pPr>
      <a:lvl8pPr marL="3428490" indent="-228567" algn="l" rtl="0" fontAlgn="base">
        <a:spcBef>
          <a:spcPct val="20000"/>
        </a:spcBef>
        <a:spcAft>
          <a:spcPct val="0"/>
        </a:spcAft>
        <a:buBlip>
          <a:blip r:embed="rId15"/>
        </a:buBlip>
        <a:defRPr kumimoji="1" sz="2000">
          <a:solidFill>
            <a:schemeClr val="tx1"/>
          </a:solidFill>
          <a:latin typeface="+mn-lt"/>
          <a:ea typeface="+mn-ea"/>
        </a:defRPr>
      </a:lvl8pPr>
      <a:lvl9pPr marL="3885622" indent="-228567" algn="l" rtl="0" fontAlgn="base">
        <a:spcBef>
          <a:spcPct val="20000"/>
        </a:spcBef>
        <a:spcAft>
          <a:spcPct val="0"/>
        </a:spcAft>
        <a:buBlip>
          <a:blip r:embed="rId15"/>
        </a:buBlip>
        <a:defRPr kumimoji="1"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ChangeArrowheads="1"/>
          </p:cNvSpPr>
          <p:nvPr/>
        </p:nvSpPr>
        <p:spPr bwMode="ltGray">
          <a:xfrm>
            <a:off x="417514" y="1098551"/>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kumimoji="1" lang="en-US">
              <a:solidFill>
                <a:srgbClr val="000000"/>
              </a:solidFill>
              <a:latin typeface="Arial" charset="0"/>
            </a:endParaRPr>
          </a:p>
        </p:txBody>
      </p:sp>
      <p:sp>
        <p:nvSpPr>
          <p:cNvPr id="24579" name="Rectangle 3"/>
          <p:cNvSpPr>
            <a:spLocks noChangeArrowheads="1"/>
          </p:cNvSpPr>
          <p:nvPr/>
        </p:nvSpPr>
        <p:spPr bwMode="ltGray">
          <a:xfrm>
            <a:off x="800101" y="1098551"/>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kumimoji="1" lang="en-US">
              <a:solidFill>
                <a:srgbClr val="000000"/>
              </a:solidFill>
              <a:latin typeface="Arial" charset="0"/>
            </a:endParaRPr>
          </a:p>
        </p:txBody>
      </p:sp>
      <p:sp>
        <p:nvSpPr>
          <p:cNvPr id="24580"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kumimoji="1" lang="en-US">
              <a:solidFill>
                <a:srgbClr val="000000"/>
              </a:solidFill>
              <a:latin typeface="Arial" charset="0"/>
            </a:endParaRPr>
          </a:p>
        </p:txBody>
      </p:sp>
      <p:sp>
        <p:nvSpPr>
          <p:cNvPr id="24581"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kumimoji="1" lang="en-US">
              <a:solidFill>
                <a:srgbClr val="000000"/>
              </a:solidFill>
              <a:latin typeface="Arial" charset="0"/>
            </a:endParaRPr>
          </a:p>
        </p:txBody>
      </p:sp>
      <p:sp>
        <p:nvSpPr>
          <p:cNvPr id="24582" name="Rectangle 6"/>
          <p:cNvSpPr>
            <a:spLocks noChangeArrowheads="1"/>
          </p:cNvSpPr>
          <p:nvPr/>
        </p:nvSpPr>
        <p:spPr bwMode="ltGray">
          <a:xfrm>
            <a:off x="127000" y="1447803"/>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kumimoji="1" lang="en-US">
              <a:solidFill>
                <a:srgbClr val="000000"/>
              </a:solidFill>
              <a:latin typeface="Arial" charset="0"/>
            </a:endParaRPr>
          </a:p>
        </p:txBody>
      </p:sp>
      <p:sp>
        <p:nvSpPr>
          <p:cNvPr id="24583" name="Rectangle 7"/>
          <p:cNvSpPr>
            <a:spLocks noChangeArrowheads="1"/>
          </p:cNvSpPr>
          <p:nvPr/>
        </p:nvSpPr>
        <p:spPr bwMode="gray">
          <a:xfrm>
            <a:off x="762000" y="990601"/>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kumimoji="1" lang="en-US">
              <a:solidFill>
                <a:srgbClr val="000000"/>
              </a:solidFill>
              <a:latin typeface="Arial" charset="0"/>
            </a:endParaRPr>
          </a:p>
        </p:txBody>
      </p:sp>
      <p:sp>
        <p:nvSpPr>
          <p:cNvPr id="24584" name="Rectangle 8"/>
          <p:cNvSpPr>
            <a:spLocks noChangeArrowheads="1"/>
          </p:cNvSpPr>
          <p:nvPr/>
        </p:nvSpPr>
        <p:spPr bwMode="gray">
          <a:xfrm flipV="1">
            <a:off x="460378" y="1828800"/>
            <a:ext cx="8683625" cy="46038"/>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wrap="none" lIns="91427" tIns="45714" rIns="91427" bIns="45714" anchor="ctr"/>
          <a:lstStyle/>
          <a:p>
            <a:pPr algn="ctr">
              <a:defRPr/>
            </a:pPr>
            <a:endParaRPr kumimoji="1" lang="en-US">
              <a:solidFill>
                <a:srgbClr val="000000"/>
              </a:solidFill>
              <a:latin typeface="Arial" charset="0"/>
            </a:endParaRPr>
          </a:p>
        </p:txBody>
      </p:sp>
      <p:sp>
        <p:nvSpPr>
          <p:cNvPr id="24585" name="Rectangle 9"/>
          <p:cNvSpPr>
            <a:spLocks noGrp="1" noChangeArrowheads="1"/>
          </p:cNvSpPr>
          <p:nvPr>
            <p:ph type="title"/>
          </p:nvPr>
        </p:nvSpPr>
        <p:spPr bwMode="auto">
          <a:xfrm>
            <a:off x="1150938" y="617538"/>
            <a:ext cx="779303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b" anchorCtr="0" compatLnSpc="1">
            <a:prstTxWarp prst="textNoShape">
              <a:avLst/>
            </a:prstTxWarp>
          </a:bodyPr>
          <a:lstStyle/>
          <a:p>
            <a:pPr lvl="0"/>
            <a:r>
              <a:rPr lang="en-US"/>
              <a:t>Click to edit Master title style</a:t>
            </a:r>
          </a:p>
        </p:txBody>
      </p:sp>
      <p:sp>
        <p:nvSpPr>
          <p:cNvPr id="24586" name="Rectangle 10"/>
          <p:cNvSpPr>
            <a:spLocks noGrp="1" noChangeArrowheads="1"/>
          </p:cNvSpPr>
          <p:nvPr>
            <p:ph type="body" idx="1"/>
          </p:nvPr>
        </p:nvSpPr>
        <p:spPr bwMode="auto">
          <a:xfrm>
            <a:off x="1182688" y="2017713"/>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7" name="Rectangle 11"/>
          <p:cNvSpPr>
            <a:spLocks noGrp="1" noChangeArrowheads="1"/>
          </p:cNvSpPr>
          <p:nvPr>
            <p:ph type="dt" sz="half" idx="2"/>
          </p:nvPr>
        </p:nvSpPr>
        <p:spPr bwMode="auto">
          <a:xfrm>
            <a:off x="9144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b"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24588" name="Rectangle 12"/>
          <p:cNvSpPr>
            <a:spLocks noGrp="1" noChangeArrowheads="1"/>
          </p:cNvSpPr>
          <p:nvPr>
            <p:ph type="ftr" sz="quarter" idx="3"/>
          </p:nvPr>
        </p:nvSpPr>
        <p:spPr bwMode="auto">
          <a:xfrm>
            <a:off x="33528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b"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24589" name="Rectangle 13"/>
          <p:cNvSpPr>
            <a:spLocks noGrp="1" noChangeArrowheads="1"/>
          </p:cNvSpPr>
          <p:nvPr>
            <p:ph type="sldNum" sz="quarter" idx="4"/>
          </p:nvPr>
        </p:nvSpPr>
        <p:spPr bwMode="auto">
          <a:xfrm>
            <a:off x="6781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b" anchorCtr="0" compatLnSpc="1">
            <a:prstTxWarp prst="textNoShape">
              <a:avLst/>
            </a:prstTxWarp>
          </a:bodyPr>
          <a:lstStyle>
            <a:lvl1pPr algn="r" eaLnBrk="1" hangingPunct="1">
              <a:defRPr sz="1400">
                <a:solidFill>
                  <a:srgbClr val="000000"/>
                </a:solidFill>
                <a:latin typeface="Arial" charset="0"/>
              </a:defRPr>
            </a:lvl1pPr>
          </a:lstStyle>
          <a:p>
            <a:pPr>
              <a:defRPr/>
            </a:pPr>
            <a:fld id="{EEF472E3-73C5-114E-887F-63464A71C98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533" r:id="rId1"/>
    <p:sldLayoutId id="2147497534" r:id="rId2"/>
    <p:sldLayoutId id="2147497535" r:id="rId3"/>
    <p:sldLayoutId id="2147497536" r:id="rId4"/>
    <p:sldLayoutId id="2147497537" r:id="rId5"/>
    <p:sldLayoutId id="2147497538" r:id="rId6"/>
    <p:sldLayoutId id="2147497539" r:id="rId7"/>
    <p:sldLayoutId id="2147497540" r:id="rId8"/>
    <p:sldLayoutId id="2147497541" r:id="rId9"/>
    <p:sldLayoutId id="2147497542" r:id="rId10"/>
    <p:sldLayoutId id="2147497543"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132" algn="l" rtl="0" fontAlgn="base">
        <a:spcBef>
          <a:spcPct val="0"/>
        </a:spcBef>
        <a:spcAft>
          <a:spcPct val="0"/>
        </a:spcAft>
        <a:defRPr sz="4400">
          <a:solidFill>
            <a:schemeClr val="tx2"/>
          </a:solidFill>
          <a:latin typeface="Arial" charset="0"/>
          <a:ea typeface="ＭＳ Ｐゴシック" charset="0"/>
        </a:defRPr>
      </a:lvl6pPr>
      <a:lvl7pPr marL="914265" algn="l" rtl="0" fontAlgn="base">
        <a:spcBef>
          <a:spcPct val="0"/>
        </a:spcBef>
        <a:spcAft>
          <a:spcPct val="0"/>
        </a:spcAft>
        <a:defRPr sz="4400">
          <a:solidFill>
            <a:schemeClr val="tx2"/>
          </a:solidFill>
          <a:latin typeface="Arial" charset="0"/>
          <a:ea typeface="ＭＳ Ｐゴシック" charset="0"/>
        </a:defRPr>
      </a:lvl7pPr>
      <a:lvl8pPr marL="1371396" algn="l" rtl="0" fontAlgn="base">
        <a:spcBef>
          <a:spcPct val="0"/>
        </a:spcBef>
        <a:spcAft>
          <a:spcPct val="0"/>
        </a:spcAft>
        <a:defRPr sz="4400">
          <a:solidFill>
            <a:schemeClr val="tx2"/>
          </a:solidFill>
          <a:latin typeface="Arial" charset="0"/>
          <a:ea typeface="ＭＳ Ｐゴシック" charset="0"/>
        </a:defRPr>
      </a:lvl8pPr>
      <a:lvl9pPr marL="1828530" algn="l" rtl="0" fontAlgn="base">
        <a:spcBef>
          <a:spcPct val="0"/>
        </a:spcBef>
        <a:spcAft>
          <a:spcPct val="0"/>
        </a:spcAft>
        <a:defRPr sz="4400">
          <a:solidFill>
            <a:schemeClr val="tx2"/>
          </a:solidFill>
          <a:latin typeface="Arial" charset="0"/>
          <a:ea typeface="ＭＳ Ｐゴシック" charset="0"/>
        </a:defRPr>
      </a:lvl9pPr>
    </p:titleStyle>
    <p:bodyStyle>
      <a:lvl1pPr marL="342849" indent="-342849"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mn-ea"/>
          <a:cs typeface="ＭＳ Ｐゴシック" charset="0"/>
        </a:defRPr>
      </a:lvl1pPr>
      <a:lvl2pPr marL="742839" indent="-285708"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mn-ea"/>
        </a:defRPr>
      </a:lvl2pPr>
      <a:lvl3pPr marL="1142829" indent="-228567"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mn-ea"/>
        </a:defRPr>
      </a:lvl3pPr>
      <a:lvl4pPr marL="1599961" indent="-228567"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mn-ea"/>
        </a:defRPr>
      </a:lvl4pPr>
      <a:lvl5pPr marL="2057094" indent="-228567"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mn-ea"/>
        </a:defRPr>
      </a:lvl5pPr>
      <a:lvl6pPr marL="2514225" indent="-228567"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359" indent="-228567"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8490" indent="-228567"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5622" indent="-228567"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8594" name="Group 2"/>
          <p:cNvGrpSpPr>
            <a:grpSpLocks/>
          </p:cNvGrpSpPr>
          <p:nvPr/>
        </p:nvGrpSpPr>
        <p:grpSpPr bwMode="auto">
          <a:xfrm>
            <a:off x="3" y="0"/>
            <a:ext cx="7242175" cy="1981200"/>
            <a:chOff x="0" y="0"/>
            <a:chExt cx="4562" cy="1248"/>
          </a:xfrm>
        </p:grpSpPr>
        <p:sp>
          <p:nvSpPr>
            <p:cNvPr id="38915"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860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grpSp>
      <p:sp>
        <p:nvSpPr>
          <p:cNvPr id="38917" name="Rectangle 5"/>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8918" name="Rectangle 6"/>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919" name="Rectangle 7"/>
          <p:cNvSpPr>
            <a:spLocks noGrp="1" noChangeArrowheads="1"/>
          </p:cNvSpPr>
          <p:nvPr>
            <p:ph type="dt" sz="half" idx="2"/>
          </p:nvPr>
        </p:nvSpPr>
        <p:spPr bwMode="auto">
          <a:xfrm>
            <a:off x="457201"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a:defRPr>
            </a:lvl1pPr>
          </a:lstStyle>
          <a:p>
            <a:pPr>
              <a:defRPr/>
            </a:pPr>
            <a:endParaRPr lang="en-US"/>
          </a:p>
        </p:txBody>
      </p:sp>
      <p:sp>
        <p:nvSpPr>
          <p:cNvPr id="38920"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a:defRPr>
            </a:lvl1pPr>
          </a:lstStyle>
          <a:p>
            <a:pPr>
              <a:defRPr/>
            </a:pPr>
            <a:endParaRPr lang="en-US"/>
          </a:p>
        </p:txBody>
      </p:sp>
      <p:sp>
        <p:nvSpPr>
          <p:cNvPr id="38921" name="Rectangle 9"/>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a:defRPr>
            </a:lvl1pPr>
          </a:lstStyle>
          <a:p>
            <a:pPr>
              <a:defRPr/>
            </a:pPr>
            <a:fld id="{265FD5BE-6DC7-4A43-87E5-B3463631961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544" r:id="rId1"/>
    <p:sldLayoutId id="2147497353" r:id="rId2"/>
    <p:sldLayoutId id="2147497354" r:id="rId3"/>
    <p:sldLayoutId id="2147497355" r:id="rId4"/>
    <p:sldLayoutId id="2147497356" r:id="rId5"/>
    <p:sldLayoutId id="2147497357" r:id="rId6"/>
    <p:sldLayoutId id="2147497358" r:id="rId7"/>
    <p:sldLayoutId id="2147497359" r:id="rId8"/>
    <p:sldLayoutId id="2147497360" r:id="rId9"/>
    <p:sldLayoutId id="2147497361" r:id="rId10"/>
    <p:sldLayoutId id="2147497362"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132"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265"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396"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53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849" indent="-342849"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839" indent="-285708"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2829" indent="-228567"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599961" indent="-228567"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094" indent="-228567"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225" indent="-228567"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359" indent="-228567"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8490" indent="-228567"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5622" indent="-228567"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1447800" y="609600"/>
            <a:ext cx="7239000" cy="11430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2286000" y="1981200"/>
            <a:ext cx="6400800" cy="41148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04" name="Rectangle 4"/>
          <p:cNvSpPr>
            <a:spLocks noGrp="1" noChangeArrowheads="1"/>
          </p:cNvSpPr>
          <p:nvPr>
            <p:ph type="dt" sz="half" idx="2"/>
          </p:nvPr>
        </p:nvSpPr>
        <p:spPr bwMode="auto">
          <a:xfrm>
            <a:off x="685800" y="6248400"/>
            <a:ext cx="1905000" cy="4572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eaLnBrk="0" hangingPunct="0">
              <a:defRPr sz="1400">
                <a:solidFill>
                  <a:srgbClr val="FFFF00"/>
                </a:solidFill>
                <a:latin typeface="Verdana"/>
                <a:ea typeface="Osaka"/>
                <a:cs typeface="Osaka"/>
              </a:defRPr>
            </a:lvl1pPr>
          </a:lstStyle>
          <a:p>
            <a:pPr>
              <a:defRPr/>
            </a:pPr>
            <a:endParaRPr lang="en-US"/>
          </a:p>
        </p:txBody>
      </p:sp>
      <p:sp>
        <p:nvSpPr>
          <p:cNvPr id="51205" name="Rectangle 5"/>
          <p:cNvSpPr>
            <a:spLocks noGrp="1" noChangeArrowheads="1"/>
          </p:cNvSpPr>
          <p:nvPr>
            <p:ph type="ftr" sz="quarter" idx="3"/>
          </p:nvPr>
        </p:nvSpPr>
        <p:spPr bwMode="auto">
          <a:xfrm>
            <a:off x="3200400" y="6248400"/>
            <a:ext cx="2895600" cy="4572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eaLnBrk="0" hangingPunct="0">
              <a:defRPr sz="1400">
                <a:solidFill>
                  <a:srgbClr val="FFFF00"/>
                </a:solidFill>
                <a:latin typeface="Verdana"/>
                <a:ea typeface="Osaka"/>
                <a:cs typeface="Osaka"/>
              </a:defRPr>
            </a:lvl1pPr>
          </a:lstStyle>
          <a:p>
            <a:pPr>
              <a:defRPr/>
            </a:pPr>
            <a:endParaRPr lang="en-US"/>
          </a:p>
        </p:txBody>
      </p:sp>
      <p:sp>
        <p:nvSpPr>
          <p:cNvPr id="51206" name="Rectangle 6"/>
          <p:cNvSpPr>
            <a:spLocks noGrp="1" noChangeArrowheads="1"/>
          </p:cNvSpPr>
          <p:nvPr>
            <p:ph type="sldNum" sz="quarter" idx="4"/>
          </p:nvPr>
        </p:nvSpPr>
        <p:spPr bwMode="auto">
          <a:xfrm>
            <a:off x="6705600" y="6248400"/>
            <a:ext cx="1905000" cy="4572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algn="r" eaLnBrk="0" hangingPunct="0">
              <a:defRPr sz="1400">
                <a:solidFill>
                  <a:srgbClr val="FFFF00"/>
                </a:solidFill>
                <a:latin typeface="Verdana"/>
                <a:ea typeface="Osaka"/>
                <a:cs typeface="Osaka"/>
              </a:defRPr>
            </a:lvl1pPr>
          </a:lstStyle>
          <a:p>
            <a:pPr>
              <a:defRPr/>
            </a:pPr>
            <a:fld id="{C6F268BE-3966-D944-ACA0-4926A587A9B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545" r:id="rId1"/>
    <p:sldLayoutId id="2147497546" r:id="rId2"/>
    <p:sldLayoutId id="2147497547" r:id="rId3"/>
    <p:sldLayoutId id="2147497548" r:id="rId4"/>
    <p:sldLayoutId id="2147497549" r:id="rId5"/>
    <p:sldLayoutId id="2147497550" r:id="rId6"/>
    <p:sldLayoutId id="2147497551" r:id="rId7"/>
    <p:sldLayoutId id="2147497552" r:id="rId8"/>
    <p:sldLayoutId id="2147497553" r:id="rId9"/>
    <p:sldLayoutId id="2147497554" r:id="rId10"/>
    <p:sldLayoutId id="2147497555" r:id="rId11"/>
  </p:sldLayoutIdLst>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charset="0"/>
          <a:ea typeface="Osaka" charset="0"/>
          <a:cs typeface="Osaka" charset="0"/>
        </a:defRPr>
      </a:lvl2pPr>
      <a:lvl3pPr algn="r" rtl="0" eaLnBrk="0" fontAlgn="base" hangingPunct="0">
        <a:spcBef>
          <a:spcPct val="0"/>
        </a:spcBef>
        <a:spcAft>
          <a:spcPct val="0"/>
        </a:spcAft>
        <a:defRPr sz="4400">
          <a:solidFill>
            <a:schemeClr val="tx2"/>
          </a:solidFill>
          <a:latin typeface="Verdana" charset="0"/>
          <a:ea typeface="Osaka" charset="0"/>
          <a:cs typeface="Osaka" charset="0"/>
        </a:defRPr>
      </a:lvl3pPr>
      <a:lvl4pPr algn="r" rtl="0" eaLnBrk="0" fontAlgn="base" hangingPunct="0">
        <a:spcBef>
          <a:spcPct val="0"/>
        </a:spcBef>
        <a:spcAft>
          <a:spcPct val="0"/>
        </a:spcAft>
        <a:defRPr sz="4400">
          <a:solidFill>
            <a:schemeClr val="tx2"/>
          </a:solidFill>
          <a:latin typeface="Verdana" charset="0"/>
          <a:ea typeface="Osaka" charset="0"/>
          <a:cs typeface="Osaka" charset="0"/>
        </a:defRPr>
      </a:lvl4pPr>
      <a:lvl5pPr algn="r" rtl="0" eaLnBrk="0" fontAlgn="base" hangingPunct="0">
        <a:spcBef>
          <a:spcPct val="0"/>
        </a:spcBef>
        <a:spcAft>
          <a:spcPct val="0"/>
        </a:spcAft>
        <a:defRPr sz="4400">
          <a:solidFill>
            <a:schemeClr val="tx2"/>
          </a:solidFill>
          <a:latin typeface="Verdana" charset="0"/>
          <a:ea typeface="Osaka" charset="0"/>
          <a:cs typeface="Osaka" charset="0"/>
        </a:defRPr>
      </a:lvl5pPr>
      <a:lvl6pPr marL="457132" algn="r" rtl="0" fontAlgn="base">
        <a:spcBef>
          <a:spcPct val="0"/>
        </a:spcBef>
        <a:spcAft>
          <a:spcPct val="0"/>
        </a:spcAft>
        <a:defRPr sz="4400">
          <a:solidFill>
            <a:schemeClr val="tx2"/>
          </a:solidFill>
          <a:latin typeface="Verdana" charset="0"/>
          <a:ea typeface="Osaka" charset="0"/>
          <a:cs typeface="Osaka" charset="0"/>
        </a:defRPr>
      </a:lvl6pPr>
      <a:lvl7pPr marL="914265" algn="r" rtl="0" fontAlgn="base">
        <a:spcBef>
          <a:spcPct val="0"/>
        </a:spcBef>
        <a:spcAft>
          <a:spcPct val="0"/>
        </a:spcAft>
        <a:defRPr sz="4400">
          <a:solidFill>
            <a:schemeClr val="tx2"/>
          </a:solidFill>
          <a:latin typeface="Verdana" charset="0"/>
          <a:ea typeface="Osaka" charset="0"/>
          <a:cs typeface="Osaka" charset="0"/>
        </a:defRPr>
      </a:lvl7pPr>
      <a:lvl8pPr marL="1371396" algn="r" rtl="0" fontAlgn="base">
        <a:spcBef>
          <a:spcPct val="0"/>
        </a:spcBef>
        <a:spcAft>
          <a:spcPct val="0"/>
        </a:spcAft>
        <a:defRPr sz="4400">
          <a:solidFill>
            <a:schemeClr val="tx2"/>
          </a:solidFill>
          <a:latin typeface="Verdana" charset="0"/>
          <a:ea typeface="Osaka" charset="0"/>
          <a:cs typeface="Osaka" charset="0"/>
        </a:defRPr>
      </a:lvl8pPr>
      <a:lvl9pPr marL="1828530" algn="r" rtl="0" fontAlgn="base">
        <a:spcBef>
          <a:spcPct val="0"/>
        </a:spcBef>
        <a:spcAft>
          <a:spcPct val="0"/>
        </a:spcAft>
        <a:defRPr sz="4400">
          <a:solidFill>
            <a:schemeClr val="tx2"/>
          </a:solidFill>
          <a:latin typeface="Verdana" charset="0"/>
          <a:ea typeface="Osaka" charset="0"/>
          <a:cs typeface="Osaka" charset="0"/>
        </a:defRPr>
      </a:lvl9pPr>
    </p:titleStyle>
    <p:bodyStyle>
      <a:lvl1pPr marL="342849" indent="-342849"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839" indent="-285708" algn="l" rtl="0" eaLnBrk="0" fontAlgn="base" hangingPunct="0">
        <a:spcBef>
          <a:spcPct val="20000"/>
        </a:spcBef>
        <a:spcAft>
          <a:spcPct val="0"/>
        </a:spcAft>
        <a:buClr>
          <a:srgbClr val="FF8000"/>
        </a:buClr>
        <a:buFont typeface="Monotype Sorts" charset="0"/>
        <a:buChar char="F"/>
        <a:defRPr sz="2800">
          <a:solidFill>
            <a:schemeClr val="tx1"/>
          </a:solidFill>
          <a:latin typeface="+mn-lt"/>
          <a:ea typeface="+mn-ea"/>
          <a:cs typeface="+mn-cs"/>
        </a:defRPr>
      </a:lvl2pPr>
      <a:lvl3pPr marL="1142829" indent="-228567" algn="l" rtl="0" eaLnBrk="0" fontAlgn="base" hangingPunct="0">
        <a:spcBef>
          <a:spcPct val="20000"/>
        </a:spcBef>
        <a:spcAft>
          <a:spcPct val="0"/>
        </a:spcAft>
        <a:buFont typeface="Monotype Sorts" charset="0"/>
        <a:buChar char="F"/>
        <a:defRPr sz="2400">
          <a:solidFill>
            <a:schemeClr val="tx1"/>
          </a:solidFill>
          <a:latin typeface="+mn-lt"/>
          <a:ea typeface="+mn-ea"/>
          <a:cs typeface="+mn-cs"/>
        </a:defRPr>
      </a:lvl3pPr>
      <a:lvl4pPr marL="1599961" indent="-228567" algn="l" rtl="0" eaLnBrk="0" fontAlgn="base" hangingPunct="0">
        <a:spcBef>
          <a:spcPct val="20000"/>
        </a:spcBef>
        <a:spcAft>
          <a:spcPct val="0"/>
        </a:spcAft>
        <a:buClr>
          <a:srgbClr val="FF8000"/>
        </a:buClr>
        <a:buFont typeface="Monotype Sorts" charset="0"/>
        <a:buChar char="F"/>
        <a:defRPr sz="2000">
          <a:solidFill>
            <a:schemeClr val="tx1"/>
          </a:solidFill>
          <a:latin typeface="+mn-lt"/>
          <a:ea typeface="+mn-ea"/>
          <a:cs typeface="+mn-cs"/>
        </a:defRPr>
      </a:lvl4pPr>
      <a:lvl5pPr marL="2057094" indent="-228567" algn="l" rtl="0" eaLnBrk="0" fontAlgn="base" hangingPunct="0">
        <a:spcBef>
          <a:spcPct val="20000"/>
        </a:spcBef>
        <a:spcAft>
          <a:spcPct val="0"/>
        </a:spcAft>
        <a:buFont typeface="Monotype Sorts" charset="0"/>
        <a:buChar char="F"/>
        <a:defRPr sz="2000">
          <a:solidFill>
            <a:schemeClr val="tx1"/>
          </a:solidFill>
          <a:latin typeface="+mn-lt"/>
          <a:ea typeface="+mn-ea"/>
          <a:cs typeface="+mn-cs"/>
        </a:defRPr>
      </a:lvl5pPr>
      <a:lvl6pPr marL="2514225" indent="-228567" algn="l" rtl="0" fontAlgn="base">
        <a:spcBef>
          <a:spcPct val="20000"/>
        </a:spcBef>
        <a:spcAft>
          <a:spcPct val="0"/>
        </a:spcAft>
        <a:buFont typeface="Monotype Sorts" charset="0"/>
        <a:buChar char="F"/>
        <a:defRPr sz="2000">
          <a:solidFill>
            <a:schemeClr val="tx1"/>
          </a:solidFill>
          <a:latin typeface="+mn-lt"/>
          <a:ea typeface="+mn-ea"/>
          <a:cs typeface="+mn-cs"/>
        </a:defRPr>
      </a:lvl6pPr>
      <a:lvl7pPr marL="2971359" indent="-228567" algn="l" rtl="0" fontAlgn="base">
        <a:spcBef>
          <a:spcPct val="20000"/>
        </a:spcBef>
        <a:spcAft>
          <a:spcPct val="0"/>
        </a:spcAft>
        <a:buFont typeface="Monotype Sorts" charset="0"/>
        <a:buChar char="F"/>
        <a:defRPr sz="2000">
          <a:solidFill>
            <a:schemeClr val="tx1"/>
          </a:solidFill>
          <a:latin typeface="+mn-lt"/>
          <a:ea typeface="+mn-ea"/>
          <a:cs typeface="+mn-cs"/>
        </a:defRPr>
      </a:lvl7pPr>
      <a:lvl8pPr marL="3428490" indent="-228567" algn="l" rtl="0" fontAlgn="base">
        <a:spcBef>
          <a:spcPct val="20000"/>
        </a:spcBef>
        <a:spcAft>
          <a:spcPct val="0"/>
        </a:spcAft>
        <a:buFont typeface="Monotype Sorts" charset="0"/>
        <a:buChar char="F"/>
        <a:defRPr sz="2000">
          <a:solidFill>
            <a:schemeClr val="tx1"/>
          </a:solidFill>
          <a:latin typeface="+mn-lt"/>
          <a:ea typeface="+mn-ea"/>
          <a:cs typeface="+mn-cs"/>
        </a:defRPr>
      </a:lvl8pPr>
      <a:lvl9pPr marL="3885622" indent="-228567" algn="l" rtl="0" fontAlgn="base">
        <a:spcBef>
          <a:spcPct val="20000"/>
        </a:spcBef>
        <a:spcAft>
          <a:spcPct val="0"/>
        </a:spcAft>
        <a:buFont typeface="Monotype Sorts" charset="0"/>
        <a:buChar char="F"/>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3170" name="Group 2"/>
          <p:cNvGrpSpPr>
            <a:grpSpLocks/>
          </p:cNvGrpSpPr>
          <p:nvPr/>
        </p:nvGrpSpPr>
        <p:grpSpPr bwMode="auto">
          <a:xfrm>
            <a:off x="0" y="0"/>
            <a:ext cx="9144000" cy="6858000"/>
            <a:chOff x="0" y="0"/>
            <a:chExt cx="5760" cy="4320"/>
          </a:xfrm>
        </p:grpSpPr>
        <p:pic>
          <p:nvPicPr>
            <p:cNvPr id="263176" name="Picture 3"/>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Rectangle 4"/>
            <p:cNvSpPr>
              <a:spLocks noChangeArrowheads="1"/>
            </p:cNvSpPr>
            <p:nvPr/>
          </p:nvSpPr>
          <p:spPr bwMode="auto">
            <a:xfrm>
              <a:off x="96" y="96"/>
              <a:ext cx="96" cy="96"/>
            </a:xfrm>
            <a:prstGeom prst="rect">
              <a:avLst/>
            </a:prstGeom>
            <a:solidFill>
              <a:srgbClr val="FFE62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FFFFFF"/>
                </a:solidFill>
                <a:latin typeface="Arial" charset="0"/>
              </a:endParaRPr>
            </a:p>
          </p:txBody>
        </p:sp>
        <p:sp>
          <p:nvSpPr>
            <p:cNvPr id="57349" name="Rectangle 5"/>
            <p:cNvSpPr>
              <a:spLocks noChangeArrowheads="1"/>
            </p:cNvSpPr>
            <p:nvPr/>
          </p:nvSpPr>
          <p:spPr bwMode="auto">
            <a:xfrm>
              <a:off x="240" y="96"/>
              <a:ext cx="96" cy="96"/>
            </a:xfrm>
            <a:prstGeom prst="rect">
              <a:avLst/>
            </a:prstGeom>
            <a:solidFill>
              <a:srgbClr val="FFE62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FFFFFF"/>
                </a:solidFill>
                <a:latin typeface="Arial" charset="0"/>
              </a:endParaRPr>
            </a:p>
          </p:txBody>
        </p:sp>
        <p:sp>
          <p:nvSpPr>
            <p:cNvPr id="57350" name="Rectangle 6"/>
            <p:cNvSpPr>
              <a:spLocks noChangeArrowheads="1"/>
            </p:cNvSpPr>
            <p:nvPr/>
          </p:nvSpPr>
          <p:spPr bwMode="auto">
            <a:xfrm>
              <a:off x="96" y="240"/>
              <a:ext cx="96" cy="96"/>
            </a:xfrm>
            <a:prstGeom prst="rect">
              <a:avLst/>
            </a:prstGeom>
            <a:solidFill>
              <a:srgbClr val="FFE62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kumimoji="1" lang="en-US" altLang="ja-JP">
                <a:solidFill>
                  <a:srgbClr val="FFFFFF"/>
                </a:solidFill>
                <a:latin typeface="Helvetica" charset="0"/>
              </a:endParaRPr>
            </a:p>
          </p:txBody>
        </p:sp>
        <p:sp>
          <p:nvSpPr>
            <p:cNvPr id="57351" name="Rectangle 7"/>
            <p:cNvSpPr>
              <a:spLocks noChangeArrowheads="1"/>
            </p:cNvSpPr>
            <p:nvPr/>
          </p:nvSpPr>
          <p:spPr bwMode="auto">
            <a:xfrm>
              <a:off x="96" y="384"/>
              <a:ext cx="96" cy="96"/>
            </a:xfrm>
            <a:prstGeom prst="rect">
              <a:avLst/>
            </a:prstGeom>
            <a:solidFill>
              <a:srgbClr val="FFE62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kumimoji="1" lang="en-US" altLang="ja-JP">
                <a:solidFill>
                  <a:srgbClr val="FFFFFF"/>
                </a:solidFill>
                <a:latin typeface="Helvetica" charset="0"/>
              </a:endParaRPr>
            </a:p>
          </p:txBody>
        </p:sp>
        <p:sp>
          <p:nvSpPr>
            <p:cNvPr id="57352" name="Rectangle 8"/>
            <p:cNvSpPr>
              <a:spLocks noChangeArrowheads="1"/>
            </p:cNvSpPr>
            <p:nvPr/>
          </p:nvSpPr>
          <p:spPr bwMode="auto">
            <a:xfrm>
              <a:off x="384" y="96"/>
              <a:ext cx="96" cy="96"/>
            </a:xfrm>
            <a:prstGeom prst="rect">
              <a:avLst/>
            </a:prstGeom>
            <a:solidFill>
              <a:srgbClr val="FFE62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FFFFFF"/>
                </a:solidFill>
                <a:latin typeface="Arial" charset="0"/>
              </a:endParaRPr>
            </a:p>
          </p:txBody>
        </p:sp>
        <p:sp>
          <p:nvSpPr>
            <p:cNvPr id="57353" name="Rectangle 9"/>
            <p:cNvSpPr>
              <a:spLocks noChangeArrowheads="1"/>
            </p:cNvSpPr>
            <p:nvPr/>
          </p:nvSpPr>
          <p:spPr bwMode="auto">
            <a:xfrm>
              <a:off x="240" y="240"/>
              <a:ext cx="96" cy="96"/>
            </a:xfrm>
            <a:prstGeom prst="rect">
              <a:avLst/>
            </a:prstGeom>
            <a:solidFill>
              <a:srgbClr val="FFE62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FFFFFF"/>
                </a:solidFill>
                <a:latin typeface="Arial" charset="0"/>
              </a:endParaRPr>
            </a:p>
          </p:txBody>
        </p:sp>
        <p:pic>
          <p:nvPicPr>
            <p:cNvPr id="263183" name="Picture 10"/>
            <p:cNvPicPr preferRelativeResize="0">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 y="1152"/>
              <a:ext cx="5758" cy="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7355" name="Rectangle 11"/>
          <p:cNvSpPr>
            <a:spLocks noGrp="1" noChangeArrowheads="1"/>
          </p:cNvSpPr>
          <p:nvPr>
            <p:ph type="title"/>
          </p:nvPr>
        </p:nvSpPr>
        <p:spPr bwMode="auto">
          <a:xfrm>
            <a:off x="685800" y="609600"/>
            <a:ext cx="7772400" cy="1143000"/>
          </a:xfrm>
          <a:prstGeom prst="rect">
            <a:avLst/>
          </a:prstGeom>
          <a:noFill/>
          <a:ln>
            <a:noFill/>
          </a:ln>
          <a:effectLst>
            <a:outerShdw blurRad="63500" dist="38099" dir="2700000" algn="ctr" rotWithShape="0">
              <a:srgbClr val="000000">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57356" name="Rectangle 12"/>
          <p:cNvSpPr>
            <a:spLocks noGrp="1" noChangeArrowheads="1"/>
          </p:cNvSpPr>
          <p:nvPr>
            <p:ph type="body" idx="1"/>
          </p:nvPr>
        </p:nvSpPr>
        <p:spPr bwMode="auto">
          <a:xfrm>
            <a:off x="685800" y="1981200"/>
            <a:ext cx="7772400" cy="41148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57"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b" anchorCtr="0" compatLnSpc="1">
            <a:prstTxWarp prst="textNoShape">
              <a:avLst/>
            </a:prstTxWarp>
          </a:bodyPr>
          <a:lstStyle>
            <a:lvl1pPr eaLnBrk="1" hangingPunct="1">
              <a:defRPr kumimoji="1" sz="1400">
                <a:solidFill>
                  <a:srgbClr val="FFFFFF"/>
                </a:solidFill>
                <a:latin typeface="Helvetica"/>
              </a:defRPr>
            </a:lvl1pPr>
          </a:lstStyle>
          <a:p>
            <a:pPr>
              <a:defRPr/>
            </a:pPr>
            <a:endParaRPr lang="en-US"/>
          </a:p>
        </p:txBody>
      </p:sp>
      <p:sp>
        <p:nvSpPr>
          <p:cNvPr id="57358"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b" anchorCtr="0" compatLnSpc="1">
            <a:prstTxWarp prst="textNoShape">
              <a:avLst/>
            </a:prstTxWarp>
          </a:bodyPr>
          <a:lstStyle>
            <a:lvl1pPr algn="ctr" eaLnBrk="1" hangingPunct="1">
              <a:defRPr kumimoji="1" sz="1400">
                <a:solidFill>
                  <a:srgbClr val="FFFFFF"/>
                </a:solidFill>
                <a:latin typeface="Helvetica"/>
              </a:defRPr>
            </a:lvl1pPr>
          </a:lstStyle>
          <a:p>
            <a:pPr>
              <a:defRPr/>
            </a:pPr>
            <a:endParaRPr lang="en-US"/>
          </a:p>
        </p:txBody>
      </p:sp>
      <p:sp>
        <p:nvSpPr>
          <p:cNvPr id="57359"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b" anchorCtr="0" compatLnSpc="1">
            <a:prstTxWarp prst="textNoShape">
              <a:avLst/>
            </a:prstTxWarp>
          </a:bodyPr>
          <a:lstStyle>
            <a:lvl1pPr algn="r" eaLnBrk="1" hangingPunct="1">
              <a:defRPr kumimoji="1" sz="1400">
                <a:solidFill>
                  <a:srgbClr val="FFFFFF"/>
                </a:solidFill>
                <a:latin typeface="Helvetica"/>
              </a:defRPr>
            </a:lvl1pPr>
          </a:lstStyle>
          <a:p>
            <a:pPr>
              <a:defRPr/>
            </a:pPr>
            <a:fld id="{1AB3A324-5CC8-DE47-8AF8-1DA6E4F374E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556" r:id="rId1"/>
    <p:sldLayoutId id="2147497363" r:id="rId2"/>
    <p:sldLayoutId id="2147497364" r:id="rId3"/>
    <p:sldLayoutId id="2147497365" r:id="rId4"/>
    <p:sldLayoutId id="2147497366" r:id="rId5"/>
    <p:sldLayoutId id="2147497367" r:id="rId6"/>
    <p:sldLayoutId id="2147497368" r:id="rId7"/>
    <p:sldLayoutId id="2147497369" r:id="rId8"/>
    <p:sldLayoutId id="2147497370" r:id="rId9"/>
    <p:sldLayoutId id="2147497371" r:id="rId10"/>
    <p:sldLayoutId id="2147497372"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Futura" charset="0"/>
          <a:ea typeface="ＭＳ Ｐゴシック" charset="0"/>
          <a:cs typeface="ＭＳ Ｐゴシック" charset="0"/>
        </a:defRPr>
      </a:lvl2pPr>
      <a:lvl3pPr algn="l" rtl="0" eaLnBrk="0" fontAlgn="base" hangingPunct="0">
        <a:spcBef>
          <a:spcPct val="0"/>
        </a:spcBef>
        <a:spcAft>
          <a:spcPct val="0"/>
        </a:spcAft>
        <a:defRPr kumimoji="1" sz="4400">
          <a:solidFill>
            <a:schemeClr val="tx2"/>
          </a:solidFill>
          <a:latin typeface="Futura" charset="0"/>
          <a:ea typeface="ＭＳ Ｐゴシック" charset="0"/>
          <a:cs typeface="ＭＳ Ｐゴシック" charset="0"/>
        </a:defRPr>
      </a:lvl3pPr>
      <a:lvl4pPr algn="l" rtl="0" eaLnBrk="0" fontAlgn="base" hangingPunct="0">
        <a:spcBef>
          <a:spcPct val="0"/>
        </a:spcBef>
        <a:spcAft>
          <a:spcPct val="0"/>
        </a:spcAft>
        <a:defRPr kumimoji="1" sz="4400">
          <a:solidFill>
            <a:schemeClr val="tx2"/>
          </a:solidFill>
          <a:latin typeface="Futura" charset="0"/>
          <a:ea typeface="ＭＳ Ｐゴシック" charset="0"/>
          <a:cs typeface="ＭＳ Ｐゴシック" charset="0"/>
        </a:defRPr>
      </a:lvl4pPr>
      <a:lvl5pPr algn="l" rtl="0" eaLnBrk="0" fontAlgn="base" hangingPunct="0">
        <a:spcBef>
          <a:spcPct val="0"/>
        </a:spcBef>
        <a:spcAft>
          <a:spcPct val="0"/>
        </a:spcAft>
        <a:defRPr kumimoji="1" sz="4400">
          <a:solidFill>
            <a:schemeClr val="tx2"/>
          </a:solidFill>
          <a:latin typeface="Futura" charset="0"/>
          <a:ea typeface="ＭＳ Ｐゴシック" charset="0"/>
          <a:cs typeface="ＭＳ Ｐゴシック" charset="0"/>
        </a:defRPr>
      </a:lvl5pPr>
      <a:lvl6pPr marL="457132" algn="l" rtl="0" fontAlgn="base">
        <a:spcBef>
          <a:spcPct val="0"/>
        </a:spcBef>
        <a:spcAft>
          <a:spcPct val="0"/>
        </a:spcAft>
        <a:defRPr kumimoji="1" sz="4400">
          <a:solidFill>
            <a:schemeClr val="tx2"/>
          </a:solidFill>
          <a:latin typeface="Futura" charset="0"/>
          <a:ea typeface="ＭＳ Ｐゴシック" charset="0"/>
          <a:cs typeface="ＭＳ Ｐゴシック" charset="0"/>
        </a:defRPr>
      </a:lvl6pPr>
      <a:lvl7pPr marL="914265" algn="l" rtl="0" fontAlgn="base">
        <a:spcBef>
          <a:spcPct val="0"/>
        </a:spcBef>
        <a:spcAft>
          <a:spcPct val="0"/>
        </a:spcAft>
        <a:defRPr kumimoji="1" sz="4400">
          <a:solidFill>
            <a:schemeClr val="tx2"/>
          </a:solidFill>
          <a:latin typeface="Futura" charset="0"/>
          <a:ea typeface="ＭＳ Ｐゴシック" charset="0"/>
          <a:cs typeface="ＭＳ Ｐゴシック" charset="0"/>
        </a:defRPr>
      </a:lvl7pPr>
      <a:lvl8pPr marL="1371396" algn="l" rtl="0" fontAlgn="base">
        <a:spcBef>
          <a:spcPct val="0"/>
        </a:spcBef>
        <a:spcAft>
          <a:spcPct val="0"/>
        </a:spcAft>
        <a:defRPr kumimoji="1" sz="4400">
          <a:solidFill>
            <a:schemeClr val="tx2"/>
          </a:solidFill>
          <a:latin typeface="Futura" charset="0"/>
          <a:ea typeface="ＭＳ Ｐゴシック" charset="0"/>
          <a:cs typeface="ＭＳ Ｐゴシック" charset="0"/>
        </a:defRPr>
      </a:lvl8pPr>
      <a:lvl9pPr marL="1828530" algn="l" rtl="0" fontAlgn="base">
        <a:spcBef>
          <a:spcPct val="0"/>
        </a:spcBef>
        <a:spcAft>
          <a:spcPct val="0"/>
        </a:spcAft>
        <a:defRPr kumimoji="1" sz="4400">
          <a:solidFill>
            <a:schemeClr val="tx2"/>
          </a:solidFill>
          <a:latin typeface="Futura" charset="0"/>
          <a:ea typeface="ＭＳ Ｐゴシック" charset="0"/>
          <a:cs typeface="ＭＳ Ｐゴシック" charset="0"/>
        </a:defRPr>
      </a:lvl9pPr>
    </p:titleStyle>
    <p:bodyStyle>
      <a:lvl1pPr marL="342849" indent="-342849" algn="l" rtl="0" eaLnBrk="0" fontAlgn="base" hangingPunct="0">
        <a:spcBef>
          <a:spcPct val="20000"/>
        </a:spcBef>
        <a:spcAft>
          <a:spcPct val="0"/>
        </a:spcAft>
        <a:buFont typeface="Wingdings" charset="0"/>
        <a:buChar char="§"/>
        <a:defRPr kumimoji="1" sz="3200">
          <a:solidFill>
            <a:schemeClr val="tx1"/>
          </a:solidFill>
          <a:latin typeface="+mn-lt"/>
          <a:ea typeface="+mn-ea"/>
          <a:cs typeface="+mn-cs"/>
        </a:defRPr>
      </a:lvl1pPr>
      <a:lvl2pPr marL="742839" indent="-285708" algn="l" rtl="0" eaLnBrk="0" fontAlgn="base" hangingPunct="0">
        <a:spcBef>
          <a:spcPct val="20000"/>
        </a:spcBef>
        <a:spcAft>
          <a:spcPct val="0"/>
        </a:spcAft>
        <a:buFont typeface="Wingdings" charset="0"/>
        <a:buChar char=""/>
        <a:defRPr kumimoji="1" sz="2800">
          <a:solidFill>
            <a:schemeClr val="tx1"/>
          </a:solidFill>
          <a:latin typeface="+mn-lt"/>
          <a:ea typeface="+mn-ea"/>
        </a:defRPr>
      </a:lvl2pPr>
      <a:lvl3pPr marL="1142829" indent="-228567" algn="l" rtl="0" eaLnBrk="0" fontAlgn="base" hangingPunct="0">
        <a:spcBef>
          <a:spcPct val="20000"/>
        </a:spcBef>
        <a:spcAft>
          <a:spcPct val="0"/>
        </a:spcAft>
        <a:buFont typeface="Wingdings" charset="0"/>
        <a:buChar char="§"/>
        <a:defRPr kumimoji="1" sz="2400">
          <a:solidFill>
            <a:schemeClr val="tx1"/>
          </a:solidFill>
          <a:latin typeface="+mn-lt"/>
          <a:ea typeface="+mn-ea"/>
        </a:defRPr>
      </a:lvl3pPr>
      <a:lvl4pPr marL="1599961" indent="-228567" algn="l" rtl="0" eaLnBrk="0" fontAlgn="base" hangingPunct="0">
        <a:spcBef>
          <a:spcPct val="20000"/>
        </a:spcBef>
        <a:spcAft>
          <a:spcPct val="0"/>
        </a:spcAft>
        <a:buFont typeface="Wingdings" charset="0"/>
        <a:buChar char=""/>
        <a:defRPr kumimoji="1" sz="2000">
          <a:solidFill>
            <a:schemeClr val="tx1"/>
          </a:solidFill>
          <a:latin typeface="+mn-lt"/>
          <a:ea typeface="+mn-ea"/>
        </a:defRPr>
      </a:lvl4pPr>
      <a:lvl5pPr marL="2057094" indent="-228567" algn="l" rtl="0" eaLnBrk="0" fontAlgn="base" hangingPunct="0">
        <a:spcBef>
          <a:spcPct val="20000"/>
        </a:spcBef>
        <a:spcAft>
          <a:spcPct val="0"/>
        </a:spcAft>
        <a:buFont typeface="Wingdings" charset="0"/>
        <a:buChar char=""/>
        <a:defRPr kumimoji="1" sz="2000">
          <a:solidFill>
            <a:schemeClr val="tx1"/>
          </a:solidFill>
          <a:latin typeface="+mn-lt"/>
          <a:ea typeface="+mn-ea"/>
        </a:defRPr>
      </a:lvl5pPr>
      <a:lvl6pPr marL="2514225" indent="-228567" algn="l" rtl="0" fontAlgn="base">
        <a:spcBef>
          <a:spcPct val="20000"/>
        </a:spcBef>
        <a:spcAft>
          <a:spcPct val="0"/>
        </a:spcAft>
        <a:buFont typeface="Wingdings" charset="0"/>
        <a:buChar char=""/>
        <a:defRPr kumimoji="1" sz="2000">
          <a:solidFill>
            <a:schemeClr val="tx1"/>
          </a:solidFill>
          <a:latin typeface="+mn-lt"/>
          <a:ea typeface="+mn-ea"/>
        </a:defRPr>
      </a:lvl6pPr>
      <a:lvl7pPr marL="2971359" indent="-228567" algn="l" rtl="0" fontAlgn="base">
        <a:spcBef>
          <a:spcPct val="20000"/>
        </a:spcBef>
        <a:spcAft>
          <a:spcPct val="0"/>
        </a:spcAft>
        <a:buFont typeface="Wingdings" charset="0"/>
        <a:buChar char=""/>
        <a:defRPr kumimoji="1" sz="2000">
          <a:solidFill>
            <a:schemeClr val="tx1"/>
          </a:solidFill>
          <a:latin typeface="+mn-lt"/>
          <a:ea typeface="+mn-ea"/>
        </a:defRPr>
      </a:lvl7pPr>
      <a:lvl8pPr marL="3428490" indent="-228567" algn="l" rtl="0" fontAlgn="base">
        <a:spcBef>
          <a:spcPct val="20000"/>
        </a:spcBef>
        <a:spcAft>
          <a:spcPct val="0"/>
        </a:spcAft>
        <a:buFont typeface="Wingdings" charset="0"/>
        <a:buChar char=""/>
        <a:defRPr kumimoji="1" sz="2000">
          <a:solidFill>
            <a:schemeClr val="tx1"/>
          </a:solidFill>
          <a:latin typeface="+mn-lt"/>
          <a:ea typeface="+mn-ea"/>
        </a:defRPr>
      </a:lvl8pPr>
      <a:lvl9pPr marL="3885622" indent="-228567" algn="l" rtl="0" fontAlgn="base">
        <a:spcBef>
          <a:spcPct val="20000"/>
        </a:spcBef>
        <a:spcAft>
          <a:spcPct val="0"/>
        </a:spcAft>
        <a:buFont typeface="Wingdings" charset="0"/>
        <a:buChar char=""/>
        <a:defRPr kumimoji="1"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69634" name="Freeform 2"/>
          <p:cNvSpPr>
            <a:spLocks/>
          </p:cNvSpPr>
          <p:nvPr/>
        </p:nvSpPr>
        <p:spPr bwMode="auto">
          <a:xfrm>
            <a:off x="-23813" y="1763713"/>
            <a:ext cx="6899276" cy="171450"/>
          </a:xfrm>
          <a:custGeom>
            <a:avLst/>
            <a:gdLst>
              <a:gd name="T0" fmla="*/ 3477 w 4346"/>
              <a:gd name="T1" fmla="*/ 10 h 108"/>
              <a:gd name="T2" fmla="*/ 4057 w 4346"/>
              <a:gd name="T3" fmla="*/ 17 h 108"/>
              <a:gd name="T4" fmla="*/ 4293 w 4346"/>
              <a:gd name="T5" fmla="*/ 30 h 108"/>
              <a:gd name="T6" fmla="*/ 4293 w 4346"/>
              <a:gd name="T7" fmla="*/ 50 h 108"/>
              <a:gd name="T8" fmla="*/ 4329 w 4346"/>
              <a:gd name="T9" fmla="*/ 73 h 108"/>
              <a:gd name="T10" fmla="*/ 4305 w 4346"/>
              <a:gd name="T11" fmla="*/ 89 h 108"/>
              <a:gd name="T12" fmla="*/ 4082 w 4346"/>
              <a:gd name="T13" fmla="*/ 99 h 108"/>
              <a:gd name="T14" fmla="*/ 3675 w 4346"/>
              <a:gd name="T15" fmla="*/ 99 h 108"/>
              <a:gd name="T16" fmla="*/ 3129 w 4346"/>
              <a:gd name="T17" fmla="*/ 94 h 108"/>
              <a:gd name="T18" fmla="*/ 2401 w 4346"/>
              <a:gd name="T19" fmla="*/ 94 h 108"/>
              <a:gd name="T20" fmla="*/ 1733 w 4346"/>
              <a:gd name="T21" fmla="*/ 98 h 108"/>
              <a:gd name="T22" fmla="*/ 657 w 4346"/>
              <a:gd name="T23" fmla="*/ 102 h 108"/>
              <a:gd name="T24" fmla="*/ 1 w 4346"/>
              <a:gd name="T25" fmla="*/ 93 h 108"/>
              <a:gd name="T26" fmla="*/ 0 w 4346"/>
              <a:gd name="T27" fmla="*/ 13 h 108"/>
              <a:gd name="T28" fmla="*/ 657 w 4346"/>
              <a:gd name="T29" fmla="*/ 12 h 108"/>
              <a:gd name="T30" fmla="*/ 1349 w 4346"/>
              <a:gd name="T31" fmla="*/ 7 h 108"/>
              <a:gd name="T32" fmla="*/ 2265 w 4346"/>
              <a:gd name="T33" fmla="*/ 9 h 108"/>
              <a:gd name="T34" fmla="*/ 2834 w 4346"/>
              <a:gd name="T35" fmla="*/ 8 h 108"/>
              <a:gd name="T36" fmla="*/ 3477 w 4346"/>
              <a:gd name="T37" fmla="*/ 1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69635" name="Freeform 3"/>
          <p:cNvSpPr>
            <a:spLocks/>
          </p:cNvSpPr>
          <p:nvPr/>
        </p:nvSpPr>
        <p:spPr bwMode="auto">
          <a:xfrm>
            <a:off x="198438" y="152400"/>
            <a:ext cx="715962" cy="6400800"/>
          </a:xfrm>
          <a:custGeom>
            <a:avLst/>
            <a:gdLst>
              <a:gd name="T0" fmla="*/ 86 w 883"/>
              <a:gd name="T1" fmla="*/ 3201 h 4115"/>
              <a:gd name="T2" fmla="*/ 79 w 883"/>
              <a:gd name="T3" fmla="*/ 2730 h 4115"/>
              <a:gd name="T4" fmla="*/ 64 w 883"/>
              <a:gd name="T5" fmla="*/ 2109 h 4115"/>
              <a:gd name="T6" fmla="*/ 101 w 883"/>
              <a:gd name="T7" fmla="*/ 1765 h 4115"/>
              <a:gd name="T8" fmla="*/ 79 w 883"/>
              <a:gd name="T9" fmla="*/ 1137 h 4115"/>
              <a:gd name="T10" fmla="*/ 34 w 883"/>
              <a:gd name="T11" fmla="*/ 651 h 4115"/>
              <a:gd name="T12" fmla="*/ 19 w 883"/>
              <a:gd name="T13" fmla="*/ 284 h 4115"/>
              <a:gd name="T14" fmla="*/ 49 w 883"/>
              <a:gd name="T15" fmla="*/ 45 h 4115"/>
              <a:gd name="T16" fmla="*/ 123 w 883"/>
              <a:gd name="T17" fmla="*/ 15 h 4115"/>
              <a:gd name="T18" fmla="*/ 243 w 883"/>
              <a:gd name="T19" fmla="*/ 37 h 4115"/>
              <a:gd name="T20" fmla="*/ 355 w 883"/>
              <a:gd name="T21" fmla="*/ 15 h 4115"/>
              <a:gd name="T22" fmla="*/ 512 w 883"/>
              <a:gd name="T23" fmla="*/ 7 h 4115"/>
              <a:gd name="T24" fmla="*/ 707 w 883"/>
              <a:gd name="T25" fmla="*/ 60 h 4115"/>
              <a:gd name="T26" fmla="*/ 797 w 883"/>
              <a:gd name="T27" fmla="*/ 142 h 4115"/>
              <a:gd name="T28" fmla="*/ 789 w 883"/>
              <a:gd name="T29" fmla="*/ 321 h 4115"/>
              <a:gd name="T30" fmla="*/ 804 w 883"/>
              <a:gd name="T31" fmla="*/ 658 h 4115"/>
              <a:gd name="T32" fmla="*/ 849 w 883"/>
              <a:gd name="T33" fmla="*/ 1047 h 4115"/>
              <a:gd name="T34" fmla="*/ 834 w 883"/>
              <a:gd name="T35" fmla="*/ 1586 h 4115"/>
              <a:gd name="T36" fmla="*/ 812 w 883"/>
              <a:gd name="T37" fmla="*/ 2199 h 4115"/>
              <a:gd name="T38" fmla="*/ 879 w 883"/>
              <a:gd name="T39" fmla="*/ 2812 h 4115"/>
              <a:gd name="T40" fmla="*/ 834 w 883"/>
              <a:gd name="T41" fmla="*/ 3329 h 4115"/>
              <a:gd name="T42" fmla="*/ 842 w 883"/>
              <a:gd name="T43" fmla="*/ 3957 h 4115"/>
              <a:gd name="T44" fmla="*/ 797 w 883"/>
              <a:gd name="T45" fmla="*/ 4054 h 4115"/>
              <a:gd name="T46" fmla="*/ 625 w 883"/>
              <a:gd name="T47" fmla="*/ 4084 h 4115"/>
              <a:gd name="T48" fmla="*/ 430 w 883"/>
              <a:gd name="T49" fmla="*/ 4039 h 4115"/>
              <a:gd name="T50" fmla="*/ 251 w 883"/>
              <a:gd name="T51" fmla="*/ 4069 h 4115"/>
              <a:gd name="T52" fmla="*/ 123 w 883"/>
              <a:gd name="T53" fmla="*/ 4114 h 4115"/>
              <a:gd name="T54" fmla="*/ 19 w 883"/>
              <a:gd name="T55" fmla="*/ 4062 h 4115"/>
              <a:gd name="T56" fmla="*/ 11 w 883"/>
              <a:gd name="T57" fmla="*/ 3875 h 4115"/>
              <a:gd name="T58" fmla="*/ 64 w 883"/>
              <a:gd name="T59" fmla="*/ 3598 h 4115"/>
              <a:gd name="T60" fmla="*/ 86 w 883"/>
              <a:gd name="T61" fmla="*/ 3201 h 4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000"/>
            </a:schemeClr>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69636" name="Freeform 4"/>
          <p:cNvSpPr>
            <a:spLocks/>
          </p:cNvSpPr>
          <p:nvPr/>
        </p:nvSpPr>
        <p:spPr bwMode="invGray">
          <a:xfrm>
            <a:off x="323850" y="1157288"/>
            <a:ext cx="152400" cy="914400"/>
          </a:xfrm>
          <a:custGeom>
            <a:avLst/>
            <a:gdLst>
              <a:gd name="T0" fmla="*/ 92 w 110"/>
              <a:gd name="T1" fmla="*/ 0 h 842"/>
              <a:gd name="T2" fmla="*/ 81 w 110"/>
              <a:gd name="T3" fmla="*/ 170 h 842"/>
              <a:gd name="T4" fmla="*/ 51 w 110"/>
              <a:gd name="T5" fmla="*/ 362 h 842"/>
              <a:gd name="T6" fmla="*/ 74 w 110"/>
              <a:gd name="T7" fmla="*/ 539 h 842"/>
              <a:gd name="T8" fmla="*/ 88 w 110"/>
              <a:gd name="T9" fmla="*/ 709 h 842"/>
              <a:gd name="T10" fmla="*/ 110 w 110"/>
              <a:gd name="T11" fmla="*/ 842 h 842"/>
              <a:gd name="T12" fmla="*/ 81 w 110"/>
              <a:gd name="T13" fmla="*/ 768 h 842"/>
              <a:gd name="T14" fmla="*/ 59 w 110"/>
              <a:gd name="T15" fmla="*/ 716 h 842"/>
              <a:gd name="T16" fmla="*/ 29 w 110"/>
              <a:gd name="T17" fmla="*/ 598 h 842"/>
              <a:gd name="T18" fmla="*/ 0 w 110"/>
              <a:gd name="T19" fmla="*/ 414 h 842"/>
              <a:gd name="T20" fmla="*/ 22 w 110"/>
              <a:gd name="T21" fmla="*/ 251 h 842"/>
              <a:gd name="T22" fmla="*/ 51 w 110"/>
              <a:gd name="T23" fmla="*/ 81 h 842"/>
              <a:gd name="T24" fmla="*/ 92 w 110"/>
              <a:gd name="T25" fmla="*/ 0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69637" name="Rectangle 5"/>
          <p:cNvSpPr>
            <a:spLocks noGrp="1" noChangeArrowheads="1"/>
          </p:cNvSpPr>
          <p:nvPr>
            <p:ph type="title"/>
          </p:nvPr>
        </p:nvSpPr>
        <p:spPr bwMode="auto">
          <a:xfrm>
            <a:off x="519116" y="545307"/>
            <a:ext cx="8594725" cy="752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spAutoFit/>
          </a:bodyPr>
          <a:lstStyle/>
          <a:p>
            <a:pPr lvl="0"/>
            <a:r>
              <a:rPr lang="en-US"/>
              <a:t>Click to edit Master title style</a:t>
            </a:r>
          </a:p>
        </p:txBody>
      </p:sp>
      <p:sp>
        <p:nvSpPr>
          <p:cNvPr id="69638" name="Rectangle 6"/>
          <p:cNvSpPr>
            <a:spLocks noGrp="1" noChangeArrowheads="1"/>
          </p:cNvSpPr>
          <p:nvPr>
            <p:ph type="body" idx="1"/>
          </p:nvPr>
        </p:nvSpPr>
        <p:spPr bwMode="auto">
          <a:xfrm>
            <a:off x="1066801" y="20574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39" name="Rectangle 7"/>
          <p:cNvSpPr>
            <a:spLocks noGrp="1" noChangeArrowheads="1"/>
          </p:cNvSpPr>
          <p:nvPr>
            <p:ph type="dt" sz="half" idx="2"/>
          </p:nvPr>
        </p:nvSpPr>
        <p:spPr bwMode="auto">
          <a:xfrm>
            <a:off x="1066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b" anchorCtr="0" compatLnSpc="1">
            <a:prstTxWarp prst="textNoShape">
              <a:avLst/>
            </a:prstTxWarp>
          </a:bodyPr>
          <a:lstStyle>
            <a:lvl1pPr eaLnBrk="1" hangingPunct="1">
              <a:defRPr sz="1400">
                <a:solidFill>
                  <a:srgbClr val="000000"/>
                </a:solidFill>
                <a:latin typeface="Comic Sans MS"/>
              </a:defRPr>
            </a:lvl1pPr>
          </a:lstStyle>
          <a:p>
            <a:pPr>
              <a:defRPr/>
            </a:pPr>
            <a:endParaRPr lang="en-US"/>
          </a:p>
        </p:txBody>
      </p:sp>
      <p:sp>
        <p:nvSpPr>
          <p:cNvPr id="69640" name="Rectangle 8"/>
          <p:cNvSpPr>
            <a:spLocks noGrp="1" noChangeArrowheads="1"/>
          </p:cNvSpPr>
          <p:nvPr>
            <p:ph type="ftr" sz="quarter" idx="3"/>
          </p:nvPr>
        </p:nvSpPr>
        <p:spPr bwMode="auto">
          <a:xfrm>
            <a:off x="35052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b" anchorCtr="0" compatLnSpc="1">
            <a:prstTxWarp prst="textNoShape">
              <a:avLst/>
            </a:prstTxWarp>
          </a:bodyPr>
          <a:lstStyle>
            <a:lvl1pPr algn="ctr" eaLnBrk="1" hangingPunct="1">
              <a:defRPr sz="1400">
                <a:solidFill>
                  <a:srgbClr val="000000"/>
                </a:solidFill>
                <a:latin typeface="Comic Sans MS"/>
              </a:defRPr>
            </a:lvl1pPr>
          </a:lstStyle>
          <a:p>
            <a:pPr>
              <a:defRPr/>
            </a:pPr>
            <a:endParaRPr lang="en-US"/>
          </a:p>
        </p:txBody>
      </p:sp>
      <p:sp>
        <p:nvSpPr>
          <p:cNvPr id="69641" name="Rectangle 9"/>
          <p:cNvSpPr>
            <a:spLocks noGrp="1" noChangeArrowheads="1"/>
          </p:cNvSpPr>
          <p:nvPr>
            <p:ph type="sldNum" sz="quarter" idx="4"/>
          </p:nvPr>
        </p:nvSpPr>
        <p:spPr bwMode="auto">
          <a:xfrm>
            <a:off x="6934201"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b" anchorCtr="0" compatLnSpc="1">
            <a:prstTxWarp prst="textNoShape">
              <a:avLst/>
            </a:prstTxWarp>
          </a:bodyPr>
          <a:lstStyle>
            <a:lvl1pPr algn="r" eaLnBrk="1" hangingPunct="1">
              <a:defRPr sz="1400">
                <a:solidFill>
                  <a:srgbClr val="000000"/>
                </a:solidFill>
                <a:latin typeface="Comic Sans MS"/>
              </a:defRPr>
            </a:lvl1pPr>
          </a:lstStyle>
          <a:p>
            <a:pPr>
              <a:defRPr/>
            </a:pPr>
            <a:fld id="{5022F318-CCDA-584F-87EE-F8EDA8278DB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557" r:id="rId1"/>
    <p:sldLayoutId id="2147497373" r:id="rId2"/>
    <p:sldLayoutId id="2147497374" r:id="rId3"/>
    <p:sldLayoutId id="2147497375" r:id="rId4"/>
    <p:sldLayoutId id="2147497376" r:id="rId5"/>
    <p:sldLayoutId id="2147497377" r:id="rId6"/>
    <p:sldLayoutId id="2147497378" r:id="rId7"/>
    <p:sldLayoutId id="2147497379" r:id="rId8"/>
    <p:sldLayoutId id="2147497380" r:id="rId9"/>
    <p:sldLayoutId id="2147497381" r:id="rId10"/>
    <p:sldLayoutId id="2147497382" r:id="rId11"/>
  </p:sldLayoutIdLst>
  <p:transition xmlns:p14="http://schemas.microsoft.com/office/powerpoint/2010/main">
    <p:fade thruBlk="1"/>
  </p:transition>
  <p:txStyles>
    <p:titleStyle>
      <a:lvl1pPr algn="l" rtl="0" eaLnBrk="0" fontAlgn="base" hangingPunct="0">
        <a:spcBef>
          <a:spcPct val="0"/>
        </a:spcBef>
        <a:spcAft>
          <a:spcPct val="0"/>
        </a:spcAft>
        <a:defRPr sz="4300">
          <a:solidFill>
            <a:schemeClr val="tx2"/>
          </a:solidFill>
          <a:latin typeface="+mj-lt"/>
          <a:ea typeface="+mj-ea"/>
          <a:cs typeface="ＭＳ Ｐゴシック" charset="0"/>
        </a:defRPr>
      </a:lvl1pPr>
      <a:lvl2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2pPr>
      <a:lvl3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3pPr>
      <a:lvl4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4pPr>
      <a:lvl5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5pPr>
      <a:lvl6pPr marL="457132" algn="l" rtl="0" fontAlgn="base">
        <a:spcBef>
          <a:spcPct val="0"/>
        </a:spcBef>
        <a:spcAft>
          <a:spcPct val="0"/>
        </a:spcAft>
        <a:defRPr sz="4300">
          <a:solidFill>
            <a:schemeClr val="tx2"/>
          </a:solidFill>
          <a:latin typeface="Comic Sans MS" charset="0"/>
          <a:ea typeface="ＭＳ Ｐゴシック" charset="0"/>
        </a:defRPr>
      </a:lvl6pPr>
      <a:lvl7pPr marL="914265" algn="l" rtl="0" fontAlgn="base">
        <a:spcBef>
          <a:spcPct val="0"/>
        </a:spcBef>
        <a:spcAft>
          <a:spcPct val="0"/>
        </a:spcAft>
        <a:defRPr sz="4300">
          <a:solidFill>
            <a:schemeClr val="tx2"/>
          </a:solidFill>
          <a:latin typeface="Comic Sans MS" charset="0"/>
          <a:ea typeface="ＭＳ Ｐゴシック" charset="0"/>
        </a:defRPr>
      </a:lvl7pPr>
      <a:lvl8pPr marL="1371396" algn="l" rtl="0" fontAlgn="base">
        <a:spcBef>
          <a:spcPct val="0"/>
        </a:spcBef>
        <a:spcAft>
          <a:spcPct val="0"/>
        </a:spcAft>
        <a:defRPr sz="4300">
          <a:solidFill>
            <a:schemeClr val="tx2"/>
          </a:solidFill>
          <a:latin typeface="Comic Sans MS" charset="0"/>
          <a:ea typeface="ＭＳ Ｐゴシック" charset="0"/>
        </a:defRPr>
      </a:lvl8pPr>
      <a:lvl9pPr marL="1828530" algn="l" rtl="0" fontAlgn="base">
        <a:spcBef>
          <a:spcPct val="0"/>
        </a:spcBef>
        <a:spcAft>
          <a:spcPct val="0"/>
        </a:spcAft>
        <a:defRPr sz="4300">
          <a:solidFill>
            <a:schemeClr val="tx2"/>
          </a:solidFill>
          <a:latin typeface="Comic Sans MS" charset="0"/>
          <a:ea typeface="ＭＳ Ｐゴシック" charset="0"/>
        </a:defRPr>
      </a:lvl9pPr>
    </p:titleStyle>
    <p:bodyStyle>
      <a:lvl1pPr marL="342849" indent="-342849" algn="l" rtl="0" eaLnBrk="0" fontAlgn="base" hangingPunct="0">
        <a:spcBef>
          <a:spcPct val="20000"/>
        </a:spcBef>
        <a:spcAft>
          <a:spcPct val="0"/>
        </a:spcAft>
        <a:buBlip>
          <a:blip r:embed="rId14"/>
        </a:buBlip>
        <a:defRPr sz="3200">
          <a:solidFill>
            <a:schemeClr val="tx1"/>
          </a:solidFill>
          <a:latin typeface="+mn-lt"/>
          <a:ea typeface="+mn-ea"/>
          <a:cs typeface="ＭＳ Ｐゴシック" charset="0"/>
        </a:defRPr>
      </a:lvl1pPr>
      <a:lvl2pPr marL="742839" indent="-285708" algn="l" rtl="0" eaLnBrk="0" fontAlgn="base" hangingPunct="0">
        <a:spcBef>
          <a:spcPct val="20000"/>
        </a:spcBef>
        <a:spcAft>
          <a:spcPct val="0"/>
        </a:spcAft>
        <a:buSzPct val="80000"/>
        <a:buBlip>
          <a:blip r:embed="rId15"/>
        </a:buBlip>
        <a:defRPr sz="2800">
          <a:solidFill>
            <a:schemeClr val="tx1"/>
          </a:solidFill>
          <a:latin typeface="+mn-lt"/>
          <a:ea typeface="+mn-ea"/>
        </a:defRPr>
      </a:lvl2pPr>
      <a:lvl3pPr marL="1142829" indent="-228567" algn="l" rtl="0" eaLnBrk="0" fontAlgn="base" hangingPunct="0">
        <a:spcBef>
          <a:spcPct val="20000"/>
        </a:spcBef>
        <a:spcAft>
          <a:spcPct val="0"/>
        </a:spcAft>
        <a:buSzPct val="80000"/>
        <a:buBlip>
          <a:blip r:embed="rId16"/>
        </a:buBlip>
        <a:defRPr sz="2400">
          <a:solidFill>
            <a:schemeClr val="tx1"/>
          </a:solidFill>
          <a:latin typeface="+mn-lt"/>
          <a:ea typeface="+mn-ea"/>
        </a:defRPr>
      </a:lvl3pPr>
      <a:lvl4pPr marL="1599961" indent="-228567" algn="l" rtl="0" eaLnBrk="0" fontAlgn="base" hangingPunct="0">
        <a:spcBef>
          <a:spcPct val="20000"/>
        </a:spcBef>
        <a:spcAft>
          <a:spcPct val="0"/>
        </a:spcAft>
        <a:buBlip>
          <a:blip r:embed="rId14"/>
        </a:buBlip>
        <a:defRPr sz="2000">
          <a:solidFill>
            <a:schemeClr val="tx1"/>
          </a:solidFill>
          <a:latin typeface="+mn-lt"/>
          <a:ea typeface="+mn-ea"/>
        </a:defRPr>
      </a:lvl4pPr>
      <a:lvl5pPr marL="2057094" indent="-228567" algn="l" rtl="0" eaLnBrk="0" fontAlgn="base" hangingPunct="0">
        <a:spcBef>
          <a:spcPct val="20000"/>
        </a:spcBef>
        <a:spcAft>
          <a:spcPct val="0"/>
        </a:spcAft>
        <a:buSzPct val="60000"/>
        <a:buBlip>
          <a:blip r:embed="rId15"/>
        </a:buBlip>
        <a:defRPr sz="2000">
          <a:solidFill>
            <a:schemeClr val="tx1"/>
          </a:solidFill>
          <a:latin typeface="+mn-lt"/>
          <a:ea typeface="+mn-ea"/>
        </a:defRPr>
      </a:lvl5pPr>
      <a:lvl6pPr marL="2514225" indent="-228567" algn="l" rtl="0" fontAlgn="base">
        <a:spcBef>
          <a:spcPct val="20000"/>
        </a:spcBef>
        <a:spcAft>
          <a:spcPct val="0"/>
        </a:spcAft>
        <a:buSzPct val="60000"/>
        <a:buBlip>
          <a:blip r:embed="rId15"/>
        </a:buBlip>
        <a:defRPr sz="2000">
          <a:solidFill>
            <a:schemeClr val="tx1"/>
          </a:solidFill>
          <a:latin typeface="+mn-lt"/>
          <a:ea typeface="+mn-ea"/>
        </a:defRPr>
      </a:lvl6pPr>
      <a:lvl7pPr marL="2971359" indent="-228567" algn="l" rtl="0" fontAlgn="base">
        <a:spcBef>
          <a:spcPct val="20000"/>
        </a:spcBef>
        <a:spcAft>
          <a:spcPct val="0"/>
        </a:spcAft>
        <a:buSzPct val="60000"/>
        <a:buBlip>
          <a:blip r:embed="rId15"/>
        </a:buBlip>
        <a:defRPr sz="2000">
          <a:solidFill>
            <a:schemeClr val="tx1"/>
          </a:solidFill>
          <a:latin typeface="+mn-lt"/>
          <a:ea typeface="+mn-ea"/>
        </a:defRPr>
      </a:lvl7pPr>
      <a:lvl8pPr marL="3428490" indent="-228567" algn="l" rtl="0" fontAlgn="base">
        <a:spcBef>
          <a:spcPct val="20000"/>
        </a:spcBef>
        <a:spcAft>
          <a:spcPct val="0"/>
        </a:spcAft>
        <a:buSzPct val="60000"/>
        <a:buBlip>
          <a:blip r:embed="rId15"/>
        </a:buBlip>
        <a:defRPr sz="2000">
          <a:solidFill>
            <a:schemeClr val="tx1"/>
          </a:solidFill>
          <a:latin typeface="+mn-lt"/>
          <a:ea typeface="+mn-ea"/>
        </a:defRPr>
      </a:lvl8pPr>
      <a:lvl9pPr marL="3885622" indent="-228567" algn="l" rtl="0" fontAlgn="base">
        <a:spcBef>
          <a:spcPct val="20000"/>
        </a:spcBef>
        <a:spcAft>
          <a:spcPct val="0"/>
        </a:spcAft>
        <a:buSzPct val="60000"/>
        <a:buBlip>
          <a:blip r:embed="rId15"/>
        </a:buBlip>
        <a:defRPr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65539"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54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eaLnBrk="0" hangingPunct="0">
              <a:defRPr sz="1400">
                <a:solidFill>
                  <a:srgbClr val="000000"/>
                </a:solidFill>
                <a:latin typeface="Tahoma"/>
              </a:defRPr>
            </a:lvl1pPr>
          </a:lstStyle>
          <a:p>
            <a:pPr>
              <a:defRPr/>
            </a:pPr>
            <a:endParaRPr lang="en-US"/>
          </a:p>
        </p:txBody>
      </p:sp>
      <p:sp>
        <p:nvSpPr>
          <p:cNvPr id="6554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ahoma"/>
              </a:defRPr>
            </a:lvl1pPr>
          </a:lstStyle>
          <a:p>
            <a:pPr>
              <a:defRPr/>
            </a:pPr>
            <a:endParaRPr lang="en-US"/>
          </a:p>
        </p:txBody>
      </p:sp>
      <p:sp>
        <p:nvSpPr>
          <p:cNvPr id="6554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ahoma"/>
              </a:defRPr>
            </a:lvl1pPr>
          </a:lstStyle>
          <a:p>
            <a:pPr>
              <a:defRPr/>
            </a:pPr>
            <a:fld id="{A44B8F09-FD2A-6640-AAE5-11B414E54C3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558" r:id="rId1"/>
    <p:sldLayoutId id="2147497559" r:id="rId2"/>
    <p:sldLayoutId id="2147497560" r:id="rId3"/>
    <p:sldLayoutId id="2147497561" r:id="rId4"/>
    <p:sldLayoutId id="2147497562" r:id="rId5"/>
    <p:sldLayoutId id="2147497563" r:id="rId6"/>
    <p:sldLayoutId id="2147497564" r:id="rId7"/>
    <p:sldLayoutId id="2147497565" r:id="rId8"/>
    <p:sldLayoutId id="2147497566" r:id="rId9"/>
    <p:sldLayoutId id="2147497567" r:id="rId10"/>
    <p:sldLayoutId id="2147497568"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132"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265"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396"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53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849" indent="-342849"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839" indent="-285708"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2829" indent="-228567"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599961" indent="-228567"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094" indent="-228567"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225" indent="-228567"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359" indent="-228567"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8490" indent="-228567"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5622" indent="-228567"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b" anchorCtr="0" compatLnSpc="1">
            <a:prstTxWarp prst="textNoShape">
              <a:avLst/>
            </a:prstTxWarp>
          </a:bodyPr>
          <a:lstStyle>
            <a:lvl1pPr algn="ctr" eaLnBrk="0" hangingPunct="0">
              <a:defRPr sz="1400" b="1">
                <a:solidFill>
                  <a:srgbClr val="000000"/>
                </a:solidFill>
                <a:latin typeface="Arial" charset="0"/>
              </a:defRPr>
            </a:lvl1pPr>
          </a:lstStyle>
          <a:p>
            <a:pPr>
              <a:defRPr/>
            </a:pPr>
            <a:endParaRPr lang="en-US"/>
          </a:p>
        </p:txBody>
      </p:sp>
      <p:sp>
        <p:nvSpPr>
          <p:cNvPr id="96259" name="Rectangle 3"/>
          <p:cNvSpPr>
            <a:spLocks noGrp="1" noChangeArrowheads="1"/>
          </p:cNvSpPr>
          <p:nvPr>
            <p:ph type="sldNum" sz="quarter" idx="4"/>
          </p:nvPr>
        </p:nvSpPr>
        <p:spPr bwMode="auto">
          <a:xfrm>
            <a:off x="7097713"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b" anchorCtr="0" compatLnSpc="1">
            <a:prstTxWarp prst="textNoShape">
              <a:avLst/>
            </a:prstTxWarp>
          </a:bodyPr>
          <a:lstStyle>
            <a:lvl1pPr algn="r" eaLnBrk="0" hangingPunct="0">
              <a:defRPr sz="1400" b="1">
                <a:solidFill>
                  <a:srgbClr val="000000"/>
                </a:solidFill>
                <a:latin typeface="Arial" charset="0"/>
              </a:defRPr>
            </a:lvl1pPr>
          </a:lstStyle>
          <a:p>
            <a:pPr>
              <a:defRPr/>
            </a:pPr>
            <a:fld id="{73CBCB02-31CC-1646-84F9-6E6B3ECB7276}" type="slidenum">
              <a:rPr lang="en-US"/>
              <a:pPr>
                <a:defRPr/>
              </a:pPr>
              <a:t>‹#›</a:t>
            </a:fld>
            <a:endParaRPr lang="en-US"/>
          </a:p>
        </p:txBody>
      </p:sp>
      <p:sp>
        <p:nvSpPr>
          <p:cNvPr id="96260" name="Rectangle 4"/>
          <p:cNvSpPr>
            <a:spLocks noGrp="1" noChangeArrowheads="1"/>
          </p:cNvSpPr>
          <p:nvPr>
            <p:ph type="body" idx="1"/>
          </p:nvPr>
        </p:nvSpPr>
        <p:spPr bwMode="auto">
          <a:xfrm>
            <a:off x="685800" y="1684339"/>
            <a:ext cx="7162800" cy="445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1" name="Rectangle 5"/>
          <p:cNvSpPr>
            <a:spLocks noGrp="1" noChangeArrowheads="1"/>
          </p:cNvSpPr>
          <p:nvPr>
            <p:ph type="title"/>
          </p:nvPr>
        </p:nvSpPr>
        <p:spPr bwMode="auto">
          <a:xfrm>
            <a:off x="609600" y="444500"/>
            <a:ext cx="7924800"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96262" name="Rectangle 6"/>
          <p:cNvSpPr>
            <a:spLocks noGrp="1" noChangeArrowheads="1"/>
          </p:cNvSpPr>
          <p:nvPr>
            <p:ph type="dt" sz="half" idx="2"/>
          </p:nvPr>
        </p:nvSpPr>
        <p:spPr bwMode="auto">
          <a:xfrm>
            <a:off x="96838"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b" anchorCtr="0" compatLnSpc="1">
            <a:prstTxWarp prst="textNoShape">
              <a:avLst/>
            </a:prstTxWarp>
          </a:bodyPr>
          <a:lstStyle>
            <a:lvl1pPr eaLnBrk="0" hangingPunct="0">
              <a:defRPr sz="1400" b="1">
                <a:solidFill>
                  <a:srgbClr val="000000"/>
                </a:solidFill>
                <a:latin typeface="Arial" charset="0"/>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97569" r:id="rId1"/>
    <p:sldLayoutId id="2147497570" r:id="rId2"/>
    <p:sldLayoutId id="2147497571" r:id="rId3"/>
    <p:sldLayoutId id="2147497572" r:id="rId4"/>
    <p:sldLayoutId id="2147497573" r:id="rId5"/>
    <p:sldLayoutId id="2147497574" r:id="rId6"/>
    <p:sldLayoutId id="2147497575" r:id="rId7"/>
    <p:sldLayoutId id="2147497576" r:id="rId8"/>
    <p:sldLayoutId id="2147497577" r:id="rId9"/>
    <p:sldLayoutId id="2147497578" r:id="rId10"/>
    <p:sldLayoutId id="2147497579" r:id="rId11"/>
  </p:sldLayoutIdLst>
  <p:txStyles>
    <p:titleStyle>
      <a:lvl1pPr algn="l" rtl="0" eaLnBrk="0" fontAlgn="base" hangingPunct="0">
        <a:lnSpc>
          <a:spcPct val="90000"/>
        </a:lnSpc>
        <a:spcBef>
          <a:spcPct val="20000"/>
        </a:spcBef>
        <a:spcAft>
          <a:spcPct val="0"/>
        </a:spcAft>
        <a:defRPr sz="3800" b="1">
          <a:solidFill>
            <a:schemeClr val="tx2"/>
          </a:solidFill>
          <a:latin typeface="+mj-lt"/>
          <a:ea typeface="+mj-ea"/>
          <a:cs typeface="ＭＳ Ｐゴシック" charset="0"/>
        </a:defRPr>
      </a:lvl1pPr>
      <a:lvl2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2pPr>
      <a:lvl3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3pPr>
      <a:lvl4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4pPr>
      <a:lvl5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5pPr>
      <a:lvl6pPr marL="457132" algn="l" rtl="0" eaLnBrk="0" fontAlgn="base" hangingPunct="0">
        <a:lnSpc>
          <a:spcPct val="90000"/>
        </a:lnSpc>
        <a:spcBef>
          <a:spcPct val="20000"/>
        </a:spcBef>
        <a:spcAft>
          <a:spcPct val="0"/>
        </a:spcAft>
        <a:defRPr sz="3800" b="1">
          <a:solidFill>
            <a:schemeClr val="tx2"/>
          </a:solidFill>
          <a:latin typeface="Arial" charset="0"/>
          <a:ea typeface="ＭＳ Ｐゴシック" charset="0"/>
        </a:defRPr>
      </a:lvl6pPr>
      <a:lvl7pPr marL="914265" algn="l" rtl="0" eaLnBrk="0" fontAlgn="base" hangingPunct="0">
        <a:lnSpc>
          <a:spcPct val="90000"/>
        </a:lnSpc>
        <a:spcBef>
          <a:spcPct val="20000"/>
        </a:spcBef>
        <a:spcAft>
          <a:spcPct val="0"/>
        </a:spcAft>
        <a:defRPr sz="3800" b="1">
          <a:solidFill>
            <a:schemeClr val="tx2"/>
          </a:solidFill>
          <a:latin typeface="Arial" charset="0"/>
          <a:ea typeface="ＭＳ Ｐゴシック" charset="0"/>
        </a:defRPr>
      </a:lvl7pPr>
      <a:lvl8pPr marL="1371396" algn="l" rtl="0" eaLnBrk="0" fontAlgn="base" hangingPunct="0">
        <a:lnSpc>
          <a:spcPct val="90000"/>
        </a:lnSpc>
        <a:spcBef>
          <a:spcPct val="20000"/>
        </a:spcBef>
        <a:spcAft>
          <a:spcPct val="0"/>
        </a:spcAft>
        <a:defRPr sz="3800" b="1">
          <a:solidFill>
            <a:schemeClr val="tx2"/>
          </a:solidFill>
          <a:latin typeface="Arial" charset="0"/>
          <a:ea typeface="ＭＳ Ｐゴシック" charset="0"/>
        </a:defRPr>
      </a:lvl8pPr>
      <a:lvl9pPr marL="1828530" algn="l" rtl="0" eaLnBrk="0" fontAlgn="base" hangingPunct="0">
        <a:lnSpc>
          <a:spcPct val="90000"/>
        </a:lnSpc>
        <a:spcBef>
          <a:spcPct val="20000"/>
        </a:spcBef>
        <a:spcAft>
          <a:spcPct val="0"/>
        </a:spcAft>
        <a:defRPr sz="3800" b="1">
          <a:solidFill>
            <a:schemeClr val="tx2"/>
          </a:solidFill>
          <a:latin typeface="Arial" charset="0"/>
          <a:ea typeface="ＭＳ Ｐゴシック" charset="0"/>
        </a:defRPr>
      </a:lvl9pPr>
    </p:titleStyle>
    <p:bodyStyle>
      <a:lvl1pPr marL="342849" indent="-342849" algn="l" rtl="0" eaLnBrk="0" fontAlgn="base" hangingPunct="0">
        <a:lnSpc>
          <a:spcPct val="90000"/>
        </a:lnSpc>
        <a:spcBef>
          <a:spcPct val="20000"/>
        </a:spcBef>
        <a:spcAft>
          <a:spcPct val="0"/>
        </a:spcAft>
        <a:buChar char="•"/>
        <a:defRPr sz="3200">
          <a:solidFill>
            <a:schemeClr val="tx1"/>
          </a:solidFill>
          <a:latin typeface="+mn-lt"/>
          <a:ea typeface="+mn-ea"/>
          <a:cs typeface="ＭＳ Ｐゴシック" charset="0"/>
        </a:defRPr>
      </a:lvl1pPr>
      <a:lvl2pPr marL="742839" indent="-285708" algn="l" rtl="0" eaLnBrk="0" fontAlgn="base" hangingPunct="0">
        <a:lnSpc>
          <a:spcPct val="90000"/>
        </a:lnSpc>
        <a:spcBef>
          <a:spcPct val="20000"/>
        </a:spcBef>
        <a:spcAft>
          <a:spcPct val="0"/>
        </a:spcAft>
        <a:buChar char="–"/>
        <a:defRPr sz="2800">
          <a:solidFill>
            <a:schemeClr val="tx1"/>
          </a:solidFill>
          <a:latin typeface="+mn-lt"/>
          <a:ea typeface="+mn-ea"/>
        </a:defRPr>
      </a:lvl2pPr>
      <a:lvl3pPr marL="1085688" indent="-228567" algn="l" rtl="0" eaLnBrk="0" fontAlgn="base" hangingPunct="0">
        <a:lnSpc>
          <a:spcPct val="90000"/>
        </a:lnSpc>
        <a:spcBef>
          <a:spcPct val="20000"/>
        </a:spcBef>
        <a:spcAft>
          <a:spcPct val="0"/>
        </a:spcAft>
        <a:buChar char="•"/>
        <a:defRPr sz="2400">
          <a:solidFill>
            <a:schemeClr val="tx1"/>
          </a:solidFill>
          <a:latin typeface="+mn-lt"/>
          <a:ea typeface="+mn-ea"/>
        </a:defRPr>
      </a:lvl3pPr>
      <a:lvl4pPr marL="1428537" indent="-228567" algn="l" rtl="0" eaLnBrk="0" fontAlgn="base" hangingPunct="0">
        <a:lnSpc>
          <a:spcPct val="90000"/>
        </a:lnSpc>
        <a:spcBef>
          <a:spcPct val="20000"/>
        </a:spcBef>
        <a:spcAft>
          <a:spcPct val="0"/>
        </a:spcAft>
        <a:buChar char="–"/>
        <a:defRPr sz="2000">
          <a:solidFill>
            <a:schemeClr val="tx1"/>
          </a:solidFill>
          <a:latin typeface="+mn-lt"/>
          <a:ea typeface="+mn-ea"/>
        </a:defRPr>
      </a:lvl4pPr>
      <a:lvl5pPr marL="1771386" indent="-228567" algn="l" rtl="0" eaLnBrk="0" fontAlgn="base" hangingPunct="0">
        <a:lnSpc>
          <a:spcPct val="90000"/>
        </a:lnSpc>
        <a:spcBef>
          <a:spcPct val="20000"/>
        </a:spcBef>
        <a:spcAft>
          <a:spcPct val="0"/>
        </a:spcAft>
        <a:buChar char="»"/>
        <a:defRPr sz="2000">
          <a:solidFill>
            <a:schemeClr val="tx1"/>
          </a:solidFill>
          <a:latin typeface="+mn-lt"/>
          <a:ea typeface="+mn-ea"/>
        </a:defRPr>
      </a:lvl5pPr>
      <a:lvl6pPr marL="2228518" indent="-228567" algn="l" rtl="0" eaLnBrk="0" fontAlgn="base" hangingPunct="0">
        <a:lnSpc>
          <a:spcPct val="90000"/>
        </a:lnSpc>
        <a:spcBef>
          <a:spcPct val="20000"/>
        </a:spcBef>
        <a:spcAft>
          <a:spcPct val="0"/>
        </a:spcAft>
        <a:buChar char="»"/>
        <a:defRPr sz="2000">
          <a:solidFill>
            <a:schemeClr val="tx1"/>
          </a:solidFill>
          <a:latin typeface="+mn-lt"/>
          <a:ea typeface="+mn-ea"/>
        </a:defRPr>
      </a:lvl6pPr>
      <a:lvl7pPr marL="2685651" indent="-228567" algn="l" rtl="0" eaLnBrk="0" fontAlgn="base" hangingPunct="0">
        <a:lnSpc>
          <a:spcPct val="90000"/>
        </a:lnSpc>
        <a:spcBef>
          <a:spcPct val="20000"/>
        </a:spcBef>
        <a:spcAft>
          <a:spcPct val="0"/>
        </a:spcAft>
        <a:buChar char="»"/>
        <a:defRPr sz="2000">
          <a:solidFill>
            <a:schemeClr val="tx1"/>
          </a:solidFill>
          <a:latin typeface="+mn-lt"/>
          <a:ea typeface="+mn-ea"/>
        </a:defRPr>
      </a:lvl7pPr>
      <a:lvl8pPr marL="3142782" indent="-228567" algn="l" rtl="0" eaLnBrk="0" fontAlgn="base" hangingPunct="0">
        <a:lnSpc>
          <a:spcPct val="90000"/>
        </a:lnSpc>
        <a:spcBef>
          <a:spcPct val="20000"/>
        </a:spcBef>
        <a:spcAft>
          <a:spcPct val="0"/>
        </a:spcAft>
        <a:buChar char="»"/>
        <a:defRPr sz="2000">
          <a:solidFill>
            <a:schemeClr val="tx1"/>
          </a:solidFill>
          <a:latin typeface="+mn-lt"/>
          <a:ea typeface="+mn-ea"/>
        </a:defRPr>
      </a:lvl8pPr>
      <a:lvl9pPr marL="3599914" indent="-228567" algn="l" rtl="0" eaLnBrk="0" fontAlgn="base" hangingPunct="0">
        <a:lnSpc>
          <a:spcPct val="90000"/>
        </a:lnSpc>
        <a:spcBef>
          <a:spcPct val="20000"/>
        </a:spcBef>
        <a:spcAft>
          <a:spcPct val="0"/>
        </a:spcAft>
        <a:buChar char="»"/>
        <a:defRPr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2" tIns="46031" rIns="92062" bIns="46031" numCol="1" anchor="ctr" anchorCtr="0" compatLnSpc="1">
            <a:prstTxWarp prst="textNoShape">
              <a:avLst/>
            </a:prstTxWarp>
          </a:bodyPr>
          <a:lstStyle/>
          <a:p>
            <a:pPr lvl="0"/>
            <a:r>
              <a:rPr lang="en-US"/>
              <a:t>Click to edit Master title style</a:t>
            </a:r>
          </a:p>
        </p:txBody>
      </p:sp>
      <p:sp>
        <p:nvSpPr>
          <p:cNvPr id="166915"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27" tIns="45714" rIns="91427" bIns="45714" numCol="1" anchor="t" anchorCtr="0" compatLnSpc="1">
            <a:prstTxWarp prst="textNoShape">
              <a:avLst/>
            </a:prstTxWarp>
          </a:bodyPr>
          <a:lstStyle>
            <a:lvl1pPr>
              <a:spcBef>
                <a:spcPct val="50000"/>
              </a:spcBef>
              <a:defRPr sz="1400">
                <a:latin typeface="Times New Roman" pitchFamily="-112" charset="0"/>
                <a:ea typeface="Times New Roman" pitchFamily="-112" charset="0"/>
                <a:cs typeface="Times New Roman" pitchFamily="-112" charset="0"/>
              </a:defRPr>
            </a:lvl1pPr>
          </a:lstStyle>
          <a:p>
            <a:pPr>
              <a:defRPr/>
            </a:pPr>
            <a:endParaRPr lang="en-US"/>
          </a:p>
        </p:txBody>
      </p:sp>
      <p:sp>
        <p:nvSpPr>
          <p:cNvPr id="166916"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27" tIns="45714" rIns="91427" bIns="45714" numCol="1" anchor="t" anchorCtr="0" compatLnSpc="1">
            <a:prstTxWarp prst="textNoShape">
              <a:avLst/>
            </a:prstTxWarp>
          </a:bodyPr>
          <a:lstStyle>
            <a:lvl1pPr algn="ctr">
              <a:spcBef>
                <a:spcPct val="50000"/>
              </a:spcBef>
              <a:defRPr sz="1400">
                <a:latin typeface="Times New Roman" pitchFamily="-112" charset="0"/>
                <a:ea typeface="Times New Roman" pitchFamily="-112" charset="0"/>
                <a:cs typeface="Times New Roman" pitchFamily="-112" charset="0"/>
              </a:defRPr>
            </a:lvl1pPr>
          </a:lstStyle>
          <a:p>
            <a:pPr>
              <a:defRPr/>
            </a:pPr>
            <a:endParaRPr lang="en-US"/>
          </a:p>
        </p:txBody>
      </p:sp>
      <p:sp>
        <p:nvSpPr>
          <p:cNvPr id="166917"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t" anchorCtr="0" compatLnSpc="1">
            <a:prstTxWarp prst="textNoShape">
              <a:avLst/>
            </a:prstTxWarp>
          </a:bodyPr>
          <a:lstStyle>
            <a:lvl1pPr algn="r">
              <a:spcBef>
                <a:spcPct val="50000"/>
              </a:spcBef>
              <a:defRPr sz="1400">
                <a:cs typeface="Times New Roman" charset="0"/>
              </a:defRPr>
            </a:lvl1pPr>
          </a:lstStyle>
          <a:p>
            <a:pPr>
              <a:defRPr/>
            </a:pPr>
            <a:fld id="{8D2905A3-F4BE-034F-89F2-15F7C884C5B3}" type="slidenum">
              <a:rPr lang="en-US"/>
              <a:pPr>
                <a:defRPr/>
              </a:pPr>
              <a:t>‹#›</a:t>
            </a:fld>
            <a:endParaRPr lang="en-US"/>
          </a:p>
        </p:txBody>
      </p:sp>
      <p:pic>
        <p:nvPicPr>
          <p:cNvPr id="25606"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97439" r:id="rId1"/>
    <p:sldLayoutId id="2147497260" r:id="rId2"/>
    <p:sldLayoutId id="2147497261" r:id="rId3"/>
    <p:sldLayoutId id="2147497262" r:id="rId4"/>
    <p:sldLayoutId id="2147497263" r:id="rId5"/>
    <p:sldLayoutId id="2147497264" r:id="rId6"/>
    <p:sldLayoutId id="2147497265" r:id="rId7"/>
    <p:sldLayoutId id="2147497266" r:id="rId8"/>
    <p:sldLayoutId id="2147497267" r:id="rId9"/>
    <p:sldLayoutId id="2147497268" r:id="rId10"/>
    <p:sldLayoutId id="214749726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New Roman" pitchFamily="-111" charset="0"/>
        </a:defRPr>
      </a:lvl6pPr>
      <a:lvl7pPr marL="914265" algn="ctr" rtl="0" fontAlgn="base">
        <a:spcBef>
          <a:spcPct val="0"/>
        </a:spcBef>
        <a:spcAft>
          <a:spcPct val="0"/>
        </a:spcAft>
        <a:defRPr sz="4400">
          <a:solidFill>
            <a:schemeClr val="tx2"/>
          </a:solidFill>
          <a:latin typeface="Times New Roman" pitchFamily="-111" charset="0"/>
        </a:defRPr>
      </a:lvl7pPr>
      <a:lvl8pPr marL="1371396" algn="ctr" rtl="0" fontAlgn="base">
        <a:spcBef>
          <a:spcPct val="0"/>
        </a:spcBef>
        <a:spcAft>
          <a:spcPct val="0"/>
        </a:spcAft>
        <a:defRPr sz="4400">
          <a:solidFill>
            <a:schemeClr val="tx2"/>
          </a:solidFill>
          <a:latin typeface="Times New Roman" pitchFamily="-111" charset="0"/>
        </a:defRPr>
      </a:lvl8pPr>
      <a:lvl9pPr marL="1828530" algn="ctr" rtl="0" fontAlgn="base">
        <a:spcBef>
          <a:spcPct val="0"/>
        </a:spcBef>
        <a:spcAft>
          <a:spcPct val="0"/>
        </a:spcAft>
        <a:defRPr sz="4400">
          <a:solidFill>
            <a:schemeClr val="tx2"/>
          </a:solidFill>
          <a:latin typeface="Times New Roman" pitchFamily="-111" charset="0"/>
        </a:defRPr>
      </a:lvl9pPr>
    </p:titleStyle>
    <p:bodyStyle>
      <a:lvl1pPr marL="342849" indent="-34284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123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eaLnBrk="0" hangingPunct="0">
              <a:defRPr sz="1400">
                <a:solidFill>
                  <a:srgbClr val="000000"/>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algn="r" eaLnBrk="0" hangingPunct="0">
              <a:defRPr sz="1400" b="1">
                <a:solidFill>
                  <a:srgbClr val="FFFFFF"/>
                </a:solidFill>
                <a:latin typeface="Arial" charset="0"/>
              </a:defRPr>
            </a:lvl1pPr>
          </a:lstStyle>
          <a:p>
            <a:pPr>
              <a:defRPr/>
            </a:pPr>
            <a:fld id="{2ACCBCCD-FBD9-634E-BF14-11D988DE6AB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580" r:id="rId1"/>
    <p:sldLayoutId id="2147497581" r:id="rId2"/>
    <p:sldLayoutId id="2147497582" r:id="rId3"/>
    <p:sldLayoutId id="2147497583" r:id="rId4"/>
    <p:sldLayoutId id="2147497584" r:id="rId5"/>
    <p:sldLayoutId id="2147497585" r:id="rId6"/>
    <p:sldLayoutId id="2147497586" r:id="rId7"/>
    <p:sldLayoutId id="2147497587" r:id="rId8"/>
    <p:sldLayoutId id="2147497588" r:id="rId9"/>
    <p:sldLayoutId id="2147497589" r:id="rId10"/>
    <p:sldLayoutId id="214749759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132"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265"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396"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53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849" indent="-342849" algn="l" rtl="0" eaLnBrk="0" fontAlgn="base" hangingPunct="0">
        <a:spcBef>
          <a:spcPct val="20000"/>
        </a:spcBef>
        <a:spcAft>
          <a:spcPct val="0"/>
        </a:spcAft>
        <a:buChar char="•"/>
        <a:defRPr sz="3200" b="1">
          <a:solidFill>
            <a:schemeClr val="bg1"/>
          </a:solidFill>
          <a:latin typeface="+mn-lt"/>
          <a:ea typeface="+mn-ea"/>
          <a:cs typeface="+mn-cs"/>
        </a:defRPr>
      </a:lvl1pPr>
      <a:lvl2pPr marL="742839" indent="-285708" algn="l" rtl="0" eaLnBrk="0" fontAlgn="base" hangingPunct="0">
        <a:spcBef>
          <a:spcPct val="20000"/>
        </a:spcBef>
        <a:spcAft>
          <a:spcPct val="0"/>
        </a:spcAft>
        <a:buChar char="–"/>
        <a:defRPr sz="2800" b="1">
          <a:solidFill>
            <a:schemeClr val="bg1"/>
          </a:solidFill>
          <a:latin typeface="+mn-lt"/>
          <a:ea typeface="+mn-ea"/>
        </a:defRPr>
      </a:lvl2pPr>
      <a:lvl3pPr marL="1142829" indent="-228567" algn="l" rtl="0" eaLnBrk="0" fontAlgn="base" hangingPunct="0">
        <a:spcBef>
          <a:spcPct val="20000"/>
        </a:spcBef>
        <a:spcAft>
          <a:spcPct val="0"/>
        </a:spcAft>
        <a:buChar char="•"/>
        <a:defRPr sz="2400" b="1">
          <a:solidFill>
            <a:schemeClr val="bg1"/>
          </a:solidFill>
          <a:latin typeface="+mn-lt"/>
          <a:ea typeface="+mn-ea"/>
        </a:defRPr>
      </a:lvl3pPr>
      <a:lvl4pPr marL="1599961" indent="-228567" algn="l" rtl="0" eaLnBrk="0" fontAlgn="base" hangingPunct="0">
        <a:spcBef>
          <a:spcPct val="20000"/>
        </a:spcBef>
        <a:spcAft>
          <a:spcPct val="0"/>
        </a:spcAft>
        <a:buChar char="–"/>
        <a:defRPr sz="2000" b="1">
          <a:solidFill>
            <a:schemeClr val="bg1"/>
          </a:solidFill>
          <a:latin typeface="+mn-lt"/>
          <a:ea typeface="+mn-ea"/>
        </a:defRPr>
      </a:lvl4pPr>
      <a:lvl5pPr marL="2057094" indent="-228567" algn="l" rtl="0" eaLnBrk="0" fontAlgn="base" hangingPunct="0">
        <a:spcBef>
          <a:spcPct val="20000"/>
        </a:spcBef>
        <a:spcAft>
          <a:spcPct val="0"/>
        </a:spcAft>
        <a:buChar char="»"/>
        <a:defRPr sz="2000" b="1">
          <a:solidFill>
            <a:schemeClr val="bg1"/>
          </a:solidFill>
          <a:latin typeface="+mn-lt"/>
          <a:ea typeface="+mn-ea"/>
        </a:defRPr>
      </a:lvl5pPr>
      <a:lvl6pPr marL="2514225" indent="-228567" algn="l" rtl="0" fontAlgn="base">
        <a:spcBef>
          <a:spcPct val="20000"/>
        </a:spcBef>
        <a:spcAft>
          <a:spcPct val="0"/>
        </a:spcAft>
        <a:buChar char="»"/>
        <a:defRPr sz="2000" b="1">
          <a:solidFill>
            <a:schemeClr val="bg1"/>
          </a:solidFill>
          <a:latin typeface="+mn-lt"/>
          <a:ea typeface="+mn-ea"/>
        </a:defRPr>
      </a:lvl6pPr>
      <a:lvl7pPr marL="2971359" indent="-228567" algn="l" rtl="0" fontAlgn="base">
        <a:spcBef>
          <a:spcPct val="20000"/>
        </a:spcBef>
        <a:spcAft>
          <a:spcPct val="0"/>
        </a:spcAft>
        <a:buChar char="»"/>
        <a:defRPr sz="2000" b="1">
          <a:solidFill>
            <a:schemeClr val="bg1"/>
          </a:solidFill>
          <a:latin typeface="+mn-lt"/>
          <a:ea typeface="+mn-ea"/>
        </a:defRPr>
      </a:lvl7pPr>
      <a:lvl8pPr marL="3428490" indent="-228567" algn="l" rtl="0" fontAlgn="base">
        <a:spcBef>
          <a:spcPct val="20000"/>
        </a:spcBef>
        <a:spcAft>
          <a:spcPct val="0"/>
        </a:spcAft>
        <a:buChar char="»"/>
        <a:defRPr sz="2000" b="1">
          <a:solidFill>
            <a:schemeClr val="bg1"/>
          </a:solidFill>
          <a:latin typeface="+mn-lt"/>
          <a:ea typeface="+mn-ea"/>
        </a:defRPr>
      </a:lvl8pPr>
      <a:lvl9pPr marL="3885622" indent="-228567"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bwMode="auto">
          <a:xfrm>
            <a:off x="685800" y="53340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90115" name="Rectangle 3"/>
          <p:cNvSpPr>
            <a:spLocks noGrp="1" noChangeArrowheads="1"/>
          </p:cNvSpPr>
          <p:nvPr>
            <p:ph type="body" idx="1"/>
          </p:nvPr>
        </p:nvSpPr>
        <p:spPr bwMode="auto">
          <a:xfrm>
            <a:off x="685800" y="1828801"/>
            <a:ext cx="77724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70625"/>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b"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90117" name="Rectangle 5"/>
          <p:cNvSpPr>
            <a:spLocks noGrp="1" noChangeArrowheads="1"/>
          </p:cNvSpPr>
          <p:nvPr>
            <p:ph type="ftr" sz="quarter" idx="3"/>
          </p:nvPr>
        </p:nvSpPr>
        <p:spPr bwMode="auto">
          <a:xfrm>
            <a:off x="3124200" y="6270625"/>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b"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70625"/>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b" anchorCtr="0" compatLnSpc="1">
            <a:prstTxWarp prst="textNoShape">
              <a:avLst/>
            </a:prstTxWarp>
          </a:bodyPr>
          <a:lstStyle>
            <a:lvl1pPr algn="r" eaLnBrk="0" hangingPunct="0">
              <a:defRPr sz="1400">
                <a:solidFill>
                  <a:srgbClr val="FFFFFF"/>
                </a:solidFill>
                <a:latin typeface="Arial" charset="0"/>
              </a:defRPr>
            </a:lvl1pPr>
          </a:lstStyle>
          <a:p>
            <a:pPr>
              <a:defRPr/>
            </a:pPr>
            <a:fld id="{F51B1B8D-10C7-A54C-8E16-7AAF8002BEA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591" r:id="rId1"/>
    <p:sldLayoutId id="2147497592" r:id="rId2"/>
    <p:sldLayoutId id="2147497593" r:id="rId3"/>
    <p:sldLayoutId id="2147497594" r:id="rId4"/>
    <p:sldLayoutId id="2147497595" r:id="rId5"/>
    <p:sldLayoutId id="2147497596" r:id="rId6"/>
    <p:sldLayoutId id="2147497597" r:id="rId7"/>
    <p:sldLayoutId id="2147497598" r:id="rId8"/>
    <p:sldLayoutId id="2147497599" r:id="rId9"/>
    <p:sldLayoutId id="2147497600" r:id="rId10"/>
    <p:sldLayoutId id="2147497601"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mj-ea"/>
          <a:cs typeface="ＭＳ Ｐゴシック" charset="0"/>
        </a:defRPr>
      </a:lvl1pPr>
      <a:lvl2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5pPr>
      <a:lvl6pPr marL="457132"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6pPr>
      <a:lvl7pPr marL="914265"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7pPr>
      <a:lvl8pPr marL="1371396"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8pPr>
      <a:lvl9pPr marL="1828530"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9pPr>
    </p:titleStyle>
    <p:bodyStyle>
      <a:lvl1pPr marL="342849" indent="-342849"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mn-ea"/>
          <a:cs typeface="ＭＳ Ｐゴシック" charset="0"/>
        </a:defRPr>
      </a:lvl1pPr>
      <a:lvl2pPr marL="742839" indent="-285708"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mn-ea"/>
        </a:defRPr>
      </a:lvl2pPr>
      <a:lvl3pPr marL="1142829" indent="-228567"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mn-ea"/>
        </a:defRPr>
      </a:lvl3pPr>
      <a:lvl4pPr marL="1599961" indent="-228567"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mn-ea"/>
        </a:defRPr>
      </a:lvl4pPr>
      <a:lvl5pPr marL="2057094" indent="-228567"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5pPr>
      <a:lvl6pPr marL="2514225" indent="-228567"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6pPr>
      <a:lvl7pPr marL="2971359" indent="-228567"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7pPr>
      <a:lvl8pPr marL="3428490" indent="-228567"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8pPr>
      <a:lvl9pPr marL="3885622" indent="-228567"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336898" name="Group 2"/>
          <p:cNvGrpSpPr>
            <a:grpSpLocks/>
          </p:cNvGrpSpPr>
          <p:nvPr/>
        </p:nvGrpSpPr>
        <p:grpSpPr bwMode="auto">
          <a:xfrm>
            <a:off x="1588" y="0"/>
            <a:ext cx="9148762" cy="6851650"/>
            <a:chOff x="1" y="0"/>
            <a:chExt cx="5763" cy="4316"/>
          </a:xfrm>
        </p:grpSpPr>
        <p:sp>
          <p:nvSpPr>
            <p:cNvPr id="2867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7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7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336907" name="Group 6"/>
            <p:cNvGrpSpPr>
              <a:grpSpLocks/>
            </p:cNvGrpSpPr>
            <p:nvPr/>
          </p:nvGrpSpPr>
          <p:grpSpPr bwMode="auto">
            <a:xfrm>
              <a:off x="288" y="0"/>
              <a:ext cx="5098" cy="4316"/>
              <a:chOff x="288" y="0"/>
              <a:chExt cx="5098" cy="4316"/>
            </a:xfrm>
          </p:grpSpPr>
          <p:sp>
            <p:nvSpPr>
              <p:cNvPr id="28679"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80"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81"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82"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83"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84"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85"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86"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87"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88"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89"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90"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91"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sp>
          <p:nvSpPr>
            <p:cNvPr id="28692"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93"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94"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36911" name="Freeform 23"/>
            <p:cNvSpPr>
              <a:spLocks/>
            </p:cNvSpPr>
            <p:nvPr/>
          </p:nvSpPr>
          <p:spPr bwMode="hidden">
            <a:xfrm>
              <a:off x="5041" y="0"/>
              <a:ext cx="719" cy="845"/>
            </a:xfrm>
            <a:custGeom>
              <a:avLst/>
              <a:gdLst>
                <a:gd name="T0" fmla="*/ 759 w 717"/>
                <a:gd name="T1" fmla="*/ 845 h 845"/>
                <a:gd name="T2" fmla="*/ 759 w 717"/>
                <a:gd name="T3" fmla="*/ 821 h 845"/>
                <a:gd name="T4" fmla="*/ 616 w 717"/>
                <a:gd name="T5" fmla="*/ 605 h 845"/>
                <a:gd name="T6" fmla="*/ 427 w 717"/>
                <a:gd name="T7" fmla="*/ 396 h 845"/>
                <a:gd name="T8" fmla="*/ 242 w 717"/>
                <a:gd name="T9" fmla="*/ 192 h 845"/>
                <a:gd name="T10" fmla="*/ 17 w 717"/>
                <a:gd name="T11" fmla="*/ 0 h 845"/>
                <a:gd name="T12" fmla="*/ 0 w 717"/>
                <a:gd name="T13" fmla="*/ 0 h 845"/>
                <a:gd name="T14" fmla="*/ 230 w 717"/>
                <a:gd name="T15" fmla="*/ 198 h 845"/>
                <a:gd name="T16" fmla="*/ 421 w 717"/>
                <a:gd name="T17" fmla="*/ 408 h 845"/>
                <a:gd name="T18" fmla="*/ 610 w 717"/>
                <a:gd name="T19" fmla="*/ 623 h 845"/>
                <a:gd name="T20" fmla="*/ 759 w 717"/>
                <a:gd name="T21" fmla="*/ 845 h 845"/>
                <a:gd name="T22" fmla="*/ 75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912" name="Freeform 24"/>
            <p:cNvSpPr>
              <a:spLocks/>
            </p:cNvSpPr>
            <p:nvPr/>
          </p:nvSpPr>
          <p:spPr bwMode="hidden">
            <a:xfrm>
              <a:off x="5352" y="0"/>
              <a:ext cx="408" cy="414"/>
            </a:xfrm>
            <a:custGeom>
              <a:avLst/>
              <a:gdLst>
                <a:gd name="T0" fmla="*/ 428 w 407"/>
                <a:gd name="T1" fmla="*/ 414 h 414"/>
                <a:gd name="T2" fmla="*/ 428 w 407"/>
                <a:gd name="T3" fmla="*/ 396 h 414"/>
                <a:gd name="T4" fmla="*/ 243 w 407"/>
                <a:gd name="T5" fmla="*/ 192 h 414"/>
                <a:gd name="T6" fmla="*/ 12 w 407"/>
                <a:gd name="T7" fmla="*/ 0 h 414"/>
                <a:gd name="T8" fmla="*/ 0 w 407"/>
                <a:gd name="T9" fmla="*/ 0 h 414"/>
                <a:gd name="T10" fmla="*/ 108 w 407"/>
                <a:gd name="T11" fmla="*/ 102 h 414"/>
                <a:gd name="T12" fmla="*/ 237 w 407"/>
                <a:gd name="T13" fmla="*/ 204 h 414"/>
                <a:gd name="T14" fmla="*/ 428 w 407"/>
                <a:gd name="T15" fmla="*/ 414 h 414"/>
                <a:gd name="T16" fmla="*/ 42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7"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36914" name="Freeform 26"/>
            <p:cNvSpPr>
              <a:spLocks/>
            </p:cNvSpPr>
            <p:nvPr/>
          </p:nvSpPr>
          <p:spPr bwMode="hidden">
            <a:xfrm>
              <a:off x="6" y="0"/>
              <a:ext cx="588" cy="599"/>
            </a:xfrm>
            <a:custGeom>
              <a:avLst/>
              <a:gdLst>
                <a:gd name="T0" fmla="*/ 628 w 586"/>
                <a:gd name="T1" fmla="*/ 0 h 599"/>
                <a:gd name="T2" fmla="*/ 610 w 586"/>
                <a:gd name="T3" fmla="*/ 0 h 599"/>
                <a:gd name="T4" fmla="*/ 428 w 586"/>
                <a:gd name="T5" fmla="*/ 132 h 599"/>
                <a:gd name="T6" fmla="*/ 278 w 586"/>
                <a:gd name="T7" fmla="*/ 270 h 599"/>
                <a:gd name="T8" fmla="*/ 120 w 586"/>
                <a:gd name="T9" fmla="*/ 420 h 599"/>
                <a:gd name="T10" fmla="*/ 0 w 586"/>
                <a:gd name="T11" fmla="*/ 575 h 599"/>
                <a:gd name="T12" fmla="*/ 0 w 586"/>
                <a:gd name="T13" fmla="*/ 599 h 599"/>
                <a:gd name="T14" fmla="*/ 120 w 586"/>
                <a:gd name="T15" fmla="*/ 432 h 599"/>
                <a:gd name="T16" fmla="*/ 278 w 586"/>
                <a:gd name="T17" fmla="*/ 282 h 599"/>
                <a:gd name="T18" fmla="*/ 434 w 586"/>
                <a:gd name="T19" fmla="*/ 138 h 599"/>
                <a:gd name="T20" fmla="*/ 628 w 586"/>
                <a:gd name="T21" fmla="*/ 0 h 599"/>
                <a:gd name="T22" fmla="*/ 62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915" name="Freeform 27"/>
            <p:cNvSpPr>
              <a:spLocks/>
            </p:cNvSpPr>
            <p:nvPr/>
          </p:nvSpPr>
          <p:spPr bwMode="hidden">
            <a:xfrm>
              <a:off x="6" y="0"/>
              <a:ext cx="270" cy="252"/>
            </a:xfrm>
            <a:custGeom>
              <a:avLst/>
              <a:gdLst>
                <a:gd name="T0" fmla="*/ 290 w 269"/>
                <a:gd name="T1" fmla="*/ 0 h 252"/>
                <a:gd name="T2" fmla="*/ 27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0 w 269"/>
                <a:gd name="T15" fmla="*/ 0 h 252"/>
                <a:gd name="T16" fmla="*/ 29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0"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8701"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8702"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grpSp>
          <p:nvGrpSpPr>
            <p:cNvPr id="336919" name="Group 31"/>
            <p:cNvGrpSpPr>
              <a:grpSpLocks/>
            </p:cNvGrpSpPr>
            <p:nvPr/>
          </p:nvGrpSpPr>
          <p:grpSpPr bwMode="auto">
            <a:xfrm>
              <a:off x="1" y="392"/>
              <a:ext cx="5758" cy="1571"/>
              <a:chOff x="1" y="392"/>
              <a:chExt cx="5758" cy="1571"/>
            </a:xfrm>
          </p:grpSpPr>
          <p:sp>
            <p:nvSpPr>
              <p:cNvPr id="28704"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8705"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8706"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8707"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8708"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grpSp>
        <p:sp>
          <p:nvSpPr>
            <p:cNvPr id="28709"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8710"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grpSp>
      <p:sp>
        <p:nvSpPr>
          <p:cNvPr id="28711" name="Rectangle 39"/>
          <p:cNvSpPr>
            <a:spLocks noGrp="1" noChangeArrowheads="1"/>
          </p:cNvSpPr>
          <p:nvPr>
            <p:ph type="title"/>
          </p:nvPr>
        </p:nvSpPr>
        <p:spPr bwMode="auto">
          <a:xfrm>
            <a:off x="457200" y="277816"/>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ctr" anchorCtr="1" compatLnSpc="1">
            <a:prstTxWarp prst="textNoShape">
              <a:avLst/>
            </a:prstTxWarp>
          </a:bodyPr>
          <a:lstStyle/>
          <a:p>
            <a:pPr lvl="0"/>
            <a:r>
              <a:rPr lang="en-US"/>
              <a:t>Click to edit Master title style</a:t>
            </a:r>
          </a:p>
        </p:txBody>
      </p:sp>
      <p:sp>
        <p:nvSpPr>
          <p:cNvPr id="28712" name="Rectangle 40"/>
          <p:cNvSpPr>
            <a:spLocks noGrp="1" noChangeArrowheads="1"/>
          </p:cNvSpPr>
          <p:nvPr>
            <p:ph type="dt" sz="half" idx="2"/>
          </p:nvPr>
        </p:nvSpPr>
        <p:spPr bwMode="auto">
          <a:xfrm>
            <a:off x="457201"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Verdana"/>
              </a:defRPr>
            </a:lvl1pPr>
          </a:lstStyle>
          <a:p>
            <a:pPr>
              <a:defRPr/>
            </a:pPr>
            <a:endParaRPr lang="en-US"/>
          </a:p>
        </p:txBody>
      </p:sp>
      <p:sp>
        <p:nvSpPr>
          <p:cNvPr id="28713" name="Rectangle 41"/>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Verdana"/>
              </a:defRPr>
            </a:lvl1pPr>
          </a:lstStyle>
          <a:p>
            <a:pPr>
              <a:defRPr/>
            </a:pPr>
            <a:endParaRPr lang="en-US"/>
          </a:p>
        </p:txBody>
      </p:sp>
      <p:sp>
        <p:nvSpPr>
          <p:cNvPr id="28714" name="Rectangle 42"/>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Verdana"/>
              </a:defRPr>
            </a:lvl1pPr>
          </a:lstStyle>
          <a:p>
            <a:pPr>
              <a:defRPr/>
            </a:pPr>
            <a:fld id="{4A3E1725-ADA1-4D4B-968E-91DF722FEFDE}" type="slidenum">
              <a:rPr lang="en-US"/>
              <a:pPr>
                <a:defRPr/>
              </a:pPr>
              <a:t>‹#›</a:t>
            </a:fld>
            <a:endParaRPr lang="en-US"/>
          </a:p>
        </p:txBody>
      </p:sp>
      <p:sp>
        <p:nvSpPr>
          <p:cNvPr id="28715" name="Rectangle 43"/>
          <p:cNvSpPr>
            <a:spLocks noGrp="1" noChangeArrowheads="1"/>
          </p:cNvSpPr>
          <p:nvPr>
            <p:ph type="body" idx="1"/>
          </p:nvPr>
        </p:nvSpPr>
        <p:spPr bwMode="auto">
          <a:xfrm>
            <a:off x="457200" y="1600203"/>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7602" r:id="rId1"/>
    <p:sldLayoutId id="2147497383" r:id="rId2"/>
    <p:sldLayoutId id="2147497384" r:id="rId3"/>
    <p:sldLayoutId id="2147497385" r:id="rId4"/>
    <p:sldLayoutId id="2147497386" r:id="rId5"/>
    <p:sldLayoutId id="2147497387" r:id="rId6"/>
    <p:sldLayoutId id="2147497388" r:id="rId7"/>
    <p:sldLayoutId id="2147497389" r:id="rId8"/>
    <p:sldLayoutId id="2147497390" r:id="rId9"/>
    <p:sldLayoutId id="2147497391" r:id="rId10"/>
    <p:sldLayoutId id="2147497392"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132"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265"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396"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53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849" indent="-342849"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839" indent="-285708"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2829" indent="-228567"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599961" indent="-228567"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094" indent="-228567"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225" indent="-228567"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359" indent="-228567"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8490" indent="-228567"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5622" indent="-228567"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eaLnBrk="0" hangingPunct="0">
              <a:defRPr sz="1400">
                <a:solidFill>
                  <a:srgbClr val="FFFFFF"/>
                </a:solidFill>
                <a:latin typeface="Tahoma"/>
              </a:defRPr>
            </a:lvl1pPr>
          </a:lstStyle>
          <a:p>
            <a:pPr>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eaLnBrk="0" hangingPunct="0">
              <a:defRPr sz="1400">
                <a:solidFill>
                  <a:srgbClr val="FFFFFF"/>
                </a:solidFill>
                <a:latin typeface="Tahoma"/>
              </a:defRPr>
            </a:lvl1pPr>
          </a:lstStyle>
          <a:p>
            <a:pPr>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algn="r" eaLnBrk="0" hangingPunct="0">
              <a:defRPr sz="1400">
                <a:solidFill>
                  <a:srgbClr val="FFFFFF"/>
                </a:solidFill>
                <a:latin typeface="Tahoma"/>
              </a:defRPr>
            </a:lvl1pPr>
          </a:lstStyle>
          <a:p>
            <a:pPr>
              <a:defRPr/>
            </a:pPr>
            <a:fld id="{A43FE581-39D3-9E49-8DAD-D01726CB1F7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603" r:id="rId1"/>
    <p:sldLayoutId id="2147497604" r:id="rId2"/>
    <p:sldLayoutId id="2147497605" r:id="rId3"/>
    <p:sldLayoutId id="2147497606" r:id="rId4"/>
    <p:sldLayoutId id="2147497607" r:id="rId5"/>
    <p:sldLayoutId id="2147497608" r:id="rId6"/>
    <p:sldLayoutId id="2147497609" r:id="rId7"/>
    <p:sldLayoutId id="2147497610" r:id="rId8"/>
    <p:sldLayoutId id="2147497611" r:id="rId9"/>
    <p:sldLayoutId id="2147497612" r:id="rId10"/>
    <p:sldLayoutId id="2147497613"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132"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265"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396"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530"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849" indent="-342849"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839" indent="-285708"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2829" indent="-228567"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599961" indent="-228567"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094" indent="-228567"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225" indent="-228567" algn="l" rtl="0" fontAlgn="base">
        <a:spcBef>
          <a:spcPct val="20000"/>
        </a:spcBef>
        <a:spcAft>
          <a:spcPct val="0"/>
        </a:spcAft>
        <a:buFont typeface="Wingdings" charset="0"/>
        <a:buChar char=""/>
        <a:defRPr sz="2000">
          <a:solidFill>
            <a:schemeClr val="tx1"/>
          </a:solidFill>
          <a:latin typeface="+mn-lt"/>
          <a:ea typeface="+mn-ea"/>
        </a:defRPr>
      </a:lvl6pPr>
      <a:lvl7pPr marL="2971359" indent="-228567" algn="l" rtl="0" fontAlgn="base">
        <a:spcBef>
          <a:spcPct val="20000"/>
        </a:spcBef>
        <a:spcAft>
          <a:spcPct val="0"/>
        </a:spcAft>
        <a:buFont typeface="Wingdings" charset="0"/>
        <a:buChar char=""/>
        <a:defRPr sz="2000">
          <a:solidFill>
            <a:schemeClr val="tx1"/>
          </a:solidFill>
          <a:latin typeface="+mn-lt"/>
          <a:ea typeface="+mn-ea"/>
        </a:defRPr>
      </a:lvl7pPr>
      <a:lvl8pPr marL="3428490" indent="-228567" algn="l" rtl="0" fontAlgn="base">
        <a:spcBef>
          <a:spcPct val="20000"/>
        </a:spcBef>
        <a:spcAft>
          <a:spcPct val="0"/>
        </a:spcAft>
        <a:buFont typeface="Wingdings" charset="0"/>
        <a:buChar char=""/>
        <a:defRPr sz="2000">
          <a:solidFill>
            <a:schemeClr val="tx1"/>
          </a:solidFill>
          <a:latin typeface="+mn-lt"/>
          <a:ea typeface="+mn-ea"/>
        </a:defRPr>
      </a:lvl8pPr>
      <a:lvl9pPr marL="3885622" indent="-228567"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14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614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solidFill>
                  <a:srgbClr val="000000"/>
                </a:solidFill>
                <a:latin typeface="Arial" pitchFamily="-112" charset="0"/>
                <a:ea typeface="Times New Roman" pitchFamily="-112" charset="0"/>
                <a:cs typeface="Times New Roman" pitchFamily="-112" charset="0"/>
              </a:defRPr>
            </a:lvl1pPr>
          </a:lstStyle>
          <a:p>
            <a:pPr>
              <a:defRPr/>
            </a:pPr>
            <a:endParaRPr lang="en-US"/>
          </a:p>
        </p:txBody>
      </p:sp>
      <p:sp>
        <p:nvSpPr>
          <p:cNvPr id="2560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solidFill>
                  <a:srgbClr val="000000"/>
                </a:solidFill>
                <a:latin typeface="Arial" pitchFamily="-112" charset="0"/>
                <a:ea typeface="Times New Roman" pitchFamily="-112" charset="0"/>
                <a:cs typeface="Times New Roman" pitchFamily="-112" charset="0"/>
              </a:defRPr>
            </a:lvl1pPr>
          </a:lstStyle>
          <a:p>
            <a:pPr>
              <a:defRPr/>
            </a:pPr>
            <a:endParaRPr lang="en-US"/>
          </a:p>
        </p:txBody>
      </p:sp>
      <p:sp>
        <p:nvSpPr>
          <p:cNvPr id="2560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solidFill>
                  <a:srgbClr val="000000"/>
                </a:solidFill>
                <a:latin typeface="Arial" charset="0"/>
                <a:cs typeface="Times New Roman" charset="0"/>
              </a:defRPr>
            </a:lvl1pPr>
          </a:lstStyle>
          <a:p>
            <a:pPr>
              <a:defRPr/>
            </a:pPr>
            <a:fld id="{71419F16-E101-A349-A409-FF4B320A936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393" r:id="rId1"/>
    <p:sldLayoutId id="2147497394" r:id="rId2"/>
    <p:sldLayoutId id="2147497395" r:id="rId3"/>
    <p:sldLayoutId id="2147497396" r:id="rId4"/>
    <p:sldLayoutId id="2147497397" r:id="rId5"/>
    <p:sldLayoutId id="2147497398" r:id="rId6"/>
    <p:sldLayoutId id="2147497399" r:id="rId7"/>
    <p:sldLayoutId id="2147497400" r:id="rId8"/>
    <p:sldLayoutId id="2147497401" r:id="rId9"/>
    <p:sldLayoutId id="2147497402" r:id="rId10"/>
    <p:sldLayoutId id="2147497403" r:id="rId11"/>
    <p:sldLayoutId id="2147497404" r:id="rId12"/>
    <p:sldLayoutId id="2147497405"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75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1" hangingPunct="1">
              <a:defRPr sz="1800">
                <a:solidFill>
                  <a:srgbClr val="FFFFFF"/>
                </a:solidFill>
                <a:latin typeface="Times New Roman" charset="0"/>
              </a:defRPr>
            </a:lvl1pPr>
          </a:lstStyle>
          <a:p>
            <a:pPr>
              <a:defRPr/>
            </a:pPr>
            <a:r>
              <a:rPr lang="en-US"/>
              <a:t>Source</a:t>
            </a:r>
            <a:endParaRPr lang="en-US" sz="1400"/>
          </a:p>
        </p:txBody>
      </p:sp>
    </p:spTree>
  </p:cSld>
  <p:clrMap bg1="lt1" tx1="dk1" bg2="lt2" tx2="dk2" accent1="accent1" accent2="accent2" accent3="accent3" accent4="accent4" accent5="accent5" accent6="accent6" hlink="hlink" folHlink="folHlink"/>
  <p:sldLayoutIdLst>
    <p:sldLayoutId id="2147497406" r:id="rId1"/>
    <p:sldLayoutId id="2147497407" r:id="rId2"/>
    <p:sldLayoutId id="2147497408" r:id="rId3"/>
    <p:sldLayoutId id="2147497409" r:id="rId4"/>
    <p:sldLayoutId id="2147497410" r:id="rId5"/>
    <p:sldLayoutId id="2147497411" r:id="rId6"/>
    <p:sldLayoutId id="2147497412" r:id="rId7"/>
    <p:sldLayoutId id="2147497413" r:id="rId8"/>
    <p:sldLayoutId id="2147497414" r:id="rId9"/>
    <p:sldLayoutId id="2147497415" r:id="rId10"/>
    <p:sldLayoutId id="2147497416"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132" algn="ctr" rtl="0" fontAlgn="base">
        <a:spcBef>
          <a:spcPct val="0"/>
        </a:spcBef>
        <a:spcAft>
          <a:spcPct val="0"/>
        </a:spcAft>
        <a:defRPr sz="4000" b="1">
          <a:solidFill>
            <a:schemeClr val="bg1"/>
          </a:solidFill>
          <a:latin typeface="Arial" charset="0"/>
        </a:defRPr>
      </a:lvl6pPr>
      <a:lvl7pPr marL="914265" algn="ctr" rtl="0" fontAlgn="base">
        <a:spcBef>
          <a:spcPct val="0"/>
        </a:spcBef>
        <a:spcAft>
          <a:spcPct val="0"/>
        </a:spcAft>
        <a:defRPr sz="4000" b="1">
          <a:solidFill>
            <a:schemeClr val="bg1"/>
          </a:solidFill>
          <a:latin typeface="Arial" charset="0"/>
        </a:defRPr>
      </a:lvl7pPr>
      <a:lvl8pPr marL="1371396" algn="ctr" rtl="0" fontAlgn="base">
        <a:spcBef>
          <a:spcPct val="0"/>
        </a:spcBef>
        <a:spcAft>
          <a:spcPct val="0"/>
        </a:spcAft>
        <a:defRPr sz="4000" b="1">
          <a:solidFill>
            <a:schemeClr val="bg1"/>
          </a:solidFill>
          <a:latin typeface="Arial" charset="0"/>
        </a:defRPr>
      </a:lvl8pPr>
      <a:lvl9pPr marL="1828530" algn="ctr" rtl="0" fontAlgn="base">
        <a:spcBef>
          <a:spcPct val="0"/>
        </a:spcBef>
        <a:spcAft>
          <a:spcPct val="0"/>
        </a:spcAft>
        <a:defRPr sz="4000" b="1">
          <a:solidFill>
            <a:schemeClr val="bg1"/>
          </a:solidFill>
          <a:latin typeface="Arial"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839" indent="-285708"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2829" indent="-228567"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599961" indent="-228567"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094" indent="-228567"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225" indent="-228567" algn="l" rtl="0" fontAlgn="base">
        <a:spcBef>
          <a:spcPct val="20000"/>
        </a:spcBef>
        <a:spcAft>
          <a:spcPct val="0"/>
        </a:spcAft>
        <a:buChar char="»"/>
        <a:defRPr sz="2000">
          <a:solidFill>
            <a:schemeClr val="tx1"/>
          </a:solidFill>
          <a:latin typeface="Times New Roman" charset="0"/>
          <a:ea typeface="ＭＳ Ｐゴシック" charset="-128"/>
        </a:defRPr>
      </a:lvl6pPr>
      <a:lvl7pPr marL="2971359" indent="-228567" algn="l" rtl="0" fontAlgn="base">
        <a:spcBef>
          <a:spcPct val="20000"/>
        </a:spcBef>
        <a:spcAft>
          <a:spcPct val="0"/>
        </a:spcAft>
        <a:buChar char="»"/>
        <a:defRPr sz="2000">
          <a:solidFill>
            <a:schemeClr val="tx1"/>
          </a:solidFill>
          <a:latin typeface="Times New Roman" charset="0"/>
          <a:ea typeface="ＭＳ Ｐゴシック" charset="-128"/>
        </a:defRPr>
      </a:lvl7pPr>
      <a:lvl8pPr marL="3428490" indent="-228567" algn="l" rtl="0" fontAlgn="base">
        <a:spcBef>
          <a:spcPct val="20000"/>
        </a:spcBef>
        <a:spcAft>
          <a:spcPct val="0"/>
        </a:spcAft>
        <a:buChar char="»"/>
        <a:defRPr sz="2000">
          <a:solidFill>
            <a:schemeClr val="tx1"/>
          </a:solidFill>
          <a:latin typeface="Times New Roman" charset="0"/>
          <a:ea typeface="ＭＳ Ｐゴシック" charset="-128"/>
        </a:defRPr>
      </a:lvl8pPr>
      <a:lvl9pPr marL="3885622" indent="-228567"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bwMode="auto">
          <a:xfrm>
            <a:off x="1116014" y="0"/>
            <a:ext cx="8027987"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lIns="91427" tIns="45714" rIns="91427" bIns="45714"/>
          <a:lstStyle/>
          <a:p>
            <a:pPr>
              <a:defRPr/>
            </a:pPr>
            <a:endParaRPr lang="en-US">
              <a:effectLst>
                <a:outerShdw blurRad="38100" dist="38100" dir="2700000" algn="tl">
                  <a:srgbClr val="000000">
                    <a:alpha val="43137"/>
                  </a:srgbClr>
                </a:outerShdw>
              </a:effectLst>
              <a:ea typeface="Times New Roman" charset="0"/>
              <a:cs typeface="Times New Roman" charset="0"/>
            </a:endParaRPr>
          </a:p>
        </p:txBody>
      </p:sp>
      <p:grpSp>
        <p:nvGrpSpPr>
          <p:cNvPr id="388099" name="Group 2"/>
          <p:cNvGrpSpPr>
            <a:grpSpLocks/>
          </p:cNvGrpSpPr>
          <p:nvPr/>
        </p:nvGrpSpPr>
        <p:grpSpPr bwMode="auto">
          <a:xfrm>
            <a:off x="0" y="1"/>
            <a:ext cx="1143000" cy="6856413"/>
            <a:chOff x="0" y="0"/>
            <a:chExt cx="720" cy="4319"/>
          </a:xfrm>
        </p:grpSpPr>
        <p:sp>
          <p:nvSpPr>
            <p:cNvPr id="388105"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388106"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388107"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8100" name="Rectangle 6"/>
          <p:cNvSpPr>
            <a:spLocks noGrp="1" noChangeArrowheads="1"/>
          </p:cNvSpPr>
          <p:nvPr>
            <p:ph type="title"/>
          </p:nvPr>
        </p:nvSpPr>
        <p:spPr bwMode="auto">
          <a:xfrm>
            <a:off x="1219201"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88101" name="Rectangle 7"/>
          <p:cNvSpPr>
            <a:spLocks noGrp="1" noChangeArrowheads="1"/>
          </p:cNvSpPr>
          <p:nvPr>
            <p:ph type="body" idx="1"/>
          </p:nvPr>
        </p:nvSpPr>
        <p:spPr bwMode="auto">
          <a:xfrm>
            <a:off x="1219201"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defRPr sz="1400">
                <a:effectLst/>
                <a:ea typeface="Times New Roman" charset="0"/>
                <a:cs typeface="Times New Roman" charset="0"/>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ctr">
              <a:defRPr sz="1400">
                <a:effectLst/>
                <a:ea typeface="Times New Roman" charset="0"/>
                <a:cs typeface="Times New Roman" charset="0"/>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r">
              <a:defRPr sz="1400">
                <a:effectLst/>
                <a:cs typeface="Times New Roman" charset="0"/>
              </a:defRPr>
            </a:lvl1pPr>
          </a:lstStyle>
          <a:p>
            <a:pPr>
              <a:defRPr/>
            </a:pPr>
            <a:fld id="{1D0CDB5C-BA21-534A-ADB2-BE067C37680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614" r:id="rId1"/>
    <p:sldLayoutId id="2147497417" r:id="rId2"/>
    <p:sldLayoutId id="2147497418" r:id="rId3"/>
    <p:sldLayoutId id="2147497419" r:id="rId4"/>
    <p:sldLayoutId id="2147497420" r:id="rId5"/>
    <p:sldLayoutId id="2147497421" r:id="rId6"/>
    <p:sldLayoutId id="2147497422" r:id="rId7"/>
    <p:sldLayoutId id="2147497423" r:id="rId8"/>
    <p:sldLayoutId id="2147497424" r:id="rId9"/>
    <p:sldLayoutId id="2147497425" r:id="rId10"/>
    <p:sldLayoutId id="2147497426" r:id="rId11"/>
  </p:sldLayoutIdLst>
  <p:txStyles>
    <p:title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132" algn="l" rtl="0" fontAlgn="base">
        <a:spcBef>
          <a:spcPct val="0"/>
        </a:spcBef>
        <a:spcAft>
          <a:spcPct val="0"/>
        </a:spcAft>
        <a:defRPr sz="4400">
          <a:solidFill>
            <a:schemeClr val="tx2"/>
          </a:solidFill>
          <a:latin typeface="Times New Roman" charset="0"/>
          <a:ea typeface="Times New Roman" charset="0"/>
          <a:cs typeface="Times New Roman" charset="0"/>
        </a:defRPr>
      </a:lvl6pPr>
      <a:lvl7pPr marL="914265" algn="l"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396" algn="l"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530" algn="l"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849" indent="-342849"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ＭＳ Ｐゴシック" charset="0"/>
          <a:cs typeface="Arial"/>
        </a:defRPr>
      </a:lvl1pPr>
      <a:lvl2pPr marL="742839" indent="-285708" algn="l" rtl="0" eaLnBrk="0" fontAlgn="base" hangingPunct="0">
        <a:spcBef>
          <a:spcPct val="20000"/>
        </a:spcBef>
        <a:spcAft>
          <a:spcPct val="0"/>
        </a:spcAft>
        <a:buChar char="–"/>
        <a:defRPr sz="2800">
          <a:solidFill>
            <a:schemeClr val="tx1"/>
          </a:solidFill>
          <a:latin typeface="Arial"/>
          <a:ea typeface="+mn-ea"/>
          <a:cs typeface="Arial"/>
        </a:defRPr>
      </a:lvl2pPr>
      <a:lvl3pPr marL="1142829" indent="-228567" algn="l" rtl="0" eaLnBrk="0" fontAlgn="base" hangingPunct="0">
        <a:spcBef>
          <a:spcPct val="20000"/>
        </a:spcBef>
        <a:spcAft>
          <a:spcPct val="0"/>
        </a:spcAft>
        <a:buChar char="•"/>
        <a:defRPr sz="2400">
          <a:solidFill>
            <a:schemeClr val="tx1"/>
          </a:solidFill>
          <a:latin typeface="Arial"/>
          <a:ea typeface="+mn-ea"/>
          <a:cs typeface="Arial"/>
        </a:defRPr>
      </a:lvl3pPr>
      <a:lvl4pPr marL="1599961" indent="-228567" algn="l" rtl="0" eaLnBrk="0" fontAlgn="base" hangingPunct="0">
        <a:spcBef>
          <a:spcPct val="20000"/>
        </a:spcBef>
        <a:spcAft>
          <a:spcPct val="0"/>
        </a:spcAft>
        <a:buChar char="–"/>
        <a:defRPr sz="2000">
          <a:solidFill>
            <a:schemeClr val="tx1"/>
          </a:solidFill>
          <a:latin typeface="Arial"/>
          <a:ea typeface="+mn-ea"/>
          <a:cs typeface="Arial"/>
        </a:defRPr>
      </a:lvl4pPr>
      <a:lvl5pPr marL="2057094" indent="-228567" algn="l" rtl="0" eaLnBrk="0" fontAlgn="base" hangingPunct="0">
        <a:spcBef>
          <a:spcPct val="20000"/>
        </a:spcBef>
        <a:spcAft>
          <a:spcPct val="0"/>
        </a:spcAft>
        <a:buChar char="•"/>
        <a:defRPr sz="2000">
          <a:solidFill>
            <a:schemeClr val="tx1"/>
          </a:solidFill>
          <a:latin typeface="Arial"/>
          <a:ea typeface="+mn-ea"/>
          <a:cs typeface="Arial"/>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2" tIns="45712" rIns="91422" bIns="45712" numCol="1" anchor="ctr" anchorCtr="0" compatLnSpc="1">
            <a:prstTxWarp prst="textNoShape">
              <a:avLst/>
            </a:prstTxWarp>
          </a:bodyPr>
          <a:lstStyle/>
          <a:p>
            <a:pPr lvl="0"/>
            <a:r>
              <a:rPr lang="en-US"/>
              <a:t>Click to edit Master title style</a:t>
            </a:r>
          </a:p>
        </p:txBody>
      </p:sp>
      <p:sp>
        <p:nvSpPr>
          <p:cNvPr id="400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2" tIns="45712" rIns="91422" bIns="4571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defTabSz="914218" eaLnBrk="0" hangingPunct="0">
              <a:defRPr sz="1400">
                <a:solidFill>
                  <a:srgbClr val="000000"/>
                </a:solidFill>
                <a:latin typeface="Arial" pitchFamily="-112" charset="0"/>
                <a:ea typeface="Osaka"/>
                <a:cs typeface="Osaka"/>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algn="ctr" defTabSz="914218" eaLnBrk="0" hangingPunct="0">
              <a:defRPr sz="1400">
                <a:solidFill>
                  <a:srgbClr val="000000"/>
                </a:solidFill>
                <a:latin typeface="Arial" pitchFamily="-112" charset="0"/>
                <a:ea typeface="Osaka"/>
                <a:cs typeface="Osaka"/>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algn="r" defTabSz="914218" eaLnBrk="0" hangingPunct="0">
              <a:defRPr sz="1400">
                <a:solidFill>
                  <a:srgbClr val="000000"/>
                </a:solidFill>
                <a:latin typeface="Arial" charset="0"/>
                <a:ea typeface="Osaka" charset="-128"/>
                <a:cs typeface="Osaka" charset="-128"/>
              </a:defRPr>
            </a:lvl1pPr>
          </a:lstStyle>
          <a:p>
            <a:pPr>
              <a:defRPr/>
            </a:pPr>
            <a:fld id="{B3A93188-B948-8C45-BFCB-A946A4A37F9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615" r:id="rId1"/>
    <p:sldLayoutId id="2147497616" r:id="rId2"/>
    <p:sldLayoutId id="2147497617" r:id="rId3"/>
    <p:sldLayoutId id="2147497618" r:id="rId4"/>
    <p:sldLayoutId id="2147497619" r:id="rId5"/>
    <p:sldLayoutId id="2147497620" r:id="rId6"/>
    <p:sldLayoutId id="2147497621" r:id="rId7"/>
    <p:sldLayoutId id="2147497622" r:id="rId8"/>
    <p:sldLayoutId id="2147497623" r:id="rId9"/>
    <p:sldLayoutId id="2147497624" r:id="rId10"/>
    <p:sldLayoutId id="2147497625"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1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1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2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43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262" indent="-341262" algn="l" rtl="0" eaLnBrk="0" fontAlgn="base" hangingPunct="0">
        <a:spcBef>
          <a:spcPct val="20000"/>
        </a:spcBef>
        <a:spcAft>
          <a:spcPct val="0"/>
        </a:spcAft>
        <a:buChar char="•"/>
        <a:defRPr sz="3200">
          <a:solidFill>
            <a:schemeClr val="tx1"/>
          </a:solidFill>
          <a:latin typeface="+mn-lt"/>
          <a:ea typeface="+mn-ea"/>
          <a:cs typeface="+mn-cs"/>
        </a:defRPr>
      </a:lvl1pPr>
      <a:lvl2pPr marL="741253" indent="-284121" algn="l" rtl="0" eaLnBrk="0" fontAlgn="base" hangingPunct="0">
        <a:spcBef>
          <a:spcPct val="20000"/>
        </a:spcBef>
        <a:spcAft>
          <a:spcPct val="0"/>
        </a:spcAft>
        <a:buChar char="–"/>
        <a:defRPr sz="2800">
          <a:solidFill>
            <a:schemeClr val="tx1"/>
          </a:solidFill>
          <a:latin typeface="+mn-lt"/>
          <a:ea typeface="+mn-ea"/>
          <a:cs typeface="+mn-cs"/>
        </a:defRPr>
      </a:lvl2pPr>
      <a:lvl3pPr marL="1141242" indent="-226977" algn="l" rtl="0" eaLnBrk="0" fontAlgn="base" hangingPunct="0">
        <a:spcBef>
          <a:spcPct val="20000"/>
        </a:spcBef>
        <a:spcAft>
          <a:spcPct val="0"/>
        </a:spcAft>
        <a:buChar char="•"/>
        <a:defRPr sz="2400">
          <a:solidFill>
            <a:schemeClr val="tx1"/>
          </a:solidFill>
          <a:latin typeface="+mn-lt"/>
          <a:ea typeface="+mn-ea"/>
          <a:cs typeface="+mn-cs"/>
        </a:defRPr>
      </a:lvl3pPr>
      <a:lvl4pPr marL="1598375" indent="-226977" algn="l" rtl="0" eaLnBrk="0" fontAlgn="base" hangingPunct="0">
        <a:spcBef>
          <a:spcPct val="20000"/>
        </a:spcBef>
        <a:spcAft>
          <a:spcPct val="0"/>
        </a:spcAft>
        <a:buChar char="–"/>
        <a:defRPr sz="2000">
          <a:solidFill>
            <a:schemeClr val="tx1"/>
          </a:solidFill>
          <a:latin typeface="+mn-lt"/>
          <a:ea typeface="+mn-ea"/>
          <a:cs typeface="+mn-cs"/>
        </a:defRPr>
      </a:lvl4pPr>
      <a:lvl5pPr marL="2055507" indent="-226977" algn="l" rtl="0" eaLnBrk="0" fontAlgn="base" hangingPunct="0">
        <a:spcBef>
          <a:spcPct val="20000"/>
        </a:spcBef>
        <a:spcAft>
          <a:spcPct val="0"/>
        </a:spcAft>
        <a:buChar char="»"/>
        <a:defRPr sz="2000">
          <a:solidFill>
            <a:schemeClr val="tx1"/>
          </a:solidFill>
          <a:latin typeface="+mn-lt"/>
          <a:ea typeface="+mn-ea"/>
          <a:cs typeface="+mn-cs"/>
        </a:defRPr>
      </a:lvl5pPr>
      <a:lvl6pPr marL="2514096" indent="-228553" algn="l" rtl="0" fontAlgn="base">
        <a:spcBef>
          <a:spcPct val="20000"/>
        </a:spcBef>
        <a:spcAft>
          <a:spcPct val="0"/>
        </a:spcAft>
        <a:buChar char="»"/>
        <a:defRPr sz="2000">
          <a:solidFill>
            <a:schemeClr val="tx1"/>
          </a:solidFill>
          <a:latin typeface="+mn-lt"/>
          <a:ea typeface="+mn-ea"/>
          <a:cs typeface="+mn-cs"/>
        </a:defRPr>
      </a:lvl6pPr>
      <a:lvl7pPr marL="2971206" indent="-228553" algn="l" rtl="0" fontAlgn="base">
        <a:spcBef>
          <a:spcPct val="20000"/>
        </a:spcBef>
        <a:spcAft>
          <a:spcPct val="0"/>
        </a:spcAft>
        <a:buChar char="»"/>
        <a:defRPr sz="2000">
          <a:solidFill>
            <a:schemeClr val="tx1"/>
          </a:solidFill>
          <a:latin typeface="+mn-lt"/>
          <a:ea typeface="+mn-ea"/>
          <a:cs typeface="+mn-cs"/>
        </a:defRPr>
      </a:lvl7pPr>
      <a:lvl8pPr marL="3428315" indent="-228553" algn="l" rtl="0" fontAlgn="base">
        <a:spcBef>
          <a:spcPct val="20000"/>
        </a:spcBef>
        <a:spcAft>
          <a:spcPct val="0"/>
        </a:spcAft>
        <a:buChar char="»"/>
        <a:defRPr sz="2000">
          <a:solidFill>
            <a:schemeClr val="tx1"/>
          </a:solidFill>
          <a:latin typeface="+mn-lt"/>
          <a:ea typeface="+mn-ea"/>
          <a:cs typeface="+mn-cs"/>
        </a:defRPr>
      </a:lvl8pPr>
      <a:lvl9pPr marL="3885423" indent="-22855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10" rtl="0" eaLnBrk="1" latinLnBrk="0" hangingPunct="1">
        <a:defRPr sz="1800" kern="1200">
          <a:solidFill>
            <a:schemeClr val="tx1"/>
          </a:solidFill>
          <a:latin typeface="+mn-lt"/>
          <a:ea typeface="+mn-ea"/>
          <a:cs typeface="+mn-cs"/>
        </a:defRPr>
      </a:lvl1pPr>
      <a:lvl2pPr marL="457110" algn="l" defTabSz="457110" rtl="0" eaLnBrk="1" latinLnBrk="0" hangingPunct="1">
        <a:defRPr sz="1800" kern="1200">
          <a:solidFill>
            <a:schemeClr val="tx1"/>
          </a:solidFill>
          <a:latin typeface="+mn-lt"/>
          <a:ea typeface="+mn-ea"/>
          <a:cs typeface="+mn-cs"/>
        </a:defRPr>
      </a:lvl2pPr>
      <a:lvl3pPr marL="914218" algn="l" defTabSz="457110" rtl="0" eaLnBrk="1" latinLnBrk="0" hangingPunct="1">
        <a:defRPr sz="1800" kern="1200">
          <a:solidFill>
            <a:schemeClr val="tx1"/>
          </a:solidFill>
          <a:latin typeface="+mn-lt"/>
          <a:ea typeface="+mn-ea"/>
          <a:cs typeface="+mn-cs"/>
        </a:defRPr>
      </a:lvl3pPr>
      <a:lvl4pPr marL="1371326" algn="l" defTabSz="457110" rtl="0" eaLnBrk="1" latinLnBrk="0" hangingPunct="1">
        <a:defRPr sz="1800" kern="1200">
          <a:solidFill>
            <a:schemeClr val="tx1"/>
          </a:solidFill>
          <a:latin typeface="+mn-lt"/>
          <a:ea typeface="+mn-ea"/>
          <a:cs typeface="+mn-cs"/>
        </a:defRPr>
      </a:lvl4pPr>
      <a:lvl5pPr marL="1828435" algn="l" defTabSz="457110" rtl="0" eaLnBrk="1" latinLnBrk="0" hangingPunct="1">
        <a:defRPr sz="1800" kern="1200">
          <a:solidFill>
            <a:schemeClr val="tx1"/>
          </a:solidFill>
          <a:latin typeface="+mn-lt"/>
          <a:ea typeface="+mn-ea"/>
          <a:cs typeface="+mn-cs"/>
        </a:defRPr>
      </a:lvl5pPr>
      <a:lvl6pPr marL="2285543" algn="l" defTabSz="457110" rtl="0" eaLnBrk="1" latinLnBrk="0" hangingPunct="1">
        <a:defRPr sz="1800" kern="1200">
          <a:solidFill>
            <a:schemeClr val="tx1"/>
          </a:solidFill>
          <a:latin typeface="+mn-lt"/>
          <a:ea typeface="+mn-ea"/>
          <a:cs typeface="+mn-cs"/>
        </a:defRPr>
      </a:lvl6pPr>
      <a:lvl7pPr marL="2742652" algn="l" defTabSz="457110" rtl="0" eaLnBrk="1" latinLnBrk="0" hangingPunct="1">
        <a:defRPr sz="1800" kern="1200">
          <a:solidFill>
            <a:schemeClr val="tx1"/>
          </a:solidFill>
          <a:latin typeface="+mn-lt"/>
          <a:ea typeface="+mn-ea"/>
          <a:cs typeface="+mn-cs"/>
        </a:defRPr>
      </a:lvl7pPr>
      <a:lvl8pPr marL="3199760" algn="l" defTabSz="457110" rtl="0" eaLnBrk="1" latinLnBrk="0" hangingPunct="1">
        <a:defRPr sz="1800" kern="1200">
          <a:solidFill>
            <a:schemeClr val="tx1"/>
          </a:solidFill>
          <a:latin typeface="+mn-lt"/>
          <a:ea typeface="+mn-ea"/>
          <a:cs typeface="+mn-cs"/>
        </a:defRPr>
      </a:lvl8pPr>
      <a:lvl9pPr marL="3656868" algn="l" defTabSz="45711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2674" name="Rectangle 3"/>
          <p:cNvSpPr>
            <a:spLocks noGrp="1" noChangeArrowheads="1"/>
          </p:cNvSpPr>
          <p:nvPr>
            <p:ph type="body" idx="1"/>
          </p:nvPr>
        </p:nvSpPr>
        <p:spPr bwMode="auto">
          <a:xfrm>
            <a:off x="457200" y="10668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2" tIns="45712" rIns="91422" bIns="45712" numCol="1" anchor="t" anchorCtr="0" compatLnSpc="1">
            <a:prstTxWarp prst="textNoShape">
              <a:avLst/>
            </a:prstTxWarp>
          </a:bodyPr>
          <a:lstStyle/>
          <a:p>
            <a:pPr lvl="0"/>
            <a:r>
              <a:rPr lang="en-US"/>
              <a:t>Click to edit Master text styles</a:t>
            </a:r>
          </a:p>
        </p:txBody>
      </p:sp>
      <p:sp>
        <p:nvSpPr>
          <p:cNvPr id="412675" name="Rectangle 9"/>
          <p:cNvSpPr>
            <a:spLocks noGrp="1" noChangeArrowheads="1"/>
          </p:cNvSpPr>
          <p:nvPr>
            <p:ph type="title"/>
          </p:nvPr>
        </p:nvSpPr>
        <p:spPr bwMode="auto">
          <a:xfrm>
            <a:off x="457200" y="5715000"/>
            <a:ext cx="822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2" tIns="45712" rIns="91422" bIns="45712"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97427" r:id="rId1"/>
    <p:sldLayoutId id="2147497428" r:id="rId2"/>
    <p:sldLayoutId id="2147497429" r:id="rId3"/>
    <p:sldLayoutId id="2147497430" r:id="rId4"/>
    <p:sldLayoutId id="2147497431" r:id="rId5"/>
    <p:sldLayoutId id="2147497432" r:id="rId6"/>
    <p:sldLayoutId id="2147497433" r:id="rId7"/>
    <p:sldLayoutId id="2147497434" r:id="rId8"/>
    <p:sldLayoutId id="2147497435" r:id="rId9"/>
    <p:sldLayoutId id="2147497436" r:id="rId10"/>
    <p:sldLayoutId id="2147497437" r:id="rId11"/>
  </p:sldLayoutIdLst>
  <p:transition xmlns:p14="http://schemas.microsoft.com/office/powerpoint/2010/mai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110" algn="ctr" rtl="0" fontAlgn="base">
        <a:spcBef>
          <a:spcPct val="0"/>
        </a:spcBef>
        <a:spcAft>
          <a:spcPct val="0"/>
        </a:spcAft>
        <a:defRPr sz="2000">
          <a:solidFill>
            <a:schemeClr val="bg1"/>
          </a:solidFill>
          <a:latin typeface="Arial" charset="0"/>
          <a:ea typeface="ＭＳ Ｐゴシック" charset="0"/>
        </a:defRPr>
      </a:lvl6pPr>
      <a:lvl7pPr marL="914218" algn="ctr" rtl="0" fontAlgn="base">
        <a:spcBef>
          <a:spcPct val="0"/>
        </a:spcBef>
        <a:spcAft>
          <a:spcPct val="0"/>
        </a:spcAft>
        <a:defRPr sz="2000">
          <a:solidFill>
            <a:schemeClr val="bg1"/>
          </a:solidFill>
          <a:latin typeface="Arial" charset="0"/>
          <a:ea typeface="ＭＳ Ｐゴシック" charset="0"/>
        </a:defRPr>
      </a:lvl7pPr>
      <a:lvl8pPr marL="1371326" algn="ctr" rtl="0" fontAlgn="base">
        <a:spcBef>
          <a:spcPct val="0"/>
        </a:spcBef>
        <a:spcAft>
          <a:spcPct val="0"/>
        </a:spcAft>
        <a:defRPr sz="2000">
          <a:solidFill>
            <a:schemeClr val="bg1"/>
          </a:solidFill>
          <a:latin typeface="Arial" charset="0"/>
          <a:ea typeface="ＭＳ Ｐゴシック" charset="0"/>
        </a:defRPr>
      </a:lvl8pPr>
      <a:lvl9pPr marL="1828435" algn="ctr" rtl="0" fontAlgn="base">
        <a:spcBef>
          <a:spcPct val="0"/>
        </a:spcBef>
        <a:spcAft>
          <a:spcPct val="0"/>
        </a:spcAft>
        <a:defRPr sz="2000">
          <a:solidFill>
            <a:schemeClr val="bg1"/>
          </a:solidFill>
          <a:latin typeface="Arial" charset="0"/>
          <a:ea typeface="ＭＳ Ｐゴシック" charset="0"/>
        </a:defRPr>
      </a:lvl9pPr>
    </p:titleStyle>
    <p:bodyStyle>
      <a:lvl1pPr marL="341262" indent="-341262"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1253" indent="-284121" algn="ctr" rtl="0" eaLnBrk="0" fontAlgn="base" hangingPunct="0">
        <a:spcBef>
          <a:spcPct val="20000"/>
        </a:spcBef>
        <a:spcAft>
          <a:spcPct val="0"/>
        </a:spcAft>
        <a:defRPr sz="2800">
          <a:solidFill>
            <a:schemeClr val="tx1"/>
          </a:solidFill>
          <a:latin typeface="+mn-lt"/>
          <a:ea typeface="+mn-ea"/>
        </a:defRPr>
      </a:lvl2pPr>
      <a:lvl3pPr marL="1141242" indent="-226977" algn="ctr" rtl="0" eaLnBrk="0" fontAlgn="base" hangingPunct="0">
        <a:spcBef>
          <a:spcPct val="20000"/>
        </a:spcBef>
        <a:spcAft>
          <a:spcPct val="0"/>
        </a:spcAft>
        <a:defRPr sz="2400">
          <a:solidFill>
            <a:schemeClr val="tx1"/>
          </a:solidFill>
          <a:latin typeface="+mn-lt"/>
          <a:ea typeface="+mn-ea"/>
        </a:defRPr>
      </a:lvl3pPr>
      <a:lvl4pPr marL="1598375" indent="-226977" algn="ctr" rtl="0" eaLnBrk="0" fontAlgn="base" hangingPunct="0">
        <a:spcBef>
          <a:spcPct val="20000"/>
        </a:spcBef>
        <a:spcAft>
          <a:spcPct val="0"/>
        </a:spcAft>
        <a:defRPr sz="2000">
          <a:solidFill>
            <a:schemeClr val="tx1"/>
          </a:solidFill>
          <a:latin typeface="+mn-lt"/>
          <a:ea typeface="+mn-ea"/>
        </a:defRPr>
      </a:lvl4pPr>
      <a:lvl5pPr marL="2055507" indent="-226977" algn="ctr" rtl="0" eaLnBrk="0" fontAlgn="base" hangingPunct="0">
        <a:spcBef>
          <a:spcPct val="20000"/>
        </a:spcBef>
        <a:spcAft>
          <a:spcPct val="0"/>
        </a:spcAft>
        <a:defRPr sz="2000">
          <a:solidFill>
            <a:schemeClr val="tx1"/>
          </a:solidFill>
          <a:latin typeface="+mn-lt"/>
          <a:ea typeface="+mn-ea"/>
        </a:defRPr>
      </a:lvl5pPr>
      <a:lvl6pPr marL="2514096" indent="-228553" algn="ctr" rtl="0" fontAlgn="base">
        <a:spcBef>
          <a:spcPct val="20000"/>
        </a:spcBef>
        <a:spcAft>
          <a:spcPct val="0"/>
        </a:spcAft>
        <a:defRPr sz="2000">
          <a:solidFill>
            <a:schemeClr val="tx1"/>
          </a:solidFill>
          <a:latin typeface="+mn-lt"/>
          <a:ea typeface="+mn-ea"/>
        </a:defRPr>
      </a:lvl6pPr>
      <a:lvl7pPr marL="2971206" indent="-228553" algn="ctr" rtl="0" fontAlgn="base">
        <a:spcBef>
          <a:spcPct val="20000"/>
        </a:spcBef>
        <a:spcAft>
          <a:spcPct val="0"/>
        </a:spcAft>
        <a:defRPr sz="2000">
          <a:solidFill>
            <a:schemeClr val="tx1"/>
          </a:solidFill>
          <a:latin typeface="+mn-lt"/>
          <a:ea typeface="+mn-ea"/>
        </a:defRPr>
      </a:lvl7pPr>
      <a:lvl8pPr marL="3428315" indent="-228553" algn="ctr" rtl="0" fontAlgn="base">
        <a:spcBef>
          <a:spcPct val="20000"/>
        </a:spcBef>
        <a:spcAft>
          <a:spcPct val="0"/>
        </a:spcAft>
        <a:defRPr sz="2000">
          <a:solidFill>
            <a:schemeClr val="tx1"/>
          </a:solidFill>
          <a:latin typeface="+mn-lt"/>
          <a:ea typeface="+mn-ea"/>
        </a:defRPr>
      </a:lvl8pPr>
      <a:lvl9pPr marL="3885423" indent="-228553"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110" rtl="0" eaLnBrk="1" latinLnBrk="0" hangingPunct="1">
        <a:defRPr sz="1800" kern="1200">
          <a:solidFill>
            <a:schemeClr val="tx1"/>
          </a:solidFill>
          <a:latin typeface="+mn-lt"/>
          <a:ea typeface="+mn-ea"/>
          <a:cs typeface="+mn-cs"/>
        </a:defRPr>
      </a:lvl1pPr>
      <a:lvl2pPr marL="457110" algn="l" defTabSz="457110" rtl="0" eaLnBrk="1" latinLnBrk="0" hangingPunct="1">
        <a:defRPr sz="1800" kern="1200">
          <a:solidFill>
            <a:schemeClr val="tx1"/>
          </a:solidFill>
          <a:latin typeface="+mn-lt"/>
          <a:ea typeface="+mn-ea"/>
          <a:cs typeface="+mn-cs"/>
        </a:defRPr>
      </a:lvl2pPr>
      <a:lvl3pPr marL="914218" algn="l" defTabSz="457110" rtl="0" eaLnBrk="1" latinLnBrk="0" hangingPunct="1">
        <a:defRPr sz="1800" kern="1200">
          <a:solidFill>
            <a:schemeClr val="tx1"/>
          </a:solidFill>
          <a:latin typeface="+mn-lt"/>
          <a:ea typeface="+mn-ea"/>
          <a:cs typeface="+mn-cs"/>
        </a:defRPr>
      </a:lvl3pPr>
      <a:lvl4pPr marL="1371326" algn="l" defTabSz="457110" rtl="0" eaLnBrk="1" latinLnBrk="0" hangingPunct="1">
        <a:defRPr sz="1800" kern="1200">
          <a:solidFill>
            <a:schemeClr val="tx1"/>
          </a:solidFill>
          <a:latin typeface="+mn-lt"/>
          <a:ea typeface="+mn-ea"/>
          <a:cs typeface="+mn-cs"/>
        </a:defRPr>
      </a:lvl4pPr>
      <a:lvl5pPr marL="1828435" algn="l" defTabSz="457110" rtl="0" eaLnBrk="1" latinLnBrk="0" hangingPunct="1">
        <a:defRPr sz="1800" kern="1200">
          <a:solidFill>
            <a:schemeClr val="tx1"/>
          </a:solidFill>
          <a:latin typeface="+mn-lt"/>
          <a:ea typeface="+mn-ea"/>
          <a:cs typeface="+mn-cs"/>
        </a:defRPr>
      </a:lvl5pPr>
      <a:lvl6pPr marL="2285543" algn="l" defTabSz="457110" rtl="0" eaLnBrk="1" latinLnBrk="0" hangingPunct="1">
        <a:defRPr sz="1800" kern="1200">
          <a:solidFill>
            <a:schemeClr val="tx1"/>
          </a:solidFill>
          <a:latin typeface="+mn-lt"/>
          <a:ea typeface="+mn-ea"/>
          <a:cs typeface="+mn-cs"/>
        </a:defRPr>
      </a:lvl6pPr>
      <a:lvl7pPr marL="2742652" algn="l" defTabSz="457110" rtl="0" eaLnBrk="1" latinLnBrk="0" hangingPunct="1">
        <a:defRPr sz="1800" kern="1200">
          <a:solidFill>
            <a:schemeClr val="tx1"/>
          </a:solidFill>
          <a:latin typeface="+mn-lt"/>
          <a:ea typeface="+mn-ea"/>
          <a:cs typeface="+mn-cs"/>
        </a:defRPr>
      </a:lvl7pPr>
      <a:lvl8pPr marL="3199760" algn="l" defTabSz="457110" rtl="0" eaLnBrk="1" latinLnBrk="0" hangingPunct="1">
        <a:defRPr sz="1800" kern="1200">
          <a:solidFill>
            <a:schemeClr val="tx1"/>
          </a:solidFill>
          <a:latin typeface="+mn-lt"/>
          <a:ea typeface="+mn-ea"/>
          <a:cs typeface="+mn-cs"/>
        </a:defRPr>
      </a:lvl8pPr>
      <a:lvl9pPr marL="3656868" algn="l" defTabSz="45711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36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4136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F07D4EB1-3BD2-0843-ADEE-939D95AF662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626" r:id="rId1"/>
    <p:sldLayoutId id="2147497627" r:id="rId2"/>
    <p:sldLayoutId id="2147497628" r:id="rId3"/>
    <p:sldLayoutId id="2147497629" r:id="rId4"/>
    <p:sldLayoutId id="2147497630" r:id="rId5"/>
    <p:sldLayoutId id="2147497631" r:id="rId6"/>
    <p:sldLayoutId id="2147497632" r:id="rId7"/>
    <p:sldLayoutId id="2147497633" r:id="rId8"/>
    <p:sldLayoutId id="2147497634" r:id="rId9"/>
    <p:sldLayoutId id="2147497635" r:id="rId10"/>
    <p:sldLayoutId id="2147497636"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839" indent="-285708"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2829" indent="-228567"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599961" indent="-228567"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094" indent="-228567"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Arial" pitchFamily="-112" charset="0"/>
                <a:ea typeface="Times New Roman" pitchFamily="-112" charset="0"/>
                <a:cs typeface="Times New Roman" pitchFamily="-112" charset="0"/>
              </a:defRPr>
            </a:lvl1pPr>
          </a:lstStyle>
          <a:p>
            <a:pPr>
              <a:defRPr/>
            </a:pPr>
            <a:endParaRPr lang="en-US"/>
          </a:p>
        </p:txBody>
      </p:sp>
      <p:sp>
        <p:nvSpPr>
          <p:cNvPr id="2560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latin typeface="Arial" pitchFamily="-112" charset="0"/>
                <a:ea typeface="Times New Roman" pitchFamily="-112" charset="0"/>
                <a:cs typeface="Times New Roman" pitchFamily="-112" charset="0"/>
              </a:defRPr>
            </a:lvl1pPr>
          </a:lstStyle>
          <a:p>
            <a:pPr>
              <a:defRPr/>
            </a:pPr>
            <a:endParaRPr lang="en-US"/>
          </a:p>
        </p:txBody>
      </p:sp>
      <p:sp>
        <p:nvSpPr>
          <p:cNvPr id="2560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atin typeface="Arial" charset="0"/>
                <a:cs typeface="Times New Roman" charset="0"/>
              </a:defRPr>
            </a:lvl1pPr>
          </a:lstStyle>
          <a:p>
            <a:pPr>
              <a:defRPr/>
            </a:pPr>
            <a:fld id="{03B1A4CE-FD1C-9F4C-BFF5-E41BE9E3200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270" r:id="rId1"/>
    <p:sldLayoutId id="2147497271" r:id="rId2"/>
    <p:sldLayoutId id="2147497272" r:id="rId3"/>
    <p:sldLayoutId id="2147497273" r:id="rId4"/>
    <p:sldLayoutId id="2147497274" r:id="rId5"/>
    <p:sldLayoutId id="2147497275" r:id="rId6"/>
    <p:sldLayoutId id="2147497276" r:id="rId7"/>
    <p:sldLayoutId id="2147497277" r:id="rId8"/>
    <p:sldLayoutId id="2147497278" r:id="rId9"/>
    <p:sldLayoutId id="2147497279" r:id="rId10"/>
    <p:sldLayoutId id="2147497280" r:id="rId11"/>
    <p:sldLayoutId id="2147497281" r:id="rId12"/>
    <p:sldLayoutId id="2147497282"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598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42598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1" hangingPunct="1">
              <a:spcBef>
                <a:spcPct val="0"/>
              </a:spcBef>
              <a:buClrTx/>
              <a:buFontTx/>
              <a:buNone/>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1" hangingPunct="1">
              <a:spcBef>
                <a:spcPct val="0"/>
              </a:spcBef>
              <a:buClrTx/>
              <a:buFontTx/>
              <a:buNone/>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solidFill>
                  <a:srgbClr val="000000"/>
                </a:solidFill>
                <a:latin typeface="Arial" charset="0"/>
              </a:defRPr>
            </a:lvl1pPr>
          </a:lstStyle>
          <a:p>
            <a:pPr>
              <a:defRPr/>
            </a:pPr>
            <a:fld id="{AF2E22F4-5B7F-5148-9705-0A9170ADEB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63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132" algn="ctr" rtl="0" fontAlgn="base">
        <a:spcBef>
          <a:spcPct val="0"/>
        </a:spcBef>
        <a:spcAft>
          <a:spcPct val="0"/>
        </a:spcAft>
        <a:defRPr sz="4400">
          <a:solidFill>
            <a:schemeClr val="tx2"/>
          </a:solidFill>
          <a:latin typeface="Arial" pitchFamily="-108" charset="0"/>
        </a:defRPr>
      </a:lvl6pPr>
      <a:lvl7pPr marL="914265" algn="ctr" rtl="0" fontAlgn="base">
        <a:spcBef>
          <a:spcPct val="0"/>
        </a:spcBef>
        <a:spcAft>
          <a:spcPct val="0"/>
        </a:spcAft>
        <a:defRPr sz="4400">
          <a:solidFill>
            <a:schemeClr val="tx2"/>
          </a:solidFill>
          <a:latin typeface="Arial" pitchFamily="-108" charset="0"/>
        </a:defRPr>
      </a:lvl7pPr>
      <a:lvl8pPr marL="1371396" algn="ctr" rtl="0" fontAlgn="base">
        <a:spcBef>
          <a:spcPct val="0"/>
        </a:spcBef>
        <a:spcAft>
          <a:spcPct val="0"/>
        </a:spcAft>
        <a:defRPr sz="4400">
          <a:solidFill>
            <a:schemeClr val="tx2"/>
          </a:solidFill>
          <a:latin typeface="Arial" pitchFamily="-108" charset="0"/>
        </a:defRPr>
      </a:lvl8pPr>
      <a:lvl9pPr marL="1828530" algn="ctr" rtl="0" fontAlgn="base">
        <a:spcBef>
          <a:spcPct val="0"/>
        </a:spcBef>
        <a:spcAft>
          <a:spcPct val="0"/>
        </a:spcAft>
        <a:defRPr sz="4400">
          <a:solidFill>
            <a:schemeClr val="tx2"/>
          </a:solidFill>
          <a:latin typeface="Arial" pitchFamily="-108"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08"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08"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08"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280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4280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427" tIns="45714" rIns="91427" bIns="45714" numCol="1" anchor="ctr" anchorCtr="0" compatLnSpc="1">
            <a:prstTxWarp prst="textNoShape">
              <a:avLst/>
            </a:prstTxWarp>
          </a:bodyPr>
          <a:lstStyle>
            <a:lvl1pPr>
              <a:defRPr sz="1200">
                <a:solidFill>
                  <a:srgbClr val="898989"/>
                </a:solidFill>
                <a:latin typeface="Calibri" charset="0"/>
                <a:cs typeface="MS PGothic" charset="0"/>
              </a:defRPr>
            </a:lvl1pPr>
          </a:lstStyle>
          <a:p>
            <a:fld id="{E6519472-CB5B-4246-A1E6-165522E3AF8C}" type="datetimeFigureOut">
              <a:rPr lang="en-US"/>
              <a:pPr/>
              <a:t>3/5/18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7" tIns="45714" rIns="91427" bIns="45714" rtlCol="0" anchor="ctr"/>
          <a:lstStyle>
            <a:lvl1pPr algn="ctr" fontAlgn="auto">
              <a:spcBef>
                <a:spcPts val="0"/>
              </a:spcBef>
              <a:spcAft>
                <a:spcPts val="0"/>
              </a:spcAft>
              <a:defRPr sz="1200">
                <a:solidFill>
                  <a:prstClr val="black">
                    <a:tint val="75000"/>
                  </a:prstClr>
                </a:solidFill>
                <a:latin typeface="Calibri"/>
                <a:ea typeface="MS PGothic" charset="0"/>
                <a:cs typeface="MS PGothic"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27" tIns="45714" rIns="91427" bIns="45714" numCol="1" anchor="ctr" anchorCtr="0" compatLnSpc="1">
            <a:prstTxWarp prst="textNoShape">
              <a:avLst/>
            </a:prstTxWarp>
          </a:bodyPr>
          <a:lstStyle>
            <a:lvl1pPr algn="r">
              <a:defRPr sz="1200">
                <a:solidFill>
                  <a:srgbClr val="898989"/>
                </a:solidFill>
                <a:latin typeface="Calibri" charset="0"/>
                <a:cs typeface="MS PGothic" charset="0"/>
              </a:defRPr>
            </a:lvl1pPr>
          </a:lstStyle>
          <a:p>
            <a:fld id="{8B06F129-AA50-B442-A235-2E42DF2963E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97638" r:id="rId1"/>
    <p:sldLayoutId id="2147497639" r:id="rId2"/>
    <p:sldLayoutId id="2147497640" r:id="rId3"/>
    <p:sldLayoutId id="2147497641" r:id="rId4"/>
    <p:sldLayoutId id="2147497642" r:id="rId5"/>
    <p:sldLayoutId id="2147497643" r:id="rId6"/>
    <p:sldLayoutId id="2147497644" r:id="rId7"/>
    <p:sldLayoutId id="2147497645" r:id="rId8"/>
    <p:sldLayoutId id="2147497646" r:id="rId9"/>
    <p:sldLayoutId id="2147497647" r:id="rId10"/>
    <p:sldLayoutId id="2147497648" r:id="rId11"/>
    <p:sldLayoutId id="2147497649"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32"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265"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396"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53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49" indent="-342849"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839" indent="-285708"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829" indent="-228567"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961" indent="-22856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094" indent="-22856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225"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59"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90"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22"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65" rtl="0" eaLnBrk="1" latinLnBrk="0" hangingPunct="1">
        <a:defRPr sz="1800" kern="1200">
          <a:solidFill>
            <a:schemeClr val="tx1"/>
          </a:solidFill>
          <a:latin typeface="+mn-lt"/>
          <a:ea typeface="+mn-ea"/>
          <a:cs typeface="+mn-cs"/>
        </a:defRPr>
      </a:lvl1pPr>
      <a:lvl2pPr marL="457132" algn="l" defTabSz="914265" rtl="0" eaLnBrk="1" latinLnBrk="0" hangingPunct="1">
        <a:defRPr sz="1800" kern="1200">
          <a:solidFill>
            <a:schemeClr val="tx1"/>
          </a:solidFill>
          <a:latin typeface="+mn-lt"/>
          <a:ea typeface="+mn-ea"/>
          <a:cs typeface="+mn-cs"/>
        </a:defRPr>
      </a:lvl2pPr>
      <a:lvl3pPr marL="914265" algn="l" defTabSz="914265" rtl="0" eaLnBrk="1" latinLnBrk="0" hangingPunct="1">
        <a:defRPr sz="1800" kern="1200">
          <a:solidFill>
            <a:schemeClr val="tx1"/>
          </a:solidFill>
          <a:latin typeface="+mn-lt"/>
          <a:ea typeface="+mn-ea"/>
          <a:cs typeface="+mn-cs"/>
        </a:defRPr>
      </a:lvl3pPr>
      <a:lvl4pPr marL="1371396" algn="l" defTabSz="914265" rtl="0" eaLnBrk="1" latinLnBrk="0" hangingPunct="1">
        <a:defRPr sz="1800" kern="1200">
          <a:solidFill>
            <a:schemeClr val="tx1"/>
          </a:solidFill>
          <a:latin typeface="+mn-lt"/>
          <a:ea typeface="+mn-ea"/>
          <a:cs typeface="+mn-cs"/>
        </a:defRPr>
      </a:lvl4pPr>
      <a:lvl5pPr marL="1828530" algn="l" defTabSz="914265" rtl="0" eaLnBrk="1" latinLnBrk="0" hangingPunct="1">
        <a:defRPr sz="1800" kern="1200">
          <a:solidFill>
            <a:schemeClr val="tx1"/>
          </a:solidFill>
          <a:latin typeface="+mn-lt"/>
          <a:ea typeface="+mn-ea"/>
          <a:cs typeface="+mn-cs"/>
        </a:defRPr>
      </a:lvl5pPr>
      <a:lvl6pPr marL="2285659" algn="l" defTabSz="914265" rtl="0" eaLnBrk="1" latinLnBrk="0" hangingPunct="1">
        <a:defRPr sz="1800" kern="1200">
          <a:solidFill>
            <a:schemeClr val="tx1"/>
          </a:solidFill>
          <a:latin typeface="+mn-lt"/>
          <a:ea typeface="+mn-ea"/>
          <a:cs typeface="+mn-cs"/>
        </a:defRPr>
      </a:lvl6pPr>
      <a:lvl7pPr marL="2742792" algn="l" defTabSz="914265" rtl="0" eaLnBrk="1" latinLnBrk="0" hangingPunct="1">
        <a:defRPr sz="1800" kern="1200">
          <a:solidFill>
            <a:schemeClr val="tx1"/>
          </a:solidFill>
          <a:latin typeface="+mn-lt"/>
          <a:ea typeface="+mn-ea"/>
          <a:cs typeface="+mn-cs"/>
        </a:defRPr>
      </a:lvl7pPr>
      <a:lvl8pPr marL="3199924" algn="l" defTabSz="914265" rtl="0" eaLnBrk="1" latinLnBrk="0" hangingPunct="1">
        <a:defRPr sz="1800" kern="1200">
          <a:solidFill>
            <a:schemeClr val="tx1"/>
          </a:solidFill>
          <a:latin typeface="+mn-lt"/>
          <a:ea typeface="+mn-ea"/>
          <a:cs typeface="+mn-cs"/>
        </a:defRPr>
      </a:lvl8pPr>
      <a:lvl9pPr marL="3657055" algn="l" defTabSz="914265"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7" tIns="45714" rIns="91427" bIns="45714"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a:defRPr/>
            </a:pPr>
            <a:fld id="{8677180C-9F39-454C-9B31-A7E2A83AFAE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650" r:id="rId1"/>
    <p:sldLayoutId id="2147497651" r:id="rId2"/>
    <p:sldLayoutId id="2147497652" r:id="rId3"/>
    <p:sldLayoutId id="2147497653" r:id="rId4"/>
    <p:sldLayoutId id="2147497654" r:id="rId5"/>
    <p:sldLayoutId id="2147497655" r:id="rId6"/>
    <p:sldLayoutId id="2147497656" r:id="rId7"/>
    <p:sldLayoutId id="2147497657" r:id="rId8"/>
    <p:sldLayoutId id="2147497658" r:id="rId9"/>
    <p:sldLayoutId id="2147497659" r:id="rId10"/>
    <p:sldLayoutId id="214749766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132"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265"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396"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53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849" indent="-342849"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839" indent="-285708"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2829" indent="-228567"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599961" indent="-228567"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094" indent="-228567"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225" indent="-228567"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359" indent="-228567"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8490" indent="-228567"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5622" indent="-228567"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014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F5DCEE24-73ED-4F4D-BEBF-938C6616A8C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661" r:id="rId1"/>
    <p:sldLayoutId id="2147497662" r:id="rId2"/>
    <p:sldLayoutId id="2147497663" r:id="rId3"/>
    <p:sldLayoutId id="2147497664" r:id="rId4"/>
    <p:sldLayoutId id="2147497665" r:id="rId5"/>
    <p:sldLayoutId id="2147497666" r:id="rId6"/>
    <p:sldLayoutId id="2147497667" r:id="rId7"/>
    <p:sldLayoutId id="2147497668" r:id="rId8"/>
    <p:sldLayoutId id="2147497669" r:id="rId9"/>
    <p:sldLayoutId id="2147497670" r:id="rId10"/>
    <p:sldLayoutId id="2147497671" r:id="rId11"/>
    <p:sldLayoutId id="2147497672" r:id="rId12"/>
    <p:sldLayoutId id="2147497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32" algn="ctr" rtl="0" eaLnBrk="0" fontAlgn="base" hangingPunct="0">
        <a:spcBef>
          <a:spcPct val="0"/>
        </a:spcBef>
        <a:spcAft>
          <a:spcPct val="0"/>
        </a:spcAft>
        <a:defRPr sz="4400">
          <a:solidFill>
            <a:schemeClr val="tx2"/>
          </a:solidFill>
          <a:latin typeface="Times New Roman" pitchFamily="-112" charset="0"/>
        </a:defRPr>
      </a:lvl6pPr>
      <a:lvl7pPr marL="914265" algn="ctr" rtl="0" eaLnBrk="0" fontAlgn="base" hangingPunct="0">
        <a:spcBef>
          <a:spcPct val="0"/>
        </a:spcBef>
        <a:spcAft>
          <a:spcPct val="0"/>
        </a:spcAft>
        <a:defRPr sz="4400">
          <a:solidFill>
            <a:schemeClr val="tx2"/>
          </a:solidFill>
          <a:latin typeface="Times New Roman" pitchFamily="-112" charset="0"/>
        </a:defRPr>
      </a:lvl7pPr>
      <a:lvl8pPr marL="1371396" algn="ctr" rtl="0" eaLnBrk="0" fontAlgn="base" hangingPunct="0">
        <a:spcBef>
          <a:spcPct val="0"/>
        </a:spcBef>
        <a:spcAft>
          <a:spcPct val="0"/>
        </a:spcAft>
        <a:defRPr sz="4400">
          <a:solidFill>
            <a:schemeClr val="tx2"/>
          </a:solidFill>
          <a:latin typeface="Times New Roman" pitchFamily="-112" charset="0"/>
        </a:defRPr>
      </a:lvl8pPr>
      <a:lvl9pPr marL="1828530" algn="ctr" rtl="0" eaLnBrk="0" fontAlgn="base" hangingPunct="0">
        <a:spcBef>
          <a:spcPct val="0"/>
        </a:spcBef>
        <a:spcAft>
          <a:spcPct val="0"/>
        </a:spcAft>
        <a:defRPr sz="4400">
          <a:solidFill>
            <a:schemeClr val="tx2"/>
          </a:solidFill>
          <a:latin typeface="Times New Roman" pitchFamily="-112" charset="0"/>
        </a:defRPr>
      </a:lvl9pPr>
    </p:titleStyle>
    <p:bodyStyle>
      <a:lvl1pPr marL="342849" indent="-342849"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839" indent="-285708"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829" indent="-22856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961" indent="-22856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094" indent="-22856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225"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359"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490"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5622"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4615645"/>
      </p:ext>
    </p:extLst>
  </p:cSld>
  <p:clrMap bg1="lt1" tx1="dk1" bg2="lt2" tx2="dk2" accent1="accent1" accent2="accent2" accent3="accent3" accent4="accent4" accent5="accent5" accent6="accent6" hlink="hlink" folHlink="folHlink"/>
  <p:sldLayoutIdLst>
    <p:sldLayoutId id="2147497675" r:id="rId1"/>
    <p:sldLayoutId id="2147497676" r:id="rId2"/>
    <p:sldLayoutId id="2147497677" r:id="rId3"/>
    <p:sldLayoutId id="2147497678" r:id="rId4"/>
    <p:sldLayoutId id="2147497679" r:id="rId5"/>
    <p:sldLayoutId id="2147497680" r:id="rId6"/>
    <p:sldLayoutId id="2147497681" r:id="rId7"/>
    <p:sldLayoutId id="2147497682" r:id="rId8"/>
    <p:sldLayoutId id="2147497683" r:id="rId9"/>
    <p:sldLayoutId id="2147497684" r:id="rId10"/>
    <p:sldLayoutId id="214749768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New Roman" pitchFamily="-112" charset="0"/>
        </a:defRPr>
      </a:lvl6pPr>
      <a:lvl7pPr marL="914265" algn="ctr" rtl="0" fontAlgn="base">
        <a:spcBef>
          <a:spcPct val="0"/>
        </a:spcBef>
        <a:spcAft>
          <a:spcPct val="0"/>
        </a:spcAft>
        <a:defRPr sz="4400">
          <a:solidFill>
            <a:schemeClr val="tx2"/>
          </a:solidFill>
          <a:latin typeface="Times New Roman" pitchFamily="-112" charset="0"/>
        </a:defRPr>
      </a:lvl7pPr>
      <a:lvl8pPr marL="1371396" algn="ctr" rtl="0" fontAlgn="base">
        <a:spcBef>
          <a:spcPct val="0"/>
        </a:spcBef>
        <a:spcAft>
          <a:spcPct val="0"/>
        </a:spcAft>
        <a:defRPr sz="4400">
          <a:solidFill>
            <a:schemeClr val="tx2"/>
          </a:solidFill>
          <a:latin typeface="Times New Roman" pitchFamily="-112" charset="0"/>
        </a:defRPr>
      </a:lvl8pPr>
      <a:lvl9pPr marL="1828530" algn="ctr" rtl="0" fontAlgn="base">
        <a:spcBef>
          <a:spcPct val="0"/>
        </a:spcBef>
        <a:spcAft>
          <a:spcPct val="0"/>
        </a:spcAft>
        <a:defRPr sz="4400">
          <a:solidFill>
            <a:schemeClr val="tx2"/>
          </a:solidFill>
          <a:latin typeface="Times New Roman" pitchFamily="-112" charset="0"/>
        </a:defRPr>
      </a:lvl9pPr>
    </p:titleStyle>
    <p:bodyStyle>
      <a:lvl1pPr marL="342849" indent="-342849"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839" indent="-285708"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2829" indent="-228567"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599961" indent="-228567"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094" indent="-228567"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225" indent="-228567" algn="l" rtl="0" fontAlgn="base">
        <a:spcBef>
          <a:spcPct val="20000"/>
        </a:spcBef>
        <a:spcAft>
          <a:spcPct val="0"/>
        </a:spcAft>
        <a:buChar char="»"/>
        <a:defRPr sz="2000">
          <a:solidFill>
            <a:schemeClr val="tx1"/>
          </a:solidFill>
          <a:latin typeface="+mn-lt"/>
          <a:ea typeface="ＭＳ Ｐゴシック" pitchFamily="-112"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2"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2"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951792066"/>
      </p:ext>
    </p:extLst>
  </p:cSld>
  <p:clrMap bg1="lt1" tx1="dk1" bg2="lt2" tx2="dk2" accent1="accent1" accent2="accent2" accent3="accent3" accent4="accent4" accent5="accent5" accent6="accent6" hlink="hlink" folHlink="folHlink"/>
  <p:sldLayoutIdLst>
    <p:sldLayoutId id="2147497687" r:id="rId1"/>
    <p:sldLayoutId id="2147497688" r:id="rId2"/>
    <p:sldLayoutId id="2147497689" r:id="rId3"/>
    <p:sldLayoutId id="2147497690" r:id="rId4"/>
    <p:sldLayoutId id="2147497691" r:id="rId5"/>
    <p:sldLayoutId id="2147497692" r:id="rId6"/>
    <p:sldLayoutId id="2147497693" r:id="rId7"/>
    <p:sldLayoutId id="2147497694" r:id="rId8"/>
    <p:sldLayoutId id="2147497695" r:id="rId9"/>
    <p:sldLayoutId id="2147497696" r:id="rId10"/>
    <p:sldLayoutId id="214749769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mn-ea"/>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741227119"/>
      </p:ext>
    </p:extLst>
  </p:cSld>
  <p:clrMap bg1="lt1" tx1="dk1" bg2="lt2" tx2="dk2" accent1="accent1" accent2="accent2" accent3="accent3" accent4="accent4" accent5="accent5" accent6="accent6" hlink="hlink" folHlink="folHlink"/>
  <p:sldLayoutIdLst>
    <p:sldLayoutId id="2147497699" r:id="rId1"/>
    <p:sldLayoutId id="2147497700" r:id="rId2"/>
    <p:sldLayoutId id="2147497701" r:id="rId3"/>
    <p:sldLayoutId id="2147497702" r:id="rId4"/>
    <p:sldLayoutId id="2147497703" r:id="rId5"/>
    <p:sldLayoutId id="2147497704" r:id="rId6"/>
    <p:sldLayoutId id="2147497705" r:id="rId7"/>
    <p:sldLayoutId id="2147497706" r:id="rId8"/>
    <p:sldLayoutId id="2147497707" r:id="rId9"/>
    <p:sldLayoutId id="2147497708" r:id="rId10"/>
    <p:sldLayoutId id="214749770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mn-ea"/>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63880444"/>
      </p:ext>
    </p:extLst>
  </p:cSld>
  <p:clrMap bg1="lt1" tx1="dk1" bg2="lt2" tx2="dk2" accent1="accent1" accent2="accent2" accent3="accent3" accent4="accent4" accent5="accent5" accent6="accent6" hlink="hlink" folHlink="folHlink"/>
  <p:sldLayoutIdLst>
    <p:sldLayoutId id="2147497711" r:id="rId1"/>
    <p:sldLayoutId id="2147497712" r:id="rId2"/>
    <p:sldLayoutId id="2147497713" r:id="rId3"/>
    <p:sldLayoutId id="2147497714" r:id="rId4"/>
    <p:sldLayoutId id="2147497715" r:id="rId5"/>
    <p:sldLayoutId id="2147497716" r:id="rId6"/>
    <p:sldLayoutId id="2147497717" r:id="rId7"/>
    <p:sldLayoutId id="2147497718" r:id="rId8"/>
    <p:sldLayoutId id="2147497719" r:id="rId9"/>
    <p:sldLayoutId id="2147497720" r:id="rId10"/>
    <p:sldLayoutId id="214749772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mn-ea"/>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10"/>
          <p:cNvSpPr>
            <a:spLocks noChangeArrowheads="1"/>
          </p:cNvSpPr>
          <p:nvPr userDrawn="1"/>
        </p:nvSpPr>
        <p:spPr bwMode="auto">
          <a:xfrm>
            <a:off x="1116014" y="0"/>
            <a:ext cx="8027987" cy="6858000"/>
          </a:xfrm>
          <a:prstGeom prst="rect">
            <a:avLst/>
          </a:prstGeom>
          <a:gradFill rotWithShape="1">
            <a:gsLst>
              <a:gs pos="0">
                <a:srgbClr val="6600CC"/>
              </a:gs>
              <a:gs pos="100000">
                <a:srgbClr val="000000"/>
              </a:gs>
            </a:gsLst>
            <a:path path="rect">
              <a:fillToRect l="50000" t="50000" r="50000" b="50000"/>
            </a:path>
          </a:gradFill>
          <a:ln w="12700" cap="sq">
            <a:solidFill>
              <a:srgbClr val="000000"/>
            </a:solidFill>
            <a:round/>
            <a:headEnd type="none" w="sm" len="sm"/>
            <a:tailEnd type="none" w="sm" len="sm"/>
          </a:ln>
        </p:spPr>
        <p:txBody>
          <a:bodyPr wrap="none" lIns="91427" tIns="45714" rIns="91427" bIns="45714"/>
          <a:lstStyle/>
          <a:p>
            <a:endParaRPr lang="en-US">
              <a:solidFill>
                <a:srgbClr val="EAEAEA"/>
              </a:solidFill>
            </a:endParaRPr>
          </a:p>
        </p:txBody>
      </p:sp>
      <p:grpSp>
        <p:nvGrpSpPr>
          <p:cNvPr id="1027" name="Group 2"/>
          <p:cNvGrpSpPr>
            <a:grpSpLocks/>
          </p:cNvGrpSpPr>
          <p:nvPr/>
        </p:nvGrpSpPr>
        <p:grpSpPr bwMode="auto">
          <a:xfrm>
            <a:off x="0" y="1"/>
            <a:ext cx="1143000" cy="6856413"/>
            <a:chOff x="0" y="0"/>
            <a:chExt cx="720" cy="4319"/>
          </a:xfrm>
        </p:grpSpPr>
        <p:sp>
          <p:nvSpPr>
            <p:cNvPr id="1030"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solidFill>
                  <a:srgbClr val="EAEAEA"/>
                </a:solidFill>
              </a:endParaRPr>
            </a:p>
          </p:txBody>
        </p:sp>
        <p:sp>
          <p:nvSpPr>
            <p:cNvPr id="1031"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solidFill>
                  <a:srgbClr val="EAEAEA"/>
                </a:solidFill>
              </a:endParaRPr>
            </a:p>
          </p:txBody>
        </p:sp>
        <p:pic>
          <p:nvPicPr>
            <p:cNvPr id="1032" name="Picture 5"/>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1028" name="Rectangle 6"/>
          <p:cNvSpPr>
            <a:spLocks noGrp="1" noChangeArrowheads="1"/>
          </p:cNvSpPr>
          <p:nvPr>
            <p:ph type="title"/>
          </p:nvPr>
        </p:nvSpPr>
        <p:spPr bwMode="auto">
          <a:xfrm>
            <a:off x="1219201"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15" tIns="45707" rIns="91415" bIns="45707" numCol="1" anchor="ctr"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1219201"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15" tIns="45707" rIns="91415" bIns="4570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3855843"/>
      </p:ext>
    </p:extLst>
  </p:cSld>
  <p:clrMap bg1="dk2" tx1="lt1" bg2="dk1" tx2="lt2" accent1="accent1" accent2="accent2" accent3="accent3" accent4="accent4" accent5="accent5" accent6="accent6" hlink="hlink" folHlink="folHlink"/>
  <p:sldLayoutIdLst>
    <p:sldLayoutId id="2147497723" r:id="rId1"/>
    <p:sldLayoutId id="2147497724" r:id="rId2"/>
    <p:sldLayoutId id="2147497725" r:id="rId3"/>
    <p:sldLayoutId id="2147497726" r:id="rId4"/>
    <p:sldLayoutId id="2147497727" r:id="rId5"/>
    <p:sldLayoutId id="2147497728" r:id="rId6"/>
    <p:sldLayoutId id="2147497729" r:id="rId7"/>
    <p:sldLayoutId id="2147497730" r:id="rId8"/>
    <p:sldLayoutId id="2147497731" r:id="rId9"/>
    <p:sldLayoutId id="2147497732" r:id="rId10"/>
    <p:sldLayoutId id="2147497733" r:id="rId11"/>
    <p:sldLayoutId id="2147497734" r:id="rId12"/>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079" algn="l" rtl="0" fontAlgn="base">
        <a:spcBef>
          <a:spcPct val="0"/>
        </a:spcBef>
        <a:spcAft>
          <a:spcPct val="0"/>
        </a:spcAft>
        <a:defRPr sz="4400">
          <a:solidFill>
            <a:schemeClr val="tx2"/>
          </a:solidFill>
          <a:latin typeface="Times New Roman" pitchFamily="-111" charset="0"/>
        </a:defRPr>
      </a:lvl6pPr>
      <a:lvl7pPr marL="914158" algn="l" rtl="0" fontAlgn="base">
        <a:spcBef>
          <a:spcPct val="0"/>
        </a:spcBef>
        <a:spcAft>
          <a:spcPct val="0"/>
        </a:spcAft>
        <a:defRPr sz="4400">
          <a:solidFill>
            <a:schemeClr val="tx2"/>
          </a:solidFill>
          <a:latin typeface="Times New Roman" pitchFamily="-111" charset="0"/>
        </a:defRPr>
      </a:lvl7pPr>
      <a:lvl8pPr marL="1371236" algn="l" rtl="0" fontAlgn="base">
        <a:spcBef>
          <a:spcPct val="0"/>
        </a:spcBef>
        <a:spcAft>
          <a:spcPct val="0"/>
        </a:spcAft>
        <a:defRPr sz="4400">
          <a:solidFill>
            <a:schemeClr val="tx2"/>
          </a:solidFill>
          <a:latin typeface="Times New Roman" pitchFamily="-111" charset="0"/>
        </a:defRPr>
      </a:lvl8pPr>
      <a:lvl9pPr marL="1828313" algn="l" rtl="0" fontAlgn="base">
        <a:spcBef>
          <a:spcPct val="0"/>
        </a:spcBef>
        <a:spcAft>
          <a:spcPct val="0"/>
        </a:spcAft>
        <a:defRPr sz="4400">
          <a:solidFill>
            <a:schemeClr val="tx2"/>
          </a:solidFill>
          <a:latin typeface="Times New Roman" pitchFamily="-111" charset="0"/>
        </a:defRPr>
      </a:lvl9pPr>
    </p:titleStyle>
    <p:bodyStyle>
      <a:lvl1pPr marL="341262" indent="-341262"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ＭＳ Ｐゴシック" charset="-128"/>
          <a:cs typeface="Arial"/>
        </a:defRPr>
      </a:lvl1pPr>
      <a:lvl2pPr marL="741253" indent="-284121"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1242" indent="-226977"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598375" indent="-226977"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5507" indent="-226977"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3932" indent="-228540" algn="l" rtl="0" fontAlgn="base">
        <a:spcBef>
          <a:spcPct val="20000"/>
        </a:spcBef>
        <a:spcAft>
          <a:spcPct val="0"/>
        </a:spcAft>
        <a:buChar char="•"/>
        <a:defRPr sz="2000">
          <a:solidFill>
            <a:schemeClr val="tx1"/>
          </a:solidFill>
          <a:latin typeface="+mn-lt"/>
          <a:ea typeface="ＭＳ Ｐゴシック" pitchFamily="-111" charset="-128"/>
        </a:defRPr>
      </a:lvl6pPr>
      <a:lvl7pPr marL="2971011" indent="-228540" algn="l" rtl="0" fontAlgn="base">
        <a:spcBef>
          <a:spcPct val="20000"/>
        </a:spcBef>
        <a:spcAft>
          <a:spcPct val="0"/>
        </a:spcAft>
        <a:buChar char="•"/>
        <a:defRPr sz="2000">
          <a:solidFill>
            <a:schemeClr val="tx1"/>
          </a:solidFill>
          <a:latin typeface="+mn-lt"/>
          <a:ea typeface="ＭＳ Ｐゴシック" pitchFamily="-111" charset="-128"/>
        </a:defRPr>
      </a:lvl7pPr>
      <a:lvl8pPr marL="3428089" indent="-228540" algn="l" rtl="0" fontAlgn="base">
        <a:spcBef>
          <a:spcPct val="20000"/>
        </a:spcBef>
        <a:spcAft>
          <a:spcPct val="0"/>
        </a:spcAft>
        <a:buChar char="•"/>
        <a:defRPr sz="2000">
          <a:solidFill>
            <a:schemeClr val="tx1"/>
          </a:solidFill>
          <a:latin typeface="+mn-lt"/>
          <a:ea typeface="ＭＳ Ｐゴシック" pitchFamily="-111" charset="-128"/>
        </a:defRPr>
      </a:lvl8pPr>
      <a:lvl9pPr marL="3885167" indent="-22854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079" rtl="0" eaLnBrk="1" latinLnBrk="0" hangingPunct="1">
        <a:defRPr sz="1800" kern="1200">
          <a:solidFill>
            <a:schemeClr val="tx1"/>
          </a:solidFill>
          <a:latin typeface="+mn-lt"/>
          <a:ea typeface="+mn-ea"/>
          <a:cs typeface="+mn-cs"/>
        </a:defRPr>
      </a:lvl1pPr>
      <a:lvl2pPr marL="457079" algn="l" defTabSz="457079" rtl="0" eaLnBrk="1" latinLnBrk="0" hangingPunct="1">
        <a:defRPr sz="1800" kern="1200">
          <a:solidFill>
            <a:schemeClr val="tx1"/>
          </a:solidFill>
          <a:latin typeface="+mn-lt"/>
          <a:ea typeface="+mn-ea"/>
          <a:cs typeface="+mn-cs"/>
        </a:defRPr>
      </a:lvl2pPr>
      <a:lvl3pPr marL="914158" algn="l" defTabSz="457079" rtl="0" eaLnBrk="1" latinLnBrk="0" hangingPunct="1">
        <a:defRPr sz="1800" kern="1200">
          <a:solidFill>
            <a:schemeClr val="tx1"/>
          </a:solidFill>
          <a:latin typeface="+mn-lt"/>
          <a:ea typeface="+mn-ea"/>
          <a:cs typeface="+mn-cs"/>
        </a:defRPr>
      </a:lvl3pPr>
      <a:lvl4pPr marL="1371236" algn="l" defTabSz="457079" rtl="0" eaLnBrk="1" latinLnBrk="0" hangingPunct="1">
        <a:defRPr sz="1800" kern="1200">
          <a:solidFill>
            <a:schemeClr val="tx1"/>
          </a:solidFill>
          <a:latin typeface="+mn-lt"/>
          <a:ea typeface="+mn-ea"/>
          <a:cs typeface="+mn-cs"/>
        </a:defRPr>
      </a:lvl4pPr>
      <a:lvl5pPr marL="1828313" algn="l" defTabSz="457079" rtl="0" eaLnBrk="1" latinLnBrk="0" hangingPunct="1">
        <a:defRPr sz="1800" kern="1200">
          <a:solidFill>
            <a:schemeClr val="tx1"/>
          </a:solidFill>
          <a:latin typeface="+mn-lt"/>
          <a:ea typeface="+mn-ea"/>
          <a:cs typeface="+mn-cs"/>
        </a:defRPr>
      </a:lvl5pPr>
      <a:lvl6pPr marL="2285392" algn="l" defTabSz="457079" rtl="0" eaLnBrk="1" latinLnBrk="0" hangingPunct="1">
        <a:defRPr sz="1800" kern="1200">
          <a:solidFill>
            <a:schemeClr val="tx1"/>
          </a:solidFill>
          <a:latin typeface="+mn-lt"/>
          <a:ea typeface="+mn-ea"/>
          <a:cs typeface="+mn-cs"/>
        </a:defRPr>
      </a:lvl6pPr>
      <a:lvl7pPr marL="2742471" algn="l" defTabSz="457079" rtl="0" eaLnBrk="1" latinLnBrk="0" hangingPunct="1">
        <a:defRPr sz="1800" kern="1200">
          <a:solidFill>
            <a:schemeClr val="tx1"/>
          </a:solidFill>
          <a:latin typeface="+mn-lt"/>
          <a:ea typeface="+mn-ea"/>
          <a:cs typeface="+mn-cs"/>
        </a:defRPr>
      </a:lvl7pPr>
      <a:lvl8pPr marL="3199549" algn="l" defTabSz="457079" rtl="0" eaLnBrk="1" latinLnBrk="0" hangingPunct="1">
        <a:defRPr sz="1800" kern="1200">
          <a:solidFill>
            <a:schemeClr val="tx1"/>
          </a:solidFill>
          <a:latin typeface="+mn-lt"/>
          <a:ea typeface="+mn-ea"/>
          <a:cs typeface="+mn-cs"/>
        </a:defRPr>
      </a:lvl8pPr>
      <a:lvl9pPr marL="3656627" algn="l" defTabSz="457079"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427" tIns="45714" rIns="91427" bIns="45714"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3/5/18</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7" tIns="45714" rIns="91427" bIns="45714"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27" tIns="45714" rIns="91427" bIns="45714"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2016579995"/>
      </p:ext>
    </p:extLst>
  </p:cSld>
  <p:clrMap bg1="lt1" tx1="dk1" bg2="lt2" tx2="dk2" accent1="accent1" accent2="accent2" accent3="accent3" accent4="accent4" accent5="accent5" accent6="accent6" hlink="hlink" folHlink="folHlink"/>
  <p:sldLayoutIdLst>
    <p:sldLayoutId id="2147497736" r:id="rId1"/>
    <p:sldLayoutId id="2147497737" r:id="rId2"/>
    <p:sldLayoutId id="2147497738" r:id="rId3"/>
    <p:sldLayoutId id="2147497739" r:id="rId4"/>
    <p:sldLayoutId id="2147497740" r:id="rId5"/>
    <p:sldLayoutId id="2147497741" r:id="rId6"/>
    <p:sldLayoutId id="2147497742" r:id="rId7"/>
    <p:sldLayoutId id="2147497743" r:id="rId8"/>
    <p:sldLayoutId id="2147497744" r:id="rId9"/>
    <p:sldLayoutId id="2147497745" r:id="rId10"/>
    <p:sldLayoutId id="2147497746"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32" algn="ctr" rtl="0" fontAlgn="base">
        <a:spcBef>
          <a:spcPct val="0"/>
        </a:spcBef>
        <a:spcAft>
          <a:spcPct val="0"/>
        </a:spcAft>
        <a:defRPr sz="4400">
          <a:solidFill>
            <a:schemeClr val="tx1"/>
          </a:solidFill>
          <a:latin typeface="Calibri" charset="0"/>
          <a:ea typeface="ＭＳ Ｐゴシック" charset="0"/>
        </a:defRPr>
      </a:lvl6pPr>
      <a:lvl7pPr marL="914265" algn="ctr" rtl="0" fontAlgn="base">
        <a:spcBef>
          <a:spcPct val="0"/>
        </a:spcBef>
        <a:spcAft>
          <a:spcPct val="0"/>
        </a:spcAft>
        <a:defRPr sz="4400">
          <a:solidFill>
            <a:schemeClr val="tx1"/>
          </a:solidFill>
          <a:latin typeface="Calibri" charset="0"/>
          <a:ea typeface="ＭＳ Ｐゴシック" charset="0"/>
        </a:defRPr>
      </a:lvl7pPr>
      <a:lvl8pPr marL="1371396" algn="ctr" rtl="0" fontAlgn="base">
        <a:spcBef>
          <a:spcPct val="0"/>
        </a:spcBef>
        <a:spcAft>
          <a:spcPct val="0"/>
        </a:spcAft>
        <a:defRPr sz="4400">
          <a:solidFill>
            <a:schemeClr val="tx1"/>
          </a:solidFill>
          <a:latin typeface="Calibri" charset="0"/>
          <a:ea typeface="ＭＳ Ｐゴシック" charset="0"/>
        </a:defRPr>
      </a:lvl8pPr>
      <a:lvl9pPr marL="1828530" algn="ctr" rtl="0" fontAlgn="base">
        <a:spcBef>
          <a:spcPct val="0"/>
        </a:spcBef>
        <a:spcAft>
          <a:spcPct val="0"/>
        </a:spcAft>
        <a:defRPr sz="4400">
          <a:solidFill>
            <a:schemeClr val="tx1"/>
          </a:solidFill>
          <a:latin typeface="Calibri" charset="0"/>
          <a:ea typeface="ＭＳ Ｐゴシック" charset="0"/>
        </a:defRPr>
      </a:lvl9pPr>
    </p:titleStyle>
    <p:bodyStyle>
      <a:lvl1pPr marL="342849" indent="-342849"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839" indent="-285708"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829" indent="-228567"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961" indent="-22856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094" indent="-22856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225"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59"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90"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22"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65" rtl="0" eaLnBrk="1" latinLnBrk="0" hangingPunct="1">
        <a:defRPr sz="1800" kern="1200">
          <a:solidFill>
            <a:schemeClr val="tx1"/>
          </a:solidFill>
          <a:latin typeface="+mn-lt"/>
          <a:ea typeface="+mn-ea"/>
          <a:cs typeface="+mn-cs"/>
        </a:defRPr>
      </a:lvl1pPr>
      <a:lvl2pPr marL="457132" algn="l" defTabSz="914265" rtl="0" eaLnBrk="1" latinLnBrk="0" hangingPunct="1">
        <a:defRPr sz="1800" kern="1200">
          <a:solidFill>
            <a:schemeClr val="tx1"/>
          </a:solidFill>
          <a:latin typeface="+mn-lt"/>
          <a:ea typeface="+mn-ea"/>
          <a:cs typeface="+mn-cs"/>
        </a:defRPr>
      </a:lvl2pPr>
      <a:lvl3pPr marL="914265" algn="l" defTabSz="914265" rtl="0" eaLnBrk="1" latinLnBrk="0" hangingPunct="1">
        <a:defRPr sz="1800" kern="1200">
          <a:solidFill>
            <a:schemeClr val="tx1"/>
          </a:solidFill>
          <a:latin typeface="+mn-lt"/>
          <a:ea typeface="+mn-ea"/>
          <a:cs typeface="+mn-cs"/>
        </a:defRPr>
      </a:lvl3pPr>
      <a:lvl4pPr marL="1371396" algn="l" defTabSz="914265" rtl="0" eaLnBrk="1" latinLnBrk="0" hangingPunct="1">
        <a:defRPr sz="1800" kern="1200">
          <a:solidFill>
            <a:schemeClr val="tx1"/>
          </a:solidFill>
          <a:latin typeface="+mn-lt"/>
          <a:ea typeface="+mn-ea"/>
          <a:cs typeface="+mn-cs"/>
        </a:defRPr>
      </a:lvl4pPr>
      <a:lvl5pPr marL="1828530" algn="l" defTabSz="914265" rtl="0" eaLnBrk="1" latinLnBrk="0" hangingPunct="1">
        <a:defRPr sz="1800" kern="1200">
          <a:solidFill>
            <a:schemeClr val="tx1"/>
          </a:solidFill>
          <a:latin typeface="+mn-lt"/>
          <a:ea typeface="+mn-ea"/>
          <a:cs typeface="+mn-cs"/>
        </a:defRPr>
      </a:lvl5pPr>
      <a:lvl6pPr marL="2285659" algn="l" defTabSz="914265" rtl="0" eaLnBrk="1" latinLnBrk="0" hangingPunct="1">
        <a:defRPr sz="1800" kern="1200">
          <a:solidFill>
            <a:schemeClr val="tx1"/>
          </a:solidFill>
          <a:latin typeface="+mn-lt"/>
          <a:ea typeface="+mn-ea"/>
          <a:cs typeface="+mn-cs"/>
        </a:defRPr>
      </a:lvl6pPr>
      <a:lvl7pPr marL="2742792" algn="l" defTabSz="914265" rtl="0" eaLnBrk="1" latinLnBrk="0" hangingPunct="1">
        <a:defRPr sz="1800" kern="1200">
          <a:solidFill>
            <a:schemeClr val="tx1"/>
          </a:solidFill>
          <a:latin typeface="+mn-lt"/>
          <a:ea typeface="+mn-ea"/>
          <a:cs typeface="+mn-cs"/>
        </a:defRPr>
      </a:lvl7pPr>
      <a:lvl8pPr marL="3199924" algn="l" defTabSz="914265" rtl="0" eaLnBrk="1" latinLnBrk="0" hangingPunct="1">
        <a:defRPr sz="1800" kern="1200">
          <a:solidFill>
            <a:schemeClr val="tx1"/>
          </a:solidFill>
          <a:latin typeface="+mn-lt"/>
          <a:ea typeface="+mn-ea"/>
          <a:cs typeface="+mn-cs"/>
        </a:defRPr>
      </a:lvl8pPr>
      <a:lvl9pPr marL="3657055" algn="l" defTabSz="91426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226" name="Group 2"/>
          <p:cNvGrpSpPr>
            <a:grpSpLocks/>
          </p:cNvGrpSpPr>
          <p:nvPr/>
        </p:nvGrpSpPr>
        <p:grpSpPr bwMode="auto">
          <a:xfrm>
            <a:off x="0" y="2286000"/>
            <a:ext cx="9144000" cy="3581400"/>
            <a:chOff x="0" y="1968"/>
            <a:chExt cx="5760" cy="2256"/>
          </a:xfrm>
        </p:grpSpPr>
        <p:sp>
          <p:nvSpPr>
            <p:cNvPr id="5223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3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3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3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3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3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3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4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4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4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4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4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4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4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4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4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4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5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5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5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5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5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5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5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5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5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5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6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6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6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6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6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6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6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6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6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6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7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7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7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7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7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7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7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7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7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7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8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8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8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8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8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8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8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8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8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8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9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9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9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9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9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9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5222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ltLang="ja-JP"/>
              <a:t>Click to edit Master title style</a:t>
            </a:r>
          </a:p>
        </p:txBody>
      </p:sp>
      <p:sp>
        <p:nvSpPr>
          <p:cNvPr id="5222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2806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kumimoji="1" sz="1400">
                <a:latin typeface="Helvetica" pitchFamily="-112" charset="0"/>
                <a:ea typeface="Osaka" pitchFamily="-112" charset="-128"/>
                <a:cs typeface="Osaka" pitchFamily="-112" charset="-128"/>
              </a:defRPr>
            </a:lvl1pPr>
          </a:lstStyle>
          <a:p>
            <a:pPr>
              <a:defRPr/>
            </a:pPr>
            <a:endParaRPr lang="en-US" altLang="ja-JP"/>
          </a:p>
        </p:txBody>
      </p:sp>
      <p:sp>
        <p:nvSpPr>
          <p:cNvPr id="128069" name="Rectangle 69"/>
          <p:cNvSpPr>
            <a:spLocks noGrp="1" noChangeArrowheads="1"/>
          </p:cNvSpPr>
          <p:nvPr>
            <p:ph type="ftr" sz="quarter" idx="3"/>
          </p:nvPr>
        </p:nvSpPr>
        <p:spPr bwMode="auto">
          <a:xfrm>
            <a:off x="2057403" y="6248400"/>
            <a:ext cx="5237163"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kumimoji="1" sz="1400">
                <a:latin typeface="Helvetica" pitchFamily="-112" charset="0"/>
                <a:ea typeface="Osaka" pitchFamily="-112" charset="-128"/>
                <a:cs typeface="Osaka" pitchFamily="-112" charset="-128"/>
              </a:defRPr>
            </a:lvl1pPr>
          </a:lstStyle>
          <a:p>
            <a:pPr>
              <a:defRPr/>
            </a:pPr>
            <a:endParaRPr lang="en-US" altLang="ja-JP"/>
          </a:p>
        </p:txBody>
      </p:sp>
      <p:sp>
        <p:nvSpPr>
          <p:cNvPr id="12807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kumimoji="1" sz="1400">
                <a:latin typeface="Helvetica" charset="0"/>
                <a:ea typeface="Osaka" charset="0"/>
                <a:cs typeface="Osaka" charset="0"/>
              </a:defRPr>
            </a:lvl1pPr>
          </a:lstStyle>
          <a:p>
            <a:pPr>
              <a:defRPr/>
            </a:pPr>
            <a:fld id="{25EEB5C0-C8E6-0F45-A049-C758E0665EED}" type="slidenum">
              <a:rPr lang="en-US" altLang="ja-JP"/>
              <a:pPr>
                <a:defRPr/>
              </a:pPr>
              <a:t>‹#›</a:t>
            </a:fld>
            <a:endParaRPr lang="en-US" altLang="ja-JP"/>
          </a:p>
        </p:txBody>
      </p:sp>
      <p:pic>
        <p:nvPicPr>
          <p:cNvPr id="5223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97440" r:id="rId1"/>
    <p:sldLayoutId id="2147497283" r:id="rId2"/>
    <p:sldLayoutId id="2147497284" r:id="rId3"/>
    <p:sldLayoutId id="2147497285" r:id="rId4"/>
    <p:sldLayoutId id="2147497286" r:id="rId5"/>
    <p:sldLayoutId id="2147497287" r:id="rId6"/>
    <p:sldLayoutId id="2147497288" r:id="rId7"/>
    <p:sldLayoutId id="2147497289" r:id="rId8"/>
    <p:sldLayoutId id="2147497290" r:id="rId9"/>
    <p:sldLayoutId id="2147497291" r:id="rId10"/>
    <p:sldLayoutId id="2147497292"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2pPr>
      <a:lvl3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3pPr>
      <a:lvl4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4pPr>
      <a:lvl5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5pPr>
      <a:lvl6pPr marL="457132"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6pPr>
      <a:lvl7pPr marL="914265"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7pPr>
      <a:lvl8pPr marL="1371396"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8pPr>
      <a:lvl9pPr marL="182853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9pPr>
    </p:titleStyle>
    <p:bodyStyle>
      <a:lvl1pPr marL="453958" indent="-352373"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028" indent="-350786"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396" indent="-317452"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401" indent="-301580"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564" indent="-295231"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4696" indent="-295231"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6pPr>
      <a:lvl7pPr marL="3261827" indent="-295231"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7pPr>
      <a:lvl8pPr marL="3718958" indent="-295231"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8pPr>
      <a:lvl9pPr marL="4176092" indent="-295231"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3" y="228601"/>
            <a:ext cx="8239125" cy="6391275"/>
          </a:xfrm>
          <a:prstGeom prst="rect">
            <a:avLst/>
          </a:prstGeom>
          <a:solidFill>
            <a:srgbClr val="EDE7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lIns="91427" tIns="45714" rIns="91427" bIns="45714" anchor="ctr"/>
          <a:lstStyle/>
          <a:p>
            <a:endParaRPr lang="en-US">
              <a:solidFill>
                <a:srgbClr val="000000"/>
              </a:solidFill>
            </a:endParaRPr>
          </a:p>
        </p:txBody>
      </p:sp>
      <p:pic>
        <p:nvPicPr>
          <p:cNvPr id="1028" name="Picture 4" descr="minispir"/>
          <p:cNvPicPr>
            <a:picLocks noChangeAspect="1" noChangeArrowheads="1"/>
          </p:cNvPicPr>
          <p:nvPr/>
        </p:nvPicPr>
        <p:blipFill>
          <a:blip r:embed="rId13">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3">
            <a:extLst>
              <a:ext uri="{28A0092B-C50C-407E-A947-70E740481C1C}">
                <a14:useLocalDpi xmlns:a14="http://schemas.microsoft.com/office/drawing/2010/main" val="0"/>
              </a:ext>
            </a:extLst>
          </a:blip>
          <a:srcRect t="39999"/>
          <a:stretch>
            <a:fillRect/>
          </a:stretch>
        </p:blipFill>
        <p:spPr bwMode="ltGray">
          <a:xfrm>
            <a:off x="0" y="4222751"/>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4" y="6107113"/>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vl1pPr>
          </a:lstStyle>
          <a:p>
            <a:pPr>
              <a:defRPr/>
            </a:pPr>
            <a:fld id="{59DCBD2E-90F0-0142-A71E-44B66B417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9086108"/>
      </p:ext>
    </p:extLst>
  </p:cSld>
  <p:clrMap bg1="lt1" tx1="dk1" bg2="lt2" tx2="dk2" accent1="accent1" accent2="accent2" accent3="accent3" accent4="accent4" accent5="accent5" accent6="accent6" hlink="hlink" folHlink="folHlink"/>
  <p:sldLayoutIdLst>
    <p:sldLayoutId id="2147497748" r:id="rId1"/>
    <p:sldLayoutId id="2147497749" r:id="rId2"/>
    <p:sldLayoutId id="2147497750" r:id="rId3"/>
    <p:sldLayoutId id="2147497751" r:id="rId4"/>
    <p:sldLayoutId id="2147497752" r:id="rId5"/>
    <p:sldLayoutId id="2147497753" r:id="rId6"/>
    <p:sldLayoutId id="2147497754" r:id="rId7"/>
    <p:sldLayoutId id="2147497755" r:id="rId8"/>
    <p:sldLayoutId id="2147497756" r:id="rId9"/>
    <p:sldLayoutId id="2147497757" r:id="rId10"/>
    <p:sldLayoutId id="2147497758"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132" algn="ctr" rtl="0" fontAlgn="base">
        <a:spcBef>
          <a:spcPct val="0"/>
        </a:spcBef>
        <a:spcAft>
          <a:spcPct val="0"/>
        </a:spcAft>
        <a:defRPr sz="4400">
          <a:solidFill>
            <a:schemeClr val="tx2"/>
          </a:solidFill>
          <a:latin typeface="Times New Roman" pitchFamily="-111" charset="0"/>
        </a:defRPr>
      </a:lvl6pPr>
      <a:lvl7pPr marL="914265" algn="ctr" rtl="0" fontAlgn="base">
        <a:spcBef>
          <a:spcPct val="0"/>
        </a:spcBef>
        <a:spcAft>
          <a:spcPct val="0"/>
        </a:spcAft>
        <a:defRPr sz="4400">
          <a:solidFill>
            <a:schemeClr val="tx2"/>
          </a:solidFill>
          <a:latin typeface="Times New Roman" pitchFamily="-111" charset="0"/>
        </a:defRPr>
      </a:lvl7pPr>
      <a:lvl8pPr marL="1371396" algn="ctr" rtl="0" fontAlgn="base">
        <a:spcBef>
          <a:spcPct val="0"/>
        </a:spcBef>
        <a:spcAft>
          <a:spcPct val="0"/>
        </a:spcAft>
        <a:defRPr sz="4400">
          <a:solidFill>
            <a:schemeClr val="tx2"/>
          </a:solidFill>
          <a:latin typeface="Times New Roman" pitchFamily="-111" charset="0"/>
        </a:defRPr>
      </a:lvl8pPr>
      <a:lvl9pPr marL="1828530" algn="ctr" rtl="0" fontAlgn="base">
        <a:spcBef>
          <a:spcPct val="0"/>
        </a:spcBef>
        <a:spcAft>
          <a:spcPct val="0"/>
        </a:spcAft>
        <a:defRPr sz="4400">
          <a:solidFill>
            <a:schemeClr val="tx2"/>
          </a:solidFill>
          <a:latin typeface="Times New Roman"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Arial"/>
          <a:ea typeface="ＭＳ Ｐゴシック" pitchFamily="-107" charset="-128"/>
          <a:cs typeface="Arial"/>
        </a:defRPr>
      </a:lvl1pPr>
      <a:lvl2pPr marL="742839" indent="-285708"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2829" indent="-228567"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599961" indent="-228567"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094" indent="-228567"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smtClean="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smtClean="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D14F43DF-88AA-B847-8FE1-7099CD9F70D0}" type="slidenum">
              <a:rPr lang="en-US" sz="1800" smtClean="0">
                <a:latin typeface="Arial" charset="0"/>
                <a:cs typeface="DejaVu Sans" charset="0"/>
              </a:rPr>
              <a:pPr defTabSz="321503" eaLnBrk="0" hangingPunct="0">
                <a:buSzPct val="100000"/>
              </a:pPr>
              <a:t>‹#›</a:t>
            </a:fld>
            <a:endParaRPr lang="en-US" sz="1800" smtClean="0">
              <a:latin typeface="Arial" charset="0"/>
              <a:cs typeface="DejaVu Sans" charset="0"/>
            </a:endParaRPr>
          </a:p>
        </p:txBody>
      </p:sp>
    </p:spTree>
    <p:extLst>
      <p:ext uri="{BB962C8B-B14F-4D97-AF65-F5344CB8AC3E}">
        <p14:creationId xmlns:p14="http://schemas.microsoft.com/office/powerpoint/2010/main" val="3873759894"/>
      </p:ext>
    </p:extLst>
  </p:cSld>
  <p:clrMap bg1="lt1" tx1="dk1" bg2="lt2" tx2="dk2" accent1="accent1" accent2="accent2" accent3="accent3" accent4="accent4" accent5="accent5" accent6="accent6" hlink="hlink" folHlink="folHlink"/>
  <p:sldLayoutIdLst>
    <p:sldLayoutId id="2147497760" r:id="rId1"/>
    <p:sldLayoutId id="2147497761" r:id="rId2"/>
    <p:sldLayoutId id="2147497762" r:id="rId3"/>
    <p:sldLayoutId id="2147497763" r:id="rId4"/>
    <p:sldLayoutId id="2147497764" r:id="rId5"/>
    <p:sldLayoutId id="2147497765" r:id="rId6"/>
    <p:sldLayoutId id="2147497766" r:id="rId7"/>
    <p:sldLayoutId id="2147497767" r:id="rId8"/>
    <p:sldLayoutId id="2147497768" r:id="rId9"/>
    <p:sldLayoutId id="2147497769" r:id="rId10"/>
    <p:sldLayoutId id="2147497770"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250490648"/>
      </p:ext>
    </p:extLst>
  </p:cSld>
  <p:clrMap bg1="lt1" tx1="dk1" bg2="lt2" tx2="dk2" accent1="accent1" accent2="accent2" accent3="accent3" accent4="accent4" accent5="accent5" accent6="accent6" hlink="hlink" folHlink="folHlink"/>
  <p:sldLayoutIdLst>
    <p:sldLayoutId id="2147497772" r:id="rId1"/>
    <p:sldLayoutId id="2147497773" r:id="rId2"/>
    <p:sldLayoutId id="2147497774" r:id="rId3"/>
    <p:sldLayoutId id="2147497775" r:id="rId4"/>
    <p:sldLayoutId id="2147497776" r:id="rId5"/>
    <p:sldLayoutId id="2147497777" r:id="rId6"/>
    <p:sldLayoutId id="2147497778" r:id="rId7"/>
    <p:sldLayoutId id="2147497779" r:id="rId8"/>
    <p:sldLayoutId id="2147497780" r:id="rId9"/>
    <p:sldLayoutId id="2147497781" r:id="rId10"/>
    <p:sldLayoutId id="214749778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03" tIns="45652" rIns="91303" bIns="4565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03" tIns="45652" rIns="91303" bIns="4565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9484868"/>
      </p:ext>
    </p:extLst>
  </p:cSld>
  <p:clrMap bg1="lt1" tx1="dk1" bg2="lt2" tx2="dk2" accent1="accent1" accent2="accent2" accent3="accent3" accent4="accent4" accent5="accent5" accent6="accent6" hlink="hlink" folHlink="folHlink"/>
  <p:sldLayoutIdLst>
    <p:sldLayoutId id="2147497784" r:id="rId1"/>
    <p:sldLayoutId id="2147497785" r:id="rId2"/>
    <p:sldLayoutId id="2147497786" r:id="rId3"/>
    <p:sldLayoutId id="2147497787" r:id="rId4"/>
    <p:sldLayoutId id="2147497788" r:id="rId5"/>
    <p:sldLayoutId id="2147497789" r:id="rId6"/>
    <p:sldLayoutId id="2147497790" r:id="rId7"/>
    <p:sldLayoutId id="2147497791" r:id="rId8"/>
    <p:sldLayoutId id="2147497792" r:id="rId9"/>
    <p:sldLayoutId id="2147497793" r:id="rId10"/>
    <p:sldLayoutId id="214749779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54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09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62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18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07" indent="-342407" algn="l" rtl="0" eaLnBrk="0" fontAlgn="base" hangingPunct="0">
        <a:spcBef>
          <a:spcPct val="20000"/>
        </a:spcBef>
        <a:spcAft>
          <a:spcPct val="0"/>
        </a:spcAft>
        <a:buChar char="•"/>
        <a:defRPr sz="3200">
          <a:solidFill>
            <a:schemeClr val="tx1"/>
          </a:solidFill>
          <a:latin typeface="+mn-lt"/>
          <a:ea typeface="+mn-ea"/>
          <a:cs typeface="+mn-cs"/>
        </a:defRPr>
      </a:lvl1pPr>
      <a:lvl2pPr marL="741878" indent="-285344" algn="l" rtl="0" eaLnBrk="0" fontAlgn="base" hangingPunct="0">
        <a:spcBef>
          <a:spcPct val="20000"/>
        </a:spcBef>
        <a:spcAft>
          <a:spcPct val="0"/>
        </a:spcAft>
        <a:buChar char="–"/>
        <a:defRPr sz="2800">
          <a:solidFill>
            <a:schemeClr val="tx1"/>
          </a:solidFill>
          <a:latin typeface="+mn-lt"/>
          <a:ea typeface="+mn-ea"/>
          <a:cs typeface="+mn-cs"/>
        </a:defRPr>
      </a:lvl2pPr>
      <a:lvl3pPr marL="1141351" indent="-228273" algn="l" rtl="0" eaLnBrk="0" fontAlgn="base" hangingPunct="0">
        <a:spcBef>
          <a:spcPct val="20000"/>
        </a:spcBef>
        <a:spcAft>
          <a:spcPct val="0"/>
        </a:spcAft>
        <a:buChar char="•"/>
        <a:defRPr sz="2400">
          <a:solidFill>
            <a:schemeClr val="tx1"/>
          </a:solidFill>
          <a:latin typeface="+mn-lt"/>
          <a:ea typeface="+mn-ea"/>
          <a:cs typeface="+mn-cs"/>
        </a:defRPr>
      </a:lvl3pPr>
      <a:lvl4pPr marL="1597905" indent="-228273" algn="l" rtl="0" eaLnBrk="0" fontAlgn="base" hangingPunct="0">
        <a:spcBef>
          <a:spcPct val="20000"/>
        </a:spcBef>
        <a:spcAft>
          <a:spcPct val="0"/>
        </a:spcAft>
        <a:buChar char="–"/>
        <a:defRPr sz="2000">
          <a:solidFill>
            <a:schemeClr val="tx1"/>
          </a:solidFill>
          <a:latin typeface="+mn-lt"/>
          <a:ea typeface="+mn-ea"/>
          <a:cs typeface="+mn-cs"/>
        </a:defRPr>
      </a:lvl4pPr>
      <a:lvl5pPr marL="2054442" indent="-228273" algn="l" rtl="0" eaLnBrk="0" fontAlgn="base" hangingPunct="0">
        <a:spcBef>
          <a:spcPct val="20000"/>
        </a:spcBef>
        <a:spcAft>
          <a:spcPct val="0"/>
        </a:spcAft>
        <a:buChar char="»"/>
        <a:defRPr sz="2000">
          <a:solidFill>
            <a:schemeClr val="tx1"/>
          </a:solidFill>
          <a:latin typeface="+mn-lt"/>
          <a:ea typeface="+mn-ea"/>
          <a:cs typeface="+mn-cs"/>
        </a:defRPr>
      </a:lvl5pPr>
      <a:lvl6pPr marL="2510985" indent="-228273" algn="l" rtl="0" fontAlgn="base">
        <a:spcBef>
          <a:spcPct val="20000"/>
        </a:spcBef>
        <a:spcAft>
          <a:spcPct val="0"/>
        </a:spcAft>
        <a:buChar char="»"/>
        <a:defRPr sz="2000">
          <a:solidFill>
            <a:schemeClr val="tx1"/>
          </a:solidFill>
          <a:latin typeface="+mn-lt"/>
          <a:ea typeface="+mn-ea"/>
          <a:cs typeface="+mn-cs"/>
        </a:defRPr>
      </a:lvl6pPr>
      <a:lvl7pPr marL="2967535" indent="-228273" algn="l" rtl="0" fontAlgn="base">
        <a:spcBef>
          <a:spcPct val="20000"/>
        </a:spcBef>
        <a:spcAft>
          <a:spcPct val="0"/>
        </a:spcAft>
        <a:buChar char="»"/>
        <a:defRPr sz="2000">
          <a:solidFill>
            <a:schemeClr val="tx1"/>
          </a:solidFill>
          <a:latin typeface="+mn-lt"/>
          <a:ea typeface="+mn-ea"/>
          <a:cs typeface="+mn-cs"/>
        </a:defRPr>
      </a:lvl7pPr>
      <a:lvl8pPr marL="3424070" indent="-228273" algn="l" rtl="0" fontAlgn="base">
        <a:spcBef>
          <a:spcPct val="20000"/>
        </a:spcBef>
        <a:spcAft>
          <a:spcPct val="0"/>
        </a:spcAft>
        <a:buChar char="»"/>
        <a:defRPr sz="2000">
          <a:solidFill>
            <a:schemeClr val="tx1"/>
          </a:solidFill>
          <a:latin typeface="+mn-lt"/>
          <a:ea typeface="+mn-ea"/>
          <a:cs typeface="+mn-cs"/>
        </a:defRPr>
      </a:lvl8pPr>
      <a:lvl9pPr marL="3880622" indent="-22827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546" rtl="0" eaLnBrk="1" latinLnBrk="0" hangingPunct="1">
        <a:defRPr sz="1800" kern="1200">
          <a:solidFill>
            <a:schemeClr val="tx1"/>
          </a:solidFill>
          <a:latin typeface="+mn-lt"/>
          <a:ea typeface="+mn-ea"/>
          <a:cs typeface="+mn-cs"/>
        </a:defRPr>
      </a:lvl1pPr>
      <a:lvl2pPr marL="456546" algn="l" defTabSz="456546" rtl="0" eaLnBrk="1" latinLnBrk="0" hangingPunct="1">
        <a:defRPr sz="1800" kern="1200">
          <a:solidFill>
            <a:schemeClr val="tx1"/>
          </a:solidFill>
          <a:latin typeface="+mn-lt"/>
          <a:ea typeface="+mn-ea"/>
          <a:cs typeface="+mn-cs"/>
        </a:defRPr>
      </a:lvl2pPr>
      <a:lvl3pPr marL="913095" algn="l" defTabSz="456546" rtl="0" eaLnBrk="1" latinLnBrk="0" hangingPunct="1">
        <a:defRPr sz="1800" kern="1200">
          <a:solidFill>
            <a:schemeClr val="tx1"/>
          </a:solidFill>
          <a:latin typeface="+mn-lt"/>
          <a:ea typeface="+mn-ea"/>
          <a:cs typeface="+mn-cs"/>
        </a:defRPr>
      </a:lvl3pPr>
      <a:lvl4pPr marL="1369628" algn="l" defTabSz="456546" rtl="0" eaLnBrk="1" latinLnBrk="0" hangingPunct="1">
        <a:defRPr sz="1800" kern="1200">
          <a:solidFill>
            <a:schemeClr val="tx1"/>
          </a:solidFill>
          <a:latin typeface="+mn-lt"/>
          <a:ea typeface="+mn-ea"/>
          <a:cs typeface="+mn-cs"/>
        </a:defRPr>
      </a:lvl4pPr>
      <a:lvl5pPr marL="1826186" algn="l" defTabSz="456546" rtl="0" eaLnBrk="1" latinLnBrk="0" hangingPunct="1">
        <a:defRPr sz="1800" kern="1200">
          <a:solidFill>
            <a:schemeClr val="tx1"/>
          </a:solidFill>
          <a:latin typeface="+mn-lt"/>
          <a:ea typeface="+mn-ea"/>
          <a:cs typeface="+mn-cs"/>
        </a:defRPr>
      </a:lvl5pPr>
      <a:lvl6pPr marL="2282714" algn="l" defTabSz="456546" rtl="0" eaLnBrk="1" latinLnBrk="0" hangingPunct="1">
        <a:defRPr sz="1800" kern="1200">
          <a:solidFill>
            <a:schemeClr val="tx1"/>
          </a:solidFill>
          <a:latin typeface="+mn-lt"/>
          <a:ea typeface="+mn-ea"/>
          <a:cs typeface="+mn-cs"/>
        </a:defRPr>
      </a:lvl6pPr>
      <a:lvl7pPr marL="2739256" algn="l" defTabSz="456546" rtl="0" eaLnBrk="1" latinLnBrk="0" hangingPunct="1">
        <a:defRPr sz="1800" kern="1200">
          <a:solidFill>
            <a:schemeClr val="tx1"/>
          </a:solidFill>
          <a:latin typeface="+mn-lt"/>
          <a:ea typeface="+mn-ea"/>
          <a:cs typeface="+mn-cs"/>
        </a:defRPr>
      </a:lvl7pPr>
      <a:lvl8pPr marL="3195796" algn="l" defTabSz="456546" rtl="0" eaLnBrk="1" latinLnBrk="0" hangingPunct="1">
        <a:defRPr sz="1800" kern="1200">
          <a:solidFill>
            <a:schemeClr val="tx1"/>
          </a:solidFill>
          <a:latin typeface="+mn-lt"/>
          <a:ea typeface="+mn-ea"/>
          <a:cs typeface="+mn-cs"/>
        </a:defRPr>
      </a:lvl8pPr>
      <a:lvl9pPr marL="3652341" algn="l" defTabSz="456546"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1152525" y="0"/>
            <a:ext cx="8027988"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lIns="91427" tIns="45714" rIns="91427" bIns="45714"/>
          <a:lstStyle/>
          <a:p>
            <a:pPr>
              <a:defRPr/>
            </a:pPr>
            <a:endParaRPr lang="en-US">
              <a:solidFill>
                <a:srgbClr val="EAEAEA"/>
              </a:solidFill>
              <a:effectLst>
                <a:outerShdw blurRad="38100" dist="38100" dir="2700000" algn="tl">
                  <a:srgbClr val="000000">
                    <a:alpha val="43137"/>
                  </a:srgbClr>
                </a:outerShdw>
              </a:effectLst>
              <a:ea typeface="Times New Roman" charset="0"/>
              <a:cs typeface="Times New Roman" charset="0"/>
            </a:endParaRPr>
          </a:p>
        </p:txBody>
      </p:sp>
      <p:grpSp>
        <p:nvGrpSpPr>
          <p:cNvPr id="1027" name="Group 2"/>
          <p:cNvGrpSpPr>
            <a:grpSpLocks/>
          </p:cNvGrpSpPr>
          <p:nvPr/>
        </p:nvGrpSpPr>
        <p:grpSpPr bwMode="auto">
          <a:xfrm>
            <a:off x="0" y="1"/>
            <a:ext cx="1143000" cy="6856413"/>
            <a:chOff x="0" y="0"/>
            <a:chExt cx="720" cy="4319"/>
          </a:xfrm>
        </p:grpSpPr>
        <p:sp>
          <p:nvSpPr>
            <p:cNvPr id="1033"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cs typeface="Times New Roman" charset="0"/>
              </a:endParaRPr>
            </a:p>
          </p:txBody>
        </p:sp>
        <p:sp>
          <p:nvSpPr>
            <p:cNvPr id="1034"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cs typeface="Times New Roman" charset="0"/>
              </a:endParaRPr>
            </a:p>
          </p:txBody>
        </p:sp>
        <p:pic>
          <p:nvPicPr>
            <p:cNvPr id="1035"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8" name="Rectangle 6"/>
          <p:cNvSpPr>
            <a:spLocks noGrp="1" noChangeArrowheads="1"/>
          </p:cNvSpPr>
          <p:nvPr>
            <p:ph type="title"/>
          </p:nvPr>
        </p:nvSpPr>
        <p:spPr bwMode="auto">
          <a:xfrm>
            <a:off x="1219201"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1219201"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defRPr sz="1400">
                <a:latin typeface="Times New Roman" pitchFamily="-112" charset="0"/>
                <a:ea typeface="Times New Roman" pitchFamily="-112" charset="0"/>
                <a:cs typeface="Times New Roman" pitchFamily="-112" charset="0"/>
              </a:defRPr>
            </a:lvl1pPr>
          </a:lstStyle>
          <a:p>
            <a:pPr>
              <a:defRPr/>
            </a:pPr>
            <a:endParaRPr lang="en-US">
              <a:solidFill>
                <a:srgbClr val="EAEAEA"/>
              </a:solidFill>
            </a:endParaRPr>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ctr">
              <a:defRPr sz="1400">
                <a:latin typeface="Times New Roman" pitchFamily="-112" charset="0"/>
                <a:ea typeface="Times New Roman" pitchFamily="-112" charset="0"/>
                <a:cs typeface="Times New Roman" pitchFamily="-112" charset="0"/>
              </a:defRPr>
            </a:lvl1pPr>
          </a:lstStyle>
          <a:p>
            <a:pPr>
              <a:defRPr/>
            </a:pPr>
            <a:endParaRPr lang="en-US">
              <a:solidFill>
                <a:srgbClr val="EAEAEA"/>
              </a:solidFill>
            </a:endParaRPr>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r">
              <a:defRPr sz="1400">
                <a:cs typeface="Times New Roman" charset="0"/>
              </a:defRPr>
            </a:lvl1pPr>
          </a:lstStyle>
          <a:p>
            <a:pPr>
              <a:defRPr/>
            </a:pPr>
            <a:fld id="{D4D07B79-9BCE-3F41-B82E-B29CF84F38BA}"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261620384"/>
      </p:ext>
    </p:extLst>
  </p:cSld>
  <p:clrMap bg1="dk2" tx1="lt1" bg2="dk1" tx2="lt2" accent1="accent1" accent2="accent2" accent3="accent3" accent4="accent4" accent5="accent5" accent6="accent6" hlink="hlink" folHlink="folHlink"/>
  <p:sldLayoutIdLst>
    <p:sldLayoutId id="2147497796" r:id="rId1"/>
    <p:sldLayoutId id="2147497797" r:id="rId2"/>
    <p:sldLayoutId id="2147497798" r:id="rId3"/>
    <p:sldLayoutId id="2147497799" r:id="rId4"/>
    <p:sldLayoutId id="2147497800" r:id="rId5"/>
    <p:sldLayoutId id="2147497801" r:id="rId6"/>
    <p:sldLayoutId id="2147497802" r:id="rId7"/>
    <p:sldLayoutId id="2147497803" r:id="rId8"/>
    <p:sldLayoutId id="2147497804" r:id="rId9"/>
    <p:sldLayoutId id="2147497805" r:id="rId10"/>
    <p:sldLayoutId id="2147497806" r:id="rId11"/>
  </p:sldLayoutIdLst>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132"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265"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396"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53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849" indent="-342849" algn="l" rtl="0" eaLnBrk="0" fontAlgn="base" hangingPunct="0">
        <a:spcBef>
          <a:spcPct val="20000"/>
        </a:spcBef>
        <a:spcAft>
          <a:spcPct val="0"/>
        </a:spcAft>
        <a:buClr>
          <a:schemeClr val="tx2"/>
        </a:buClr>
        <a:buSzPct val="90000"/>
        <a:buFont typeface="Symbol" charset="0"/>
        <a:buChar char="¨"/>
        <a:defRPr sz="3200">
          <a:solidFill>
            <a:srgbClr val="FFFFFF"/>
          </a:solidFill>
          <a:latin typeface="Arial"/>
          <a:ea typeface="ＭＳ Ｐゴシック" charset="0"/>
          <a:cs typeface="Arial"/>
        </a:defRPr>
      </a:lvl1pPr>
      <a:lvl2pPr marL="742839" indent="-285708" algn="l" rtl="0" eaLnBrk="0" fontAlgn="base" hangingPunct="0">
        <a:spcBef>
          <a:spcPct val="20000"/>
        </a:spcBef>
        <a:spcAft>
          <a:spcPct val="0"/>
        </a:spcAft>
        <a:buChar char="–"/>
        <a:defRPr sz="2800">
          <a:solidFill>
            <a:srgbClr val="FFFFFF"/>
          </a:solidFill>
          <a:latin typeface="Arial"/>
          <a:ea typeface="+mn-ea"/>
          <a:cs typeface="Arial"/>
        </a:defRPr>
      </a:lvl2pPr>
      <a:lvl3pPr marL="1142829" indent="-228567" algn="l" rtl="0" eaLnBrk="0" fontAlgn="base" hangingPunct="0">
        <a:spcBef>
          <a:spcPct val="20000"/>
        </a:spcBef>
        <a:spcAft>
          <a:spcPct val="0"/>
        </a:spcAft>
        <a:buChar char="•"/>
        <a:defRPr sz="2400">
          <a:solidFill>
            <a:srgbClr val="FFFFFF"/>
          </a:solidFill>
          <a:latin typeface="Arial"/>
          <a:ea typeface="+mn-ea"/>
          <a:cs typeface="Arial"/>
        </a:defRPr>
      </a:lvl3pPr>
      <a:lvl4pPr marL="1599961" indent="-228567" algn="l" rtl="0" eaLnBrk="0" fontAlgn="base" hangingPunct="0">
        <a:spcBef>
          <a:spcPct val="20000"/>
        </a:spcBef>
        <a:spcAft>
          <a:spcPct val="0"/>
        </a:spcAft>
        <a:buChar char="–"/>
        <a:defRPr sz="2000">
          <a:solidFill>
            <a:srgbClr val="FFFFFF"/>
          </a:solidFill>
          <a:latin typeface="Arial"/>
          <a:ea typeface="+mn-ea"/>
          <a:cs typeface="Arial"/>
        </a:defRPr>
      </a:lvl4pPr>
      <a:lvl5pPr marL="2057094" indent="-228567" algn="l" rtl="0" eaLnBrk="0" fontAlgn="base" hangingPunct="0">
        <a:spcBef>
          <a:spcPct val="20000"/>
        </a:spcBef>
        <a:spcAft>
          <a:spcPct val="0"/>
        </a:spcAft>
        <a:buChar char="•"/>
        <a:defRPr sz="2000">
          <a:solidFill>
            <a:srgbClr val="FFFFFF"/>
          </a:solidFill>
          <a:latin typeface="Arial"/>
          <a:ea typeface="+mn-ea"/>
          <a:cs typeface="Arial"/>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GB"/>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solidFill>
                  <a:srgbClr val="000000"/>
                </a:solidFill>
                <a:latin typeface="+mn-lt"/>
                <a:ea typeface="Times New Roman" charset="0"/>
                <a:cs typeface="Times New Roman"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solidFill>
                  <a:srgbClr val="000000"/>
                </a:solidFill>
                <a:latin typeface="+mn-lt"/>
                <a:ea typeface="Times New Roman" charset="0"/>
                <a:cs typeface="Times New Roman"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solidFill>
                  <a:srgbClr val="000000"/>
                </a:solidFill>
                <a:cs typeface="Times New Roman" charset="0"/>
              </a:defRPr>
            </a:lvl1pPr>
          </a:lstStyle>
          <a:p>
            <a:pPr>
              <a:defRPr/>
            </a:pPr>
            <a:fld id="{D3E77580-E963-A448-BFA2-2AB89066B99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9729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132"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265"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396"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53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2" tIns="46031" rIns="92062" bIns="46031"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27" tIns="45714" rIns="91427" bIns="45714" numCol="1" anchor="t" anchorCtr="0" compatLnSpc="1">
            <a:prstTxWarp prst="textNoShape">
              <a:avLst/>
            </a:prstTxWarp>
          </a:bodyPr>
          <a:lstStyle>
            <a:lvl1pPr eaLnBrk="1" hangingPunct="1">
              <a:spcBef>
                <a:spcPct val="50000"/>
              </a:spcBef>
              <a:defRPr sz="1400">
                <a:solidFill>
                  <a:srgbClr val="000000"/>
                </a:solidFill>
                <a:latin typeface="+mn-lt"/>
                <a:ea typeface="ＭＳ Ｐゴシック" charset="-128"/>
                <a:cs typeface="ＭＳ Ｐゴシック" charset="-128"/>
              </a:defRPr>
            </a:lvl1pPr>
          </a:lstStyle>
          <a:p>
            <a:pPr>
              <a:defRPr/>
            </a:pPr>
            <a:endParaRPr lang="en-US"/>
          </a:p>
        </p:txBody>
      </p:sp>
      <p:sp>
        <p:nvSpPr>
          <p:cNvPr id="12292"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27" tIns="45714" rIns="91427" bIns="45714" numCol="1" anchor="t" anchorCtr="0" compatLnSpc="1">
            <a:prstTxWarp prst="textNoShape">
              <a:avLst/>
            </a:prstTxWarp>
          </a:bodyPr>
          <a:lstStyle>
            <a:lvl1pPr algn="ctr" eaLnBrk="1" hangingPunct="1">
              <a:spcBef>
                <a:spcPct val="50000"/>
              </a:spcBef>
              <a:defRPr sz="1400">
                <a:solidFill>
                  <a:srgbClr val="000000"/>
                </a:solidFill>
                <a:latin typeface="+mn-lt"/>
                <a:ea typeface="ＭＳ Ｐゴシック" charset="-128"/>
                <a:cs typeface="ＭＳ Ｐゴシック" charset="-128"/>
              </a:defRPr>
            </a:lvl1pPr>
          </a:lstStyle>
          <a:p>
            <a:pPr>
              <a:defRPr/>
            </a:pPr>
            <a:endParaRPr lang="en-US"/>
          </a:p>
        </p:txBody>
      </p:sp>
      <p:sp>
        <p:nvSpPr>
          <p:cNvPr id="12293"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t" anchorCtr="0" compatLnSpc="1">
            <a:prstTxWarp prst="textNoShape">
              <a:avLst/>
            </a:prstTxWarp>
          </a:bodyPr>
          <a:lstStyle>
            <a:lvl1pPr algn="r">
              <a:spcBef>
                <a:spcPct val="50000"/>
              </a:spcBef>
              <a:defRPr sz="1400">
                <a:solidFill>
                  <a:srgbClr val="000000"/>
                </a:solidFill>
              </a:defRPr>
            </a:lvl1pPr>
          </a:lstStyle>
          <a:p>
            <a:pPr>
              <a:defRPr/>
            </a:pPr>
            <a:fld id="{D87315BA-0C84-8941-903F-18F72886E113}" type="slidenum">
              <a:rPr lang="en-US"/>
              <a:pPr>
                <a:defRPr/>
              </a:pPr>
              <a:t>‹#›</a:t>
            </a:fld>
            <a:endParaRPr lang="en-US"/>
          </a:p>
        </p:txBody>
      </p:sp>
      <p:pic>
        <p:nvPicPr>
          <p:cNvPr id="66566" name="Picture 6" descr="strteg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9729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132" algn="ctr" rtl="0" fontAlgn="base">
        <a:spcBef>
          <a:spcPct val="0"/>
        </a:spcBef>
        <a:spcAft>
          <a:spcPct val="0"/>
        </a:spcAft>
        <a:defRPr sz="4400">
          <a:solidFill>
            <a:schemeClr val="tx2"/>
          </a:solidFill>
          <a:latin typeface="Times New Roman" charset="0"/>
        </a:defRPr>
      </a:lvl6pPr>
      <a:lvl7pPr marL="914265" algn="ctr" rtl="0" fontAlgn="base">
        <a:spcBef>
          <a:spcPct val="0"/>
        </a:spcBef>
        <a:spcAft>
          <a:spcPct val="0"/>
        </a:spcAft>
        <a:defRPr sz="4400">
          <a:solidFill>
            <a:schemeClr val="tx2"/>
          </a:solidFill>
          <a:latin typeface="Times New Roman" charset="0"/>
        </a:defRPr>
      </a:lvl7pPr>
      <a:lvl8pPr marL="1371396" algn="ctr" rtl="0" fontAlgn="base">
        <a:spcBef>
          <a:spcPct val="0"/>
        </a:spcBef>
        <a:spcAft>
          <a:spcPct val="0"/>
        </a:spcAft>
        <a:defRPr sz="4400">
          <a:solidFill>
            <a:schemeClr val="tx2"/>
          </a:solidFill>
          <a:latin typeface="Times New Roman" charset="0"/>
        </a:defRPr>
      </a:lvl8pPr>
      <a:lvl9pPr marL="1828530" algn="ctr" rtl="0" fontAlgn="base">
        <a:spcBef>
          <a:spcPct val="0"/>
        </a:spcBef>
        <a:spcAft>
          <a:spcPct val="0"/>
        </a:spcAft>
        <a:defRPr sz="4400">
          <a:solidFill>
            <a:schemeClr val="tx2"/>
          </a:solidFill>
          <a:latin typeface="Times New Roman" charset="0"/>
        </a:defRPr>
      </a:lvl9pPr>
    </p:titleStyle>
    <p:bodyStyle>
      <a:lvl1pPr marL="342849" indent="-34284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839" indent="-285708"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charset="-128"/>
        </a:defRPr>
      </a:lvl5pPr>
      <a:lvl6pPr marL="2514225" indent="-228567" algn="l" rtl="0" fontAlgn="base">
        <a:spcBef>
          <a:spcPct val="20000"/>
        </a:spcBef>
        <a:spcAft>
          <a:spcPct val="0"/>
        </a:spcAft>
        <a:buChar char="•"/>
        <a:defRPr sz="2000">
          <a:solidFill>
            <a:schemeClr val="tx1"/>
          </a:solidFill>
          <a:latin typeface="+mn-lt"/>
          <a:ea typeface="ＭＳ Ｐゴシック" charset="-128"/>
        </a:defRPr>
      </a:lvl6pPr>
      <a:lvl7pPr marL="2971359" indent="-228567" algn="l" rtl="0" fontAlgn="base">
        <a:spcBef>
          <a:spcPct val="20000"/>
        </a:spcBef>
        <a:spcAft>
          <a:spcPct val="0"/>
        </a:spcAft>
        <a:buChar char="•"/>
        <a:defRPr sz="2000">
          <a:solidFill>
            <a:schemeClr val="tx1"/>
          </a:solidFill>
          <a:latin typeface="+mn-lt"/>
          <a:ea typeface="ＭＳ Ｐゴシック" charset="-128"/>
        </a:defRPr>
      </a:lvl7pPr>
      <a:lvl8pPr marL="3428490" indent="-228567" algn="l" rtl="0" fontAlgn="base">
        <a:spcBef>
          <a:spcPct val="20000"/>
        </a:spcBef>
        <a:spcAft>
          <a:spcPct val="0"/>
        </a:spcAft>
        <a:buChar char="•"/>
        <a:defRPr sz="2000">
          <a:solidFill>
            <a:schemeClr val="tx1"/>
          </a:solidFill>
          <a:latin typeface="+mn-lt"/>
          <a:ea typeface="ＭＳ Ｐゴシック" charset="-128"/>
        </a:defRPr>
      </a:lvl8pPr>
      <a:lvl9pPr marL="3885622" indent="-228567"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5" tIns="45707" rIns="91415" bIns="45707" numCol="1" anchor="ctr" anchorCtr="0" compatLnSpc="1">
            <a:prstTxWarp prst="textNoShape">
              <a:avLst/>
            </a:prstTxWarp>
          </a:bodyPr>
          <a:lstStyle/>
          <a:p>
            <a:pPr lvl="0"/>
            <a:r>
              <a:rPr lang="en-GB"/>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5" tIns="45707" rIns="91415" bIns="4570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5" tIns="45707" rIns="91415" bIns="45707" numCol="1" anchor="t" anchorCtr="0" compatLnSpc="1">
            <a:prstTxWarp prst="textNoShape">
              <a:avLst/>
            </a:prstTxWarp>
          </a:bodyPr>
          <a:lstStyle>
            <a:lvl1pPr>
              <a:defRPr sz="1400">
                <a:solidFill>
                  <a:srgbClr val="000000"/>
                </a:solidFill>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15" tIns="45707" rIns="91415" bIns="45707" numCol="1" anchor="t" anchorCtr="0" compatLnSpc="1">
            <a:prstTxWarp prst="textNoShape">
              <a:avLst/>
            </a:prstTxWarp>
          </a:bodyPr>
          <a:lstStyle>
            <a:lvl1pPr algn="ctr">
              <a:defRPr sz="1400">
                <a:solidFill>
                  <a:srgbClr val="000000"/>
                </a:solidFill>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15" tIns="45707" rIns="91415" bIns="45707" numCol="1" anchor="t" anchorCtr="0" compatLnSpc="1">
            <a:prstTxWarp prst="textNoShape">
              <a:avLst/>
            </a:prstTxWarp>
          </a:bodyPr>
          <a:lstStyle>
            <a:lvl1pPr algn="r">
              <a:defRPr sz="1400">
                <a:solidFill>
                  <a:srgbClr val="000000"/>
                </a:solidFill>
                <a:cs typeface="Times New Roman" charset="0"/>
              </a:defRPr>
            </a:lvl1pPr>
          </a:lstStyle>
          <a:p>
            <a:pPr>
              <a:defRPr/>
            </a:pPr>
            <a:fld id="{9710ED99-E1E9-7347-9C41-519F2E49FC1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97295"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079"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1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236"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313"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1262" indent="-341262"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1253" indent="-284121" algn="l" rtl="0" eaLnBrk="0" fontAlgn="base" hangingPunct="0">
        <a:spcBef>
          <a:spcPct val="20000"/>
        </a:spcBef>
        <a:spcAft>
          <a:spcPct val="0"/>
        </a:spcAft>
        <a:buChar char="–"/>
        <a:defRPr sz="2800">
          <a:solidFill>
            <a:schemeClr val="tx1"/>
          </a:solidFill>
          <a:latin typeface="Arial"/>
          <a:ea typeface="+mn-ea"/>
          <a:cs typeface="Arial"/>
        </a:defRPr>
      </a:lvl2pPr>
      <a:lvl3pPr marL="1141242" indent="-226977" algn="l" rtl="0" eaLnBrk="0" fontAlgn="base" hangingPunct="0">
        <a:spcBef>
          <a:spcPct val="20000"/>
        </a:spcBef>
        <a:spcAft>
          <a:spcPct val="0"/>
        </a:spcAft>
        <a:buChar char="•"/>
        <a:defRPr sz="2400">
          <a:solidFill>
            <a:schemeClr val="tx1"/>
          </a:solidFill>
          <a:latin typeface="Arial"/>
          <a:ea typeface="+mn-ea"/>
          <a:cs typeface="Arial"/>
        </a:defRPr>
      </a:lvl3pPr>
      <a:lvl4pPr marL="1598375" indent="-226977" algn="l" rtl="0" eaLnBrk="0" fontAlgn="base" hangingPunct="0">
        <a:spcBef>
          <a:spcPct val="20000"/>
        </a:spcBef>
        <a:spcAft>
          <a:spcPct val="0"/>
        </a:spcAft>
        <a:buChar char="–"/>
        <a:defRPr sz="2000">
          <a:solidFill>
            <a:schemeClr val="tx1"/>
          </a:solidFill>
          <a:latin typeface="Arial"/>
          <a:ea typeface="+mn-ea"/>
          <a:cs typeface="Arial"/>
        </a:defRPr>
      </a:lvl4pPr>
      <a:lvl5pPr marL="2055507" indent="-226977" algn="l" rtl="0" eaLnBrk="0" fontAlgn="base" hangingPunct="0">
        <a:spcBef>
          <a:spcPct val="20000"/>
        </a:spcBef>
        <a:spcAft>
          <a:spcPct val="0"/>
        </a:spcAft>
        <a:buChar char="»"/>
        <a:defRPr sz="2000">
          <a:solidFill>
            <a:schemeClr val="tx1"/>
          </a:solidFill>
          <a:latin typeface="Arial"/>
          <a:ea typeface="+mn-ea"/>
          <a:cs typeface="Arial"/>
        </a:defRPr>
      </a:lvl5pPr>
      <a:lvl6pPr marL="2513932" indent="-228540" algn="l" rtl="0" fontAlgn="base">
        <a:spcBef>
          <a:spcPct val="20000"/>
        </a:spcBef>
        <a:spcAft>
          <a:spcPct val="0"/>
        </a:spcAft>
        <a:buChar char="»"/>
        <a:defRPr sz="2000">
          <a:solidFill>
            <a:schemeClr val="tx1"/>
          </a:solidFill>
          <a:latin typeface="+mn-lt"/>
          <a:ea typeface="+mn-ea"/>
          <a:cs typeface="+mn-cs"/>
        </a:defRPr>
      </a:lvl6pPr>
      <a:lvl7pPr marL="2971011" indent="-228540" algn="l" rtl="0" fontAlgn="base">
        <a:spcBef>
          <a:spcPct val="20000"/>
        </a:spcBef>
        <a:spcAft>
          <a:spcPct val="0"/>
        </a:spcAft>
        <a:buChar char="»"/>
        <a:defRPr sz="2000">
          <a:solidFill>
            <a:schemeClr val="tx1"/>
          </a:solidFill>
          <a:latin typeface="+mn-lt"/>
          <a:ea typeface="+mn-ea"/>
          <a:cs typeface="+mn-cs"/>
        </a:defRPr>
      </a:lvl7pPr>
      <a:lvl8pPr marL="3428089" indent="-228540" algn="l" rtl="0" fontAlgn="base">
        <a:spcBef>
          <a:spcPct val="20000"/>
        </a:spcBef>
        <a:spcAft>
          <a:spcPct val="0"/>
        </a:spcAft>
        <a:buChar char="»"/>
        <a:defRPr sz="2000">
          <a:solidFill>
            <a:schemeClr val="tx1"/>
          </a:solidFill>
          <a:latin typeface="+mn-lt"/>
          <a:ea typeface="+mn-ea"/>
          <a:cs typeface="+mn-cs"/>
        </a:defRPr>
      </a:lvl8pPr>
      <a:lvl9pPr marL="3885167" indent="-22854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79" rtl="0" eaLnBrk="1" latinLnBrk="0" hangingPunct="1">
        <a:defRPr sz="1800" kern="1200">
          <a:solidFill>
            <a:schemeClr val="tx1"/>
          </a:solidFill>
          <a:latin typeface="+mn-lt"/>
          <a:ea typeface="+mn-ea"/>
          <a:cs typeface="+mn-cs"/>
        </a:defRPr>
      </a:lvl1pPr>
      <a:lvl2pPr marL="457079" algn="l" defTabSz="457079" rtl="0" eaLnBrk="1" latinLnBrk="0" hangingPunct="1">
        <a:defRPr sz="1800" kern="1200">
          <a:solidFill>
            <a:schemeClr val="tx1"/>
          </a:solidFill>
          <a:latin typeface="+mn-lt"/>
          <a:ea typeface="+mn-ea"/>
          <a:cs typeface="+mn-cs"/>
        </a:defRPr>
      </a:lvl2pPr>
      <a:lvl3pPr marL="914158" algn="l" defTabSz="457079" rtl="0" eaLnBrk="1" latinLnBrk="0" hangingPunct="1">
        <a:defRPr sz="1800" kern="1200">
          <a:solidFill>
            <a:schemeClr val="tx1"/>
          </a:solidFill>
          <a:latin typeface="+mn-lt"/>
          <a:ea typeface="+mn-ea"/>
          <a:cs typeface="+mn-cs"/>
        </a:defRPr>
      </a:lvl3pPr>
      <a:lvl4pPr marL="1371236" algn="l" defTabSz="457079" rtl="0" eaLnBrk="1" latinLnBrk="0" hangingPunct="1">
        <a:defRPr sz="1800" kern="1200">
          <a:solidFill>
            <a:schemeClr val="tx1"/>
          </a:solidFill>
          <a:latin typeface="+mn-lt"/>
          <a:ea typeface="+mn-ea"/>
          <a:cs typeface="+mn-cs"/>
        </a:defRPr>
      </a:lvl4pPr>
      <a:lvl5pPr marL="1828313" algn="l" defTabSz="457079" rtl="0" eaLnBrk="1" latinLnBrk="0" hangingPunct="1">
        <a:defRPr sz="1800" kern="1200">
          <a:solidFill>
            <a:schemeClr val="tx1"/>
          </a:solidFill>
          <a:latin typeface="+mn-lt"/>
          <a:ea typeface="+mn-ea"/>
          <a:cs typeface="+mn-cs"/>
        </a:defRPr>
      </a:lvl5pPr>
      <a:lvl6pPr marL="2285392" algn="l" defTabSz="457079" rtl="0" eaLnBrk="1" latinLnBrk="0" hangingPunct="1">
        <a:defRPr sz="1800" kern="1200">
          <a:solidFill>
            <a:schemeClr val="tx1"/>
          </a:solidFill>
          <a:latin typeface="+mn-lt"/>
          <a:ea typeface="+mn-ea"/>
          <a:cs typeface="+mn-cs"/>
        </a:defRPr>
      </a:lvl6pPr>
      <a:lvl7pPr marL="2742471" algn="l" defTabSz="457079" rtl="0" eaLnBrk="1" latinLnBrk="0" hangingPunct="1">
        <a:defRPr sz="1800" kern="1200">
          <a:solidFill>
            <a:schemeClr val="tx1"/>
          </a:solidFill>
          <a:latin typeface="+mn-lt"/>
          <a:ea typeface="+mn-ea"/>
          <a:cs typeface="+mn-cs"/>
        </a:defRPr>
      </a:lvl7pPr>
      <a:lvl8pPr marL="3199549" algn="l" defTabSz="457079" rtl="0" eaLnBrk="1" latinLnBrk="0" hangingPunct="1">
        <a:defRPr sz="1800" kern="1200">
          <a:solidFill>
            <a:schemeClr val="tx1"/>
          </a:solidFill>
          <a:latin typeface="+mn-lt"/>
          <a:ea typeface="+mn-ea"/>
          <a:cs typeface="+mn-cs"/>
        </a:defRPr>
      </a:lvl8pPr>
      <a:lvl9pPr marL="3656627" algn="l" defTabSz="45707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70658" name="Group 2"/>
          <p:cNvGrpSpPr>
            <a:grpSpLocks/>
          </p:cNvGrpSpPr>
          <p:nvPr/>
        </p:nvGrpSpPr>
        <p:grpSpPr bwMode="auto">
          <a:xfrm>
            <a:off x="0" y="1"/>
            <a:ext cx="1143000" cy="6856413"/>
            <a:chOff x="0" y="0"/>
            <a:chExt cx="720" cy="4319"/>
          </a:xfrm>
        </p:grpSpPr>
        <p:sp>
          <p:nvSpPr>
            <p:cNvPr id="70664"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cs typeface="Times New Roman" charset="0"/>
              </a:endParaRPr>
            </a:p>
          </p:txBody>
        </p:sp>
        <p:sp>
          <p:nvSpPr>
            <p:cNvPr id="70665"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cs typeface="Times New Roman" charset="0"/>
              </a:endParaRPr>
            </a:p>
          </p:txBody>
        </p:sp>
        <p:pic>
          <p:nvPicPr>
            <p:cNvPr id="70666"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0659" name="Rectangle 6"/>
          <p:cNvSpPr>
            <a:spLocks noGrp="1" noChangeArrowheads="1"/>
          </p:cNvSpPr>
          <p:nvPr>
            <p:ph type="title"/>
          </p:nvPr>
        </p:nvSpPr>
        <p:spPr bwMode="auto">
          <a:xfrm>
            <a:off x="1219201"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70660" name="Rectangle 7"/>
          <p:cNvSpPr>
            <a:spLocks noGrp="1" noChangeArrowheads="1"/>
          </p:cNvSpPr>
          <p:nvPr>
            <p:ph type="body" idx="1"/>
          </p:nvPr>
        </p:nvSpPr>
        <p:spPr bwMode="auto">
          <a:xfrm>
            <a:off x="1219201"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defRPr sz="1400">
                <a:solidFill>
                  <a:srgbClr val="EAEAEA"/>
                </a:solidFill>
                <a:latin typeface="Times New Roman" pitchFamily="-112" charset="0"/>
                <a:ea typeface="Times New Roman" pitchFamily="-112" charset="0"/>
                <a:cs typeface="Times New Roman" pitchFamily="-112" charset="0"/>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ctr">
              <a:defRPr sz="1400">
                <a:solidFill>
                  <a:srgbClr val="EAEAEA"/>
                </a:solidFill>
                <a:latin typeface="Times New Roman" pitchFamily="-112" charset="0"/>
                <a:ea typeface="Times New Roman" pitchFamily="-112" charset="0"/>
                <a:cs typeface="Times New Roman" pitchFamily="-112" charset="0"/>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r">
              <a:defRPr sz="1400">
                <a:solidFill>
                  <a:srgbClr val="EAEAEA"/>
                </a:solidFill>
                <a:cs typeface="Times New Roman" charset="0"/>
              </a:defRPr>
            </a:lvl1pPr>
          </a:lstStyle>
          <a:p>
            <a:pPr>
              <a:defRPr/>
            </a:pPr>
            <a:fld id="{62B2DD6A-2F1E-E947-97FA-FB727B46CD4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441" r:id="rId1"/>
    <p:sldLayoutId id="2147497296" r:id="rId2"/>
    <p:sldLayoutId id="2147497297" r:id="rId3"/>
    <p:sldLayoutId id="2147497298" r:id="rId4"/>
    <p:sldLayoutId id="2147497299" r:id="rId5"/>
    <p:sldLayoutId id="2147497300" r:id="rId6"/>
    <p:sldLayoutId id="2147497301" r:id="rId7"/>
    <p:sldLayoutId id="2147497302" r:id="rId8"/>
    <p:sldLayoutId id="2147497303" r:id="rId9"/>
    <p:sldLayoutId id="2147497304" r:id="rId10"/>
    <p:sldLayoutId id="2147497305"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5pPr>
      <a:lvl6pPr marL="457132"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265"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396"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53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849" indent="-342849"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charset="0"/>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xml"/><Relationship Id="rId3" Type="http://schemas.openxmlformats.org/officeDocument/2006/relationships/image" Target="../media/image3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09.xml"/><Relationship Id="rId2" Type="http://schemas.openxmlformats.org/officeDocument/2006/relationships/image" Target="../media/image39.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42.xml"/><Relationship Id="rId2" Type="http://schemas.openxmlformats.org/officeDocument/2006/relationships/image" Target="../media/image99.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42.xml"/><Relationship Id="rId2" Type="http://schemas.openxmlformats.org/officeDocument/2006/relationships/notesSlide" Target="../notesSlides/notesSlide78.xml"/><Relationship Id="rId3" Type="http://schemas.openxmlformats.org/officeDocument/2006/relationships/image" Target="../media/image7.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5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49.xml"/><Relationship Id="rId2" Type="http://schemas.openxmlformats.org/officeDocument/2006/relationships/notesSlide" Target="../notesSlides/notesSlide79.xml"/><Relationship Id="rId3" Type="http://schemas.openxmlformats.org/officeDocument/2006/relationships/image" Target="../media/image100.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49.xml"/><Relationship Id="rId2" Type="http://schemas.openxmlformats.org/officeDocument/2006/relationships/notesSlide" Target="../notesSlides/notesSlide80.xml"/><Relationship Id="rId3" Type="http://schemas.openxmlformats.org/officeDocument/2006/relationships/image" Target="../media/image100.jpeg"/></Relationships>
</file>

<file path=ppt/slides/_rels/slide105.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101.png"/><Relationship Id="rId1" Type="http://schemas.openxmlformats.org/officeDocument/2006/relationships/slideLayout" Target="../slideLayouts/slideLayout349.xml"/><Relationship Id="rId2" Type="http://schemas.openxmlformats.org/officeDocument/2006/relationships/notesSlide" Target="../notesSlides/notesSlide81.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82.xml"/><Relationship Id="rId4" Type="http://schemas.openxmlformats.org/officeDocument/2006/relationships/image" Target="../media/image100.jpeg"/><Relationship Id="rId5" Type="http://schemas.openxmlformats.org/officeDocument/2006/relationships/image" Target="../media/image102.png"/><Relationship Id="rId1" Type="http://schemas.openxmlformats.org/officeDocument/2006/relationships/themeOverride" Target="../theme/themeOverride6.xml"/><Relationship Id="rId2" Type="http://schemas.openxmlformats.org/officeDocument/2006/relationships/slideLayout" Target="../slideLayouts/slideLayout34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image" Target="../media/image103.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image" Target="../media/image104.png"/></Relationships>
</file>

<file path=ppt/slides/_rels/slide109.xml.rels><?xml version="1.0" encoding="UTF-8" standalone="yes"?>
<Relationships xmlns="http://schemas.openxmlformats.org/package/2006/relationships"><Relationship Id="rId3" Type="http://schemas.openxmlformats.org/officeDocument/2006/relationships/image" Target="../media/image106.jpeg"/><Relationship Id="rId4" Type="http://schemas.openxmlformats.org/officeDocument/2006/relationships/image" Target="../media/image107.png"/><Relationship Id="rId1" Type="http://schemas.openxmlformats.org/officeDocument/2006/relationships/slideLayout" Target="../slideLayouts/slideLayout143.xml"/><Relationship Id="rId2" Type="http://schemas.openxmlformats.org/officeDocument/2006/relationships/image" Target="../media/image105.jpe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1" Type="http://schemas.openxmlformats.org/officeDocument/2006/relationships/slideLayout" Target="../slideLayouts/slideLayout107.xml"/><Relationship Id="rId2" Type="http://schemas.openxmlformats.org/officeDocument/2006/relationships/notesSlide" Target="../notesSlides/notesSlide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59.xml"/><Relationship Id="rId2" Type="http://schemas.openxmlformats.org/officeDocument/2006/relationships/notesSlide" Target="../notesSlides/notesSlide83.xml"/><Relationship Id="rId3" Type="http://schemas.openxmlformats.org/officeDocument/2006/relationships/image" Target="../media/image108.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notesSlide" Target="../notesSlides/notesSlide84.xml"/><Relationship Id="rId3" Type="http://schemas.openxmlformats.org/officeDocument/2006/relationships/image" Target="../media/image109.jpeg"/></Relationships>
</file>

<file path=ppt/slides/_rels/slide112.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1" Type="http://schemas.openxmlformats.org/officeDocument/2006/relationships/slideLayout" Target="../slideLayouts/slideLayout132.xml"/><Relationship Id="rId2" Type="http://schemas.openxmlformats.org/officeDocument/2006/relationships/notesSlide" Target="../notesSlides/notesSlide8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notesSlide" Target="../notesSlides/notesSlide86.xml"/><Relationship Id="rId3" Type="http://schemas.openxmlformats.org/officeDocument/2006/relationships/image" Target="../media/image112.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64.xml"/><Relationship Id="rId2" Type="http://schemas.openxmlformats.org/officeDocument/2006/relationships/notesSlide" Target="../notesSlides/notesSlide87.xml"/><Relationship Id="rId3" Type="http://schemas.openxmlformats.org/officeDocument/2006/relationships/image" Target="../media/image52.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44.xml"/><Relationship Id="rId2" Type="http://schemas.openxmlformats.org/officeDocument/2006/relationships/notesSlide" Target="../notesSlides/notesSlide88.xml"/><Relationship Id="rId3" Type="http://schemas.openxmlformats.org/officeDocument/2006/relationships/image" Target="../media/image113.png"/></Relationships>
</file>

<file path=ppt/slides/_rels/slide116.xml.rels><?xml version="1.0" encoding="UTF-8" standalone="yes"?>
<Relationships xmlns="http://schemas.openxmlformats.org/package/2006/relationships"><Relationship Id="rId3" Type="http://schemas.openxmlformats.org/officeDocument/2006/relationships/image" Target="../media/image114.jpeg"/><Relationship Id="rId4" Type="http://schemas.openxmlformats.org/officeDocument/2006/relationships/image" Target="../media/image115.jpeg"/><Relationship Id="rId1" Type="http://schemas.openxmlformats.org/officeDocument/2006/relationships/slideLayout" Target="../slideLayouts/slideLayout181.xml"/><Relationship Id="rId2" Type="http://schemas.openxmlformats.org/officeDocument/2006/relationships/notesSlide" Target="../notesSlides/notesSlide89.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6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6.jpeg"/></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45.xml"/><Relationship Id="rId4" Type="http://schemas.openxmlformats.org/officeDocument/2006/relationships/notesSlide" Target="../notesSlides/notesSlide90.xml"/><Relationship Id="rId5" Type="http://schemas.openxmlformats.org/officeDocument/2006/relationships/image" Target="../media/image7.jpeg"/><Relationship Id="rId6" Type="http://schemas.openxmlformats.org/officeDocument/2006/relationships/image" Target="../media/image117.jpeg"/><Relationship Id="rId7" Type="http://schemas.openxmlformats.org/officeDocument/2006/relationships/image" Target="../media/image74.png"/><Relationship Id="rId1" Type="http://schemas.microsoft.com/office/2007/relationships/media" Target="file:///C:\Documents%20and%20Settings\Augustin\My%20Documents\Powerpoint\2005%20NT%20Survey%20Ephesians%20Presentation\Music\Transition.mp3" TargetMode="External"/><Relationship Id="rId2" Type="http://schemas.openxmlformats.org/officeDocument/2006/relationships/audio" Target="file:///C:\Documents%20and%20Settings\Augustin\My%20Documents\Powerpoint\2005%20NT%20Survey%20Ephesians%20Presentation\Music\Transition.mp3"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2.jpeg"/><Relationship Id="rId1" Type="http://schemas.openxmlformats.org/officeDocument/2006/relationships/slideLayout" Target="../slideLayouts/slideLayout107.xml"/><Relationship Id="rId2" Type="http://schemas.openxmlformats.org/officeDocument/2006/relationships/notesSlide" Target="../notesSlides/notesSlide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91.xml"/><Relationship Id="rId3" Type="http://schemas.openxmlformats.org/officeDocument/2006/relationships/image" Target="../media/image7.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92.xml"/><Relationship Id="rId3" Type="http://schemas.openxmlformats.org/officeDocument/2006/relationships/image" Target="../media/image7.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81.xml"/><Relationship Id="rId2" Type="http://schemas.openxmlformats.org/officeDocument/2006/relationships/notesSlide" Target="../notesSlides/notesSlide93.xml"/><Relationship Id="rId3" Type="http://schemas.openxmlformats.org/officeDocument/2006/relationships/image" Target="../media/image114.jpeg"/></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94.xml"/><Relationship Id="rId5" Type="http://schemas.openxmlformats.org/officeDocument/2006/relationships/image" Target="../media/image1.jpeg"/><Relationship Id="rId6" Type="http://schemas.openxmlformats.org/officeDocument/2006/relationships/oleObject" Target="../embeddings/Microsoft_Word_97_-_2004_Document4.doc"/><Relationship Id="rId7" Type="http://schemas.openxmlformats.org/officeDocument/2006/relationships/image" Target="../media/image118.emf"/><Relationship Id="rId1" Type="http://schemas.openxmlformats.org/officeDocument/2006/relationships/themeOverride" Target="../theme/themeOverride7.xml"/><Relationship Id="rId2" Type="http://schemas.openxmlformats.org/officeDocument/2006/relationships/vmlDrawing" Target="../drawings/vmlDrawing4.vml"/></Relationships>
</file>

<file path=ppt/slides/_rels/slide124.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117.jpeg"/><Relationship Id="rId1" Type="http://schemas.openxmlformats.org/officeDocument/2006/relationships/slideLayout" Target="../slideLayouts/slideLayout197.xml"/><Relationship Id="rId2" Type="http://schemas.openxmlformats.org/officeDocument/2006/relationships/notesSlide" Target="../notesSlides/notesSlide9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09.xml"/><Relationship Id="rId2" Type="http://schemas.openxmlformats.org/officeDocument/2006/relationships/notesSlide" Target="../notesSlides/notesSlide9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10.xml"/><Relationship Id="rId2" Type="http://schemas.openxmlformats.org/officeDocument/2006/relationships/notesSlide" Target="../notesSlides/notesSlide9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22.xml"/><Relationship Id="rId2" Type="http://schemas.openxmlformats.org/officeDocument/2006/relationships/notesSlide" Target="../notesSlides/notesSlide98.xml"/></Relationships>
</file>

<file path=ppt/slides/_rels/slide128.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image" Target="../media/image119.png"/><Relationship Id="rId5" Type="http://schemas.openxmlformats.org/officeDocument/2006/relationships/image" Target="../media/image120.png"/><Relationship Id="rId1" Type="http://schemas.openxmlformats.org/officeDocument/2006/relationships/slideLayout" Target="../slideLayouts/slideLayout186.xml"/><Relationship Id="rId2" Type="http://schemas.openxmlformats.org/officeDocument/2006/relationships/notesSlide" Target="../notesSlides/notesSlide99.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38.xml"/><Relationship Id="rId2" Type="http://schemas.openxmlformats.org/officeDocument/2006/relationships/notesSlide" Target="../notesSlides/notesSlide100.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3.jpeg"/><Relationship Id="rId1" Type="http://schemas.openxmlformats.org/officeDocument/2006/relationships/slideLayout" Target="../slideLayouts/slideLayout107.xml"/><Relationship Id="rId2" Type="http://schemas.openxmlformats.org/officeDocument/2006/relationships/notesSlide" Target="../notesSlides/notesSlide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92.xml"/><Relationship Id="rId2" Type="http://schemas.openxmlformats.org/officeDocument/2006/relationships/notesSlide" Target="../notesSlides/notesSlide101.xml"/><Relationship Id="rId3" Type="http://schemas.openxmlformats.org/officeDocument/2006/relationships/image" Target="../media/image121.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92.xml"/><Relationship Id="rId2" Type="http://schemas.openxmlformats.org/officeDocument/2006/relationships/notesSlide" Target="../notesSlides/notesSlide102.xml"/><Relationship Id="rId3" Type="http://schemas.openxmlformats.org/officeDocument/2006/relationships/image" Target="../media/image53.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54.xml"/><Relationship Id="rId2" Type="http://schemas.openxmlformats.org/officeDocument/2006/relationships/notesSlide" Target="../notesSlides/notesSlide103.xml"/><Relationship Id="rId3" Type="http://schemas.openxmlformats.org/officeDocument/2006/relationships/image" Target="../media/image122.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65.xml"/><Relationship Id="rId2" Type="http://schemas.openxmlformats.org/officeDocument/2006/relationships/notesSlide" Target="../notesSlides/notesSlide104.xml"/><Relationship Id="rId3" Type="http://schemas.openxmlformats.org/officeDocument/2006/relationships/image" Target="../media/image52.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105.xml"/><Relationship Id="rId3" Type="http://schemas.openxmlformats.org/officeDocument/2006/relationships/image" Target="../media/image123.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77.xml"/><Relationship Id="rId2" Type="http://schemas.openxmlformats.org/officeDocument/2006/relationships/notesSlide" Target="../notesSlides/notesSlide106.xml"/><Relationship Id="rId3" Type="http://schemas.openxmlformats.org/officeDocument/2006/relationships/image" Target="../media/image124.jpeg"/></Relationships>
</file>

<file path=ppt/slides/_rels/slide136.xml.rels><?xml version="1.0" encoding="UTF-8" standalone="yes"?>
<Relationships xmlns="http://schemas.openxmlformats.org/package/2006/relationships"><Relationship Id="rId3" Type="http://schemas.openxmlformats.org/officeDocument/2006/relationships/image" Target="../media/image125.jpeg"/><Relationship Id="rId4" Type="http://schemas.openxmlformats.org/officeDocument/2006/relationships/image" Target="../media/image126.jpeg"/><Relationship Id="rId1" Type="http://schemas.openxmlformats.org/officeDocument/2006/relationships/slideLayout" Target="../slideLayouts/slideLayout293.xml"/><Relationship Id="rId2" Type="http://schemas.openxmlformats.org/officeDocument/2006/relationships/notesSlide" Target="../notesSlides/notesSlide10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93.xml"/><Relationship Id="rId2" Type="http://schemas.openxmlformats.org/officeDocument/2006/relationships/notesSlide" Target="../notesSlides/notesSlide108.xml"/><Relationship Id="rId3" Type="http://schemas.openxmlformats.org/officeDocument/2006/relationships/image" Target="../media/image127.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92.xml"/><Relationship Id="rId2" Type="http://schemas.openxmlformats.org/officeDocument/2006/relationships/notesSlide" Target="../notesSlides/notesSlide109.xml"/><Relationship Id="rId3" Type="http://schemas.openxmlformats.org/officeDocument/2006/relationships/image" Target="../media/image100.jpeg"/></Relationships>
</file>

<file path=ppt/slides/_rels/slide139.xml.rels><?xml version="1.0" encoding="UTF-8" standalone="yes"?>
<Relationships xmlns="http://schemas.openxmlformats.org/package/2006/relationships"><Relationship Id="rId3" Type="http://schemas.openxmlformats.org/officeDocument/2006/relationships/image" Target="../media/image128.jpeg"/><Relationship Id="rId4" Type="http://schemas.openxmlformats.org/officeDocument/2006/relationships/image" Target="../media/image129.jpeg"/><Relationship Id="rId1" Type="http://schemas.openxmlformats.org/officeDocument/2006/relationships/slideLayout" Target="../slideLayouts/slideLayout293.xml"/><Relationship Id="rId2" Type="http://schemas.openxmlformats.org/officeDocument/2006/relationships/notesSlide" Target="../notesSlides/notesSlide110.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4.jpeg"/><Relationship Id="rId1" Type="http://schemas.openxmlformats.org/officeDocument/2006/relationships/slideLayout" Target="../slideLayouts/slideLayout107.xml"/><Relationship Id="rId2" Type="http://schemas.openxmlformats.org/officeDocument/2006/relationships/notesSlide" Target="../notesSlides/notesSlide9.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93.xml"/><Relationship Id="rId2" Type="http://schemas.openxmlformats.org/officeDocument/2006/relationships/notesSlide" Target="../notesSlides/notesSlide111.xml"/><Relationship Id="rId3" Type="http://schemas.openxmlformats.org/officeDocument/2006/relationships/image" Target="../media/image130.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87.xml"/><Relationship Id="rId2" Type="http://schemas.openxmlformats.org/officeDocument/2006/relationships/notesSlide" Target="../notesSlides/notesSlide112.xml"/><Relationship Id="rId3" Type="http://schemas.openxmlformats.org/officeDocument/2006/relationships/image" Target="../media/image131.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88.xml"/><Relationship Id="rId2" Type="http://schemas.openxmlformats.org/officeDocument/2006/relationships/notesSlide" Target="../notesSlides/notesSlide113.xml"/></Relationships>
</file>

<file path=ppt/slides/_rels/slide143.xml.rels><?xml version="1.0" encoding="UTF-8" standalone="yes"?>
<Relationships xmlns="http://schemas.openxmlformats.org/package/2006/relationships"><Relationship Id="rId3" Type="http://schemas.openxmlformats.org/officeDocument/2006/relationships/image" Target="../media/image132.jpeg"/><Relationship Id="rId4" Type="http://schemas.openxmlformats.org/officeDocument/2006/relationships/image" Target="../media/image133.jpeg"/><Relationship Id="rId1" Type="http://schemas.openxmlformats.org/officeDocument/2006/relationships/slideLayout" Target="../slideLayouts/slideLayout222.xml"/><Relationship Id="rId2" Type="http://schemas.openxmlformats.org/officeDocument/2006/relationships/notesSlide" Target="../notesSlides/notesSlide11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21.xml"/><Relationship Id="rId2" Type="http://schemas.openxmlformats.org/officeDocument/2006/relationships/notesSlide" Target="../notesSlides/notesSlide11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92.xml"/><Relationship Id="rId2" Type="http://schemas.openxmlformats.org/officeDocument/2006/relationships/notesSlide" Target="../notesSlides/notesSlide116.xml"/><Relationship Id="rId3" Type="http://schemas.openxmlformats.org/officeDocument/2006/relationships/image" Target="../media/image134.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88.xml"/><Relationship Id="rId2" Type="http://schemas.openxmlformats.org/officeDocument/2006/relationships/notesSlide" Target="../notesSlides/notesSlide117.xml"/><Relationship Id="rId3" Type="http://schemas.openxmlformats.org/officeDocument/2006/relationships/image" Target="../media/image135.jpe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04.xml"/><Relationship Id="rId2" Type="http://schemas.openxmlformats.org/officeDocument/2006/relationships/notesSlide" Target="../notesSlides/notesSlide11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04.xml"/><Relationship Id="rId2" Type="http://schemas.openxmlformats.org/officeDocument/2006/relationships/notesSlide" Target="../notesSlides/notesSlide119.xml"/><Relationship Id="rId3" Type="http://schemas.openxmlformats.org/officeDocument/2006/relationships/image" Target="../media/image136.gif"/></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5.jpeg"/><Relationship Id="rId1" Type="http://schemas.openxmlformats.org/officeDocument/2006/relationships/slideLayout" Target="../slideLayouts/slideLayout108.xml"/><Relationship Id="rId2" Type="http://schemas.openxmlformats.org/officeDocument/2006/relationships/image" Target="../media/image7.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22.xml"/><Relationship Id="rId2" Type="http://schemas.openxmlformats.org/officeDocument/2006/relationships/notesSlide" Target="../notesSlides/notesSlide120.xml"/><Relationship Id="rId3" Type="http://schemas.openxmlformats.org/officeDocument/2006/relationships/image" Target="../media/image137.jpe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22.xml"/><Relationship Id="rId2" Type="http://schemas.openxmlformats.org/officeDocument/2006/relationships/notesSlide" Target="../notesSlides/notesSlide121.xml"/><Relationship Id="rId3" Type="http://schemas.openxmlformats.org/officeDocument/2006/relationships/image" Target="../media/image132.jpe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09.xml"/><Relationship Id="rId2" Type="http://schemas.openxmlformats.org/officeDocument/2006/relationships/notesSlide" Target="../notesSlides/notesSlide12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22.xml"/><Relationship Id="rId2" Type="http://schemas.openxmlformats.org/officeDocument/2006/relationships/notesSlide" Target="../notesSlides/notesSlide12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124.xml"/><Relationship Id="rId3" Type="http://schemas.openxmlformats.org/officeDocument/2006/relationships/image" Target="../media/image138.jpeg"/></Relationships>
</file>

<file path=ppt/slides/_rels/slide155.xml.rels><?xml version="1.0" encoding="UTF-8" standalone="yes"?>
<Relationships xmlns="http://schemas.openxmlformats.org/package/2006/relationships"><Relationship Id="rId3" Type="http://schemas.openxmlformats.org/officeDocument/2006/relationships/image" Target="../media/image139.jpeg"/><Relationship Id="rId4" Type="http://schemas.openxmlformats.org/officeDocument/2006/relationships/image" Target="../media/image140.gif"/><Relationship Id="rId1" Type="http://schemas.openxmlformats.org/officeDocument/2006/relationships/slideLayout" Target="../slideLayouts/slideLayout310.xml"/><Relationship Id="rId2" Type="http://schemas.openxmlformats.org/officeDocument/2006/relationships/notesSlide" Target="../notesSlides/notesSlide125.xml"/></Relationships>
</file>

<file path=ppt/slides/_rels/slide156.xml.rels><?xml version="1.0" encoding="UTF-8" standalone="yes"?>
<Relationships xmlns="http://schemas.openxmlformats.org/package/2006/relationships"><Relationship Id="rId3" Type="http://schemas.openxmlformats.org/officeDocument/2006/relationships/image" Target="../media/image139.jpeg"/><Relationship Id="rId4" Type="http://schemas.openxmlformats.org/officeDocument/2006/relationships/image" Target="../media/image141.gif"/><Relationship Id="rId1" Type="http://schemas.openxmlformats.org/officeDocument/2006/relationships/slideLayout" Target="../slideLayouts/slideLayout310.xml"/><Relationship Id="rId2" Type="http://schemas.openxmlformats.org/officeDocument/2006/relationships/notesSlide" Target="../notesSlides/notesSlide12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10.xml"/><Relationship Id="rId2" Type="http://schemas.openxmlformats.org/officeDocument/2006/relationships/notesSlide" Target="../notesSlides/notesSlide127.xml"/><Relationship Id="rId3" Type="http://schemas.openxmlformats.org/officeDocument/2006/relationships/image" Target="../media/image139.jpe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128.xml"/><Relationship Id="rId3" Type="http://schemas.openxmlformats.org/officeDocument/2006/relationships/image" Target="../media/image138.jpe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86.xml"/><Relationship Id="rId2" Type="http://schemas.openxmlformats.org/officeDocument/2006/relationships/notesSlide" Target="../notesSlides/notesSlide129.xml"/><Relationship Id="rId3" Type="http://schemas.openxmlformats.org/officeDocument/2006/relationships/image" Target="../media/image142.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image" Target="../media/image7.jpeg"/><Relationship Id="rId3" Type="http://schemas.openxmlformats.org/officeDocument/2006/relationships/image" Target="../media/image46.jpeg"/></Relationships>
</file>

<file path=ppt/slides/_rels/slide160.xml.rels><?xml version="1.0" encoding="UTF-8" standalone="yes"?>
<Relationships xmlns="http://schemas.openxmlformats.org/package/2006/relationships"><Relationship Id="rId3" Type="http://schemas.openxmlformats.org/officeDocument/2006/relationships/image" Target="../media/image143.jpeg"/><Relationship Id="rId4" Type="http://schemas.openxmlformats.org/officeDocument/2006/relationships/image" Target="../media/image144.jpeg"/><Relationship Id="rId5" Type="http://schemas.openxmlformats.org/officeDocument/2006/relationships/image" Target="../media/image145.jpeg"/><Relationship Id="rId1" Type="http://schemas.openxmlformats.org/officeDocument/2006/relationships/slideLayout" Target="../slideLayouts/slideLayout222.xml"/><Relationship Id="rId2" Type="http://schemas.openxmlformats.org/officeDocument/2006/relationships/notesSlide" Target="../notesSlides/notesSlide13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91.xml"/><Relationship Id="rId2" Type="http://schemas.openxmlformats.org/officeDocument/2006/relationships/notesSlide" Target="../notesSlides/notesSlide131.xml"/><Relationship Id="rId3" Type="http://schemas.openxmlformats.org/officeDocument/2006/relationships/image" Target="../media/image146.jpe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86.xml"/><Relationship Id="rId2" Type="http://schemas.openxmlformats.org/officeDocument/2006/relationships/notesSlide" Target="../notesSlides/notesSlide132.xml"/><Relationship Id="rId3" Type="http://schemas.openxmlformats.org/officeDocument/2006/relationships/image" Target="../media/image147.jpe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21.xml"/><Relationship Id="rId2" Type="http://schemas.openxmlformats.org/officeDocument/2006/relationships/notesSlide" Target="../notesSlides/notesSlide13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93.xml"/><Relationship Id="rId2" Type="http://schemas.openxmlformats.org/officeDocument/2006/relationships/notesSlide" Target="../notesSlides/notesSlide134.xml"/><Relationship Id="rId3" Type="http://schemas.openxmlformats.org/officeDocument/2006/relationships/image" Target="../media/image148.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21.xml"/><Relationship Id="rId2" Type="http://schemas.openxmlformats.org/officeDocument/2006/relationships/notesSlide" Target="../notesSlides/notesSlide13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3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75.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37.xml"/><Relationship Id="rId3" Type="http://schemas.openxmlformats.org/officeDocument/2006/relationships/image" Target="../media/image7.jpeg"/></Relationships>
</file>

<file path=ppt/slides/_rels/slide169.xml.rels><?xml version="1.0" encoding="UTF-8" standalone="yes"?>
<Relationships xmlns="http://schemas.openxmlformats.org/package/2006/relationships"><Relationship Id="rId3" Type="http://schemas.openxmlformats.org/officeDocument/2006/relationships/image" Target="../media/image149.jpeg"/><Relationship Id="rId4" Type="http://schemas.openxmlformats.org/officeDocument/2006/relationships/image" Target="../media/image150.jpeg"/><Relationship Id="rId5" Type="http://schemas.openxmlformats.org/officeDocument/2006/relationships/image" Target="../media/image151.jpeg"/><Relationship Id="rId6" Type="http://schemas.openxmlformats.org/officeDocument/2006/relationships/image" Target="../media/image152.jpeg"/><Relationship Id="rId1" Type="http://schemas.openxmlformats.org/officeDocument/2006/relationships/slideLayout" Target="../slideLayouts/slideLayout40.xml"/><Relationship Id="rId2" Type="http://schemas.openxmlformats.org/officeDocument/2006/relationships/notesSlide" Target="../notesSlides/notesSlide13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1.jpeg"/><Relationship Id="rId5" Type="http://schemas.openxmlformats.org/officeDocument/2006/relationships/image" Target="../media/image47.jpeg"/><Relationship Id="rId1" Type="http://schemas.openxmlformats.org/officeDocument/2006/relationships/themeOverride" Target="../theme/themeOverride1.xml"/><Relationship Id="rId2"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3" Type="http://schemas.openxmlformats.org/officeDocument/2006/relationships/image" Target="../media/image153.jpeg"/><Relationship Id="rId4" Type="http://schemas.openxmlformats.org/officeDocument/2006/relationships/image" Target="../media/image154.jpeg"/><Relationship Id="rId1" Type="http://schemas.openxmlformats.org/officeDocument/2006/relationships/slideLayout" Target="../slideLayouts/slideLayout40.xml"/><Relationship Id="rId2" Type="http://schemas.openxmlformats.org/officeDocument/2006/relationships/notesSlide" Target="../notesSlides/notesSlide139.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40.xml"/><Relationship Id="rId3" Type="http://schemas.openxmlformats.org/officeDocument/2006/relationships/image" Target="../media/image7.jpeg"/></Relationships>
</file>

<file path=ppt/slides/_rels/slide172.xml.rels><?xml version="1.0" encoding="UTF-8" standalone="yes"?>
<Relationships xmlns="http://schemas.openxmlformats.org/package/2006/relationships"><Relationship Id="rId3" Type="http://schemas.openxmlformats.org/officeDocument/2006/relationships/slideLayout" Target="../slideLayouts/slideLayout45.xml"/><Relationship Id="rId4" Type="http://schemas.openxmlformats.org/officeDocument/2006/relationships/notesSlide" Target="../notesSlides/notesSlide141.xml"/><Relationship Id="rId5" Type="http://schemas.openxmlformats.org/officeDocument/2006/relationships/image" Target="../media/image7.jpeg"/><Relationship Id="rId6" Type="http://schemas.openxmlformats.org/officeDocument/2006/relationships/image" Target="../media/image155.png"/><Relationship Id="rId7" Type="http://schemas.openxmlformats.org/officeDocument/2006/relationships/image" Target="../media/image74.png"/><Relationship Id="rId1" Type="http://schemas.microsoft.com/office/2007/relationships/media" Target="file:///C:\Documents%20and%20Settings\Augustin\My%20Documents\Powerpoint\2005%20NT%20Survey%20Ephesians%20Presentation\Music\Transition.mp3" TargetMode="External"/><Relationship Id="rId2" Type="http://schemas.openxmlformats.org/officeDocument/2006/relationships/audio" Target="file:///C:\Documents%20and%20Settings\Augustin\My%20Documents\Powerpoint\2005%20NT%20Survey%20Ephesians%20Presentation\Music\Transition.mp3" TargetMode="Externa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75.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42.xml"/><Relationship Id="rId3" Type="http://schemas.openxmlformats.org/officeDocument/2006/relationships/image" Target="../media/image7.jpeg"/></Relationships>
</file>

<file path=ppt/slides/_rels/slide175.xml.rels><?xml version="1.0" encoding="UTF-8" standalone="yes"?>
<Relationships xmlns="http://schemas.openxmlformats.org/package/2006/relationships"><Relationship Id="rId3" Type="http://schemas.openxmlformats.org/officeDocument/2006/relationships/slideLayout" Target="../slideLayouts/slideLayout45.xml"/><Relationship Id="rId4" Type="http://schemas.openxmlformats.org/officeDocument/2006/relationships/notesSlide" Target="../notesSlides/notesSlide143.xml"/><Relationship Id="rId5" Type="http://schemas.openxmlformats.org/officeDocument/2006/relationships/image" Target="../media/image7.jpeg"/><Relationship Id="rId6" Type="http://schemas.openxmlformats.org/officeDocument/2006/relationships/image" Target="../media/image156.png"/><Relationship Id="rId7" Type="http://schemas.openxmlformats.org/officeDocument/2006/relationships/image" Target="../media/image74.png"/><Relationship Id="rId1" Type="http://schemas.microsoft.com/office/2007/relationships/media" Target="file:///C:\Documents%20and%20Settings\Augustin\My%20Documents\Powerpoint\2005%20NT%20Survey%20Ephesians%20Presentation\Music\Armor%20of%20God.mp3" TargetMode="External"/><Relationship Id="rId2" Type="http://schemas.openxmlformats.org/officeDocument/2006/relationships/audio" Target="file:///C:\Documents%20and%20Settings\Augustin\My%20Documents\Powerpoint\2005%20NT%20Survey%20Ephesians%20Presentation\Music\Armor%20of%20God.mp3" TargetMode="External"/></Relationships>
</file>

<file path=ppt/slides/_rels/slide176.xml.rels><?xml version="1.0" encoding="UTF-8" standalone="yes"?>
<Relationships xmlns="http://schemas.openxmlformats.org/package/2006/relationships"><Relationship Id="rId3" Type="http://schemas.openxmlformats.org/officeDocument/2006/relationships/image" Target="../media/image158.jpeg"/><Relationship Id="rId4" Type="http://schemas.openxmlformats.org/officeDocument/2006/relationships/image" Target="../media/image159.jpeg"/><Relationship Id="rId1" Type="http://schemas.openxmlformats.org/officeDocument/2006/relationships/slideLayout" Target="../slideLayouts/slideLayout536.xml"/><Relationship Id="rId2" Type="http://schemas.openxmlformats.org/officeDocument/2006/relationships/image" Target="../media/image157.jpe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520.xml"/><Relationship Id="rId2" Type="http://schemas.openxmlformats.org/officeDocument/2006/relationships/notesSlide" Target="../notesSlides/notesSlide144.xml"/><Relationship Id="rId3" Type="http://schemas.openxmlformats.org/officeDocument/2006/relationships/image" Target="../media/image157.jpe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520.xml"/><Relationship Id="rId2" Type="http://schemas.openxmlformats.org/officeDocument/2006/relationships/notesSlide" Target="../notesSlides/notesSlide145.xml"/><Relationship Id="rId3" Type="http://schemas.openxmlformats.org/officeDocument/2006/relationships/image" Target="../media/image160.jpe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520.xml"/><Relationship Id="rId2" Type="http://schemas.openxmlformats.org/officeDocument/2006/relationships/notesSlide" Target="../notesSlides/notesSlide146.xml"/><Relationship Id="rId3" Type="http://schemas.openxmlformats.org/officeDocument/2006/relationships/image" Target="../media/image161.jpe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520.xml"/><Relationship Id="rId2" Type="http://schemas.openxmlformats.org/officeDocument/2006/relationships/notesSlide" Target="../notesSlides/notesSlide147.xml"/><Relationship Id="rId3" Type="http://schemas.openxmlformats.org/officeDocument/2006/relationships/image" Target="../media/image162.jpe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520.xml"/><Relationship Id="rId2" Type="http://schemas.openxmlformats.org/officeDocument/2006/relationships/notesSlide" Target="../notesSlides/notesSlide148.xml"/><Relationship Id="rId3" Type="http://schemas.openxmlformats.org/officeDocument/2006/relationships/image" Target="../media/image163.jpe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520.xml"/><Relationship Id="rId2" Type="http://schemas.openxmlformats.org/officeDocument/2006/relationships/notesSlide" Target="../notesSlides/notesSlide149.xml"/><Relationship Id="rId3" Type="http://schemas.openxmlformats.org/officeDocument/2006/relationships/image" Target="../media/image164.jpe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520.xml"/><Relationship Id="rId2" Type="http://schemas.openxmlformats.org/officeDocument/2006/relationships/notesSlide" Target="../notesSlides/notesSlide150.xml"/><Relationship Id="rId3" Type="http://schemas.openxmlformats.org/officeDocument/2006/relationships/image" Target="../media/image165.jpe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520.xml"/><Relationship Id="rId2" Type="http://schemas.openxmlformats.org/officeDocument/2006/relationships/notesSlide" Target="../notesSlides/notesSlide151.xml"/><Relationship Id="rId3" Type="http://schemas.openxmlformats.org/officeDocument/2006/relationships/image" Target="../media/image166.jpe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520.xml"/><Relationship Id="rId2" Type="http://schemas.openxmlformats.org/officeDocument/2006/relationships/notesSlide" Target="../notesSlides/notesSlide152.xml"/><Relationship Id="rId3" Type="http://schemas.openxmlformats.org/officeDocument/2006/relationships/image" Target="../media/image167.jpe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520.xml"/><Relationship Id="rId2" Type="http://schemas.openxmlformats.org/officeDocument/2006/relationships/notesSlide" Target="../notesSlides/notesSlide153.xml"/><Relationship Id="rId3" Type="http://schemas.openxmlformats.org/officeDocument/2006/relationships/image" Target="../media/image168.jpe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520.xml"/><Relationship Id="rId2" Type="http://schemas.openxmlformats.org/officeDocument/2006/relationships/notesSlide" Target="../notesSlides/notesSlide154.xml"/><Relationship Id="rId3" Type="http://schemas.openxmlformats.org/officeDocument/2006/relationships/image" Target="../media/image169.jpe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520.xml"/><Relationship Id="rId2" Type="http://schemas.openxmlformats.org/officeDocument/2006/relationships/notesSlide" Target="../notesSlides/notesSlide155.xml"/><Relationship Id="rId3" Type="http://schemas.openxmlformats.org/officeDocument/2006/relationships/image" Target="../media/image170.jpe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520.xml"/><Relationship Id="rId2" Type="http://schemas.openxmlformats.org/officeDocument/2006/relationships/notesSlide" Target="../notesSlides/notesSlide156.xml"/><Relationship Id="rId3" Type="http://schemas.openxmlformats.org/officeDocument/2006/relationships/image" Target="../media/image17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2.xml"/><Relationship Id="rId3" Type="http://schemas.openxmlformats.org/officeDocument/2006/relationships/image" Target="../media/image51.jpe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520.xml"/><Relationship Id="rId2" Type="http://schemas.openxmlformats.org/officeDocument/2006/relationships/notesSlide" Target="../notesSlides/notesSlide157.xml"/><Relationship Id="rId3" Type="http://schemas.openxmlformats.org/officeDocument/2006/relationships/image" Target="../media/image172.jpe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520.xml"/><Relationship Id="rId2" Type="http://schemas.openxmlformats.org/officeDocument/2006/relationships/notesSlide" Target="../notesSlides/notesSlide158.xml"/><Relationship Id="rId3" Type="http://schemas.openxmlformats.org/officeDocument/2006/relationships/image" Target="../media/image173.jpe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520.xml"/><Relationship Id="rId2" Type="http://schemas.openxmlformats.org/officeDocument/2006/relationships/notesSlide" Target="../notesSlides/notesSlide159.xml"/><Relationship Id="rId3" Type="http://schemas.openxmlformats.org/officeDocument/2006/relationships/image" Target="../media/image174.jpe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520.xml"/><Relationship Id="rId2" Type="http://schemas.openxmlformats.org/officeDocument/2006/relationships/notesSlide" Target="../notesSlides/notesSlide160.xml"/><Relationship Id="rId3" Type="http://schemas.openxmlformats.org/officeDocument/2006/relationships/image" Target="../media/image175.jpe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61.xml"/><Relationship Id="rId3" Type="http://schemas.openxmlformats.org/officeDocument/2006/relationships/image" Target="../media/image176.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2.xml"/><Relationship Id="rId3" Type="http://schemas.openxmlformats.org/officeDocument/2006/relationships/image" Target="../media/image177.jpe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63.xml"/><Relationship Id="rId3" Type="http://schemas.openxmlformats.org/officeDocument/2006/relationships/image" Target="../media/image176.png"/></Relationships>
</file>

<file path=ppt/slides/_rels/slide197.xml.rels><?xml version="1.0" encoding="UTF-8" standalone="yes"?>
<Relationships xmlns="http://schemas.openxmlformats.org/package/2006/relationships"><Relationship Id="rId3" Type="http://schemas.openxmlformats.org/officeDocument/2006/relationships/image" Target="../media/image178.jpeg"/><Relationship Id="rId4" Type="http://schemas.openxmlformats.org/officeDocument/2006/relationships/image" Target="../media/image179.jpeg"/><Relationship Id="rId5" Type="http://schemas.openxmlformats.org/officeDocument/2006/relationships/image" Target="../media/image180.jpeg"/><Relationship Id="rId1" Type="http://schemas.openxmlformats.org/officeDocument/2006/relationships/slideLayout" Target="../slideLayouts/slideLayout7.xml"/><Relationship Id="rId2" Type="http://schemas.openxmlformats.org/officeDocument/2006/relationships/notesSlide" Target="../notesSlides/notesSlide164.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65.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66.xml"/><Relationship Id="rId3" Type="http://schemas.openxmlformats.org/officeDocument/2006/relationships/image" Target="../media/image18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2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13.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67.xml"/></Relationships>
</file>

<file path=ppt/slides/_rels/slide201.xml.rels><?xml version="1.0" encoding="UTF-8" standalone="yes"?>
<Relationships xmlns="http://schemas.openxmlformats.org/package/2006/relationships"><Relationship Id="rId3" Type="http://schemas.openxmlformats.org/officeDocument/2006/relationships/image" Target="../media/image182.jpeg"/><Relationship Id="rId4" Type="http://schemas.openxmlformats.org/officeDocument/2006/relationships/image" Target="../media/image183.jpeg"/><Relationship Id="rId5" Type="http://schemas.openxmlformats.org/officeDocument/2006/relationships/image" Target="../media/image184.jpeg"/><Relationship Id="rId6" Type="http://schemas.openxmlformats.org/officeDocument/2006/relationships/image" Target="../media/image185.jpeg"/><Relationship Id="rId7" Type="http://schemas.openxmlformats.org/officeDocument/2006/relationships/image" Target="../media/image186.jpeg"/><Relationship Id="rId1" Type="http://schemas.openxmlformats.org/officeDocument/2006/relationships/slideLayout" Target="../slideLayouts/slideLayout46.xml"/><Relationship Id="rId2" Type="http://schemas.openxmlformats.org/officeDocument/2006/relationships/notesSlide" Target="../notesSlides/notesSlide168.xml"/></Relationships>
</file>

<file path=ppt/slides/_rels/slide202.xml.rels><?xml version="1.0" encoding="UTF-8" standalone="yes"?>
<Relationships xmlns="http://schemas.openxmlformats.org/package/2006/relationships"><Relationship Id="rId3" Type="http://schemas.openxmlformats.org/officeDocument/2006/relationships/image" Target="../media/image187.jpeg"/><Relationship Id="rId4" Type="http://schemas.openxmlformats.org/officeDocument/2006/relationships/image" Target="../media/image188.jpeg"/><Relationship Id="rId5" Type="http://schemas.openxmlformats.org/officeDocument/2006/relationships/image" Target="../media/image189.jpeg"/><Relationship Id="rId6" Type="http://schemas.openxmlformats.org/officeDocument/2006/relationships/image" Target="../media/image190.jpeg"/><Relationship Id="rId7" Type="http://schemas.openxmlformats.org/officeDocument/2006/relationships/image" Target="../media/image191.jpeg"/><Relationship Id="rId1" Type="http://schemas.openxmlformats.org/officeDocument/2006/relationships/slideLayout" Target="../slideLayouts/slideLayout46.xml"/><Relationship Id="rId2" Type="http://schemas.openxmlformats.org/officeDocument/2006/relationships/notesSlide" Target="../notesSlides/notesSlide169.xml"/></Relationships>
</file>

<file path=ppt/slides/_rels/slide203.xml.rels><?xml version="1.0" encoding="UTF-8" standalone="yes"?>
<Relationships xmlns="http://schemas.openxmlformats.org/package/2006/relationships"><Relationship Id="rId3" Type="http://schemas.openxmlformats.org/officeDocument/2006/relationships/image" Target="../media/image192.png"/><Relationship Id="rId4" Type="http://schemas.openxmlformats.org/officeDocument/2006/relationships/image" Target="../media/image193.png"/><Relationship Id="rId1" Type="http://schemas.openxmlformats.org/officeDocument/2006/relationships/slideLayout" Target="../slideLayouts/slideLayout388.xml"/><Relationship Id="rId2" Type="http://schemas.openxmlformats.org/officeDocument/2006/relationships/notesSlide" Target="../notesSlides/notesSlide170.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399.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1" Type="http://schemas.openxmlformats.org/officeDocument/2006/relationships/slideLayout" Target="../slideLayouts/slideLayout59.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06.xml"/><Relationship Id="rId2" Type="http://schemas.openxmlformats.org/officeDocument/2006/relationships/image" Target="../media/image54.png"/><Relationship Id="rId3" Type="http://schemas.openxmlformats.org/officeDocument/2006/relationships/image" Target="../media/image5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5.xml"/><Relationship Id="rId3" Type="http://schemas.openxmlformats.org/officeDocument/2006/relationships/image" Target="../media/image5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25.xml"/><Relationship Id="rId2" Type="http://schemas.openxmlformats.org/officeDocument/2006/relationships/notesSlide" Target="../notesSlides/notesSlide16.xml"/><Relationship Id="rId3" Type="http://schemas.openxmlformats.org/officeDocument/2006/relationships/image" Target="../media/image5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5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 Id="rId3" Type="http://schemas.openxmlformats.org/officeDocument/2006/relationships/image" Target="../media/image5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23.xml"/><Relationship Id="rId2" Type="http://schemas.openxmlformats.org/officeDocument/2006/relationships/notesSlide" Target="../notesSlides/notesSlide18.xml"/><Relationship Id="rId3"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2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1" Type="http://schemas.openxmlformats.org/officeDocument/2006/relationships/slideLayout" Target="../slideLayouts/slideLayout112.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53.jpeg"/><Relationship Id="rId1" Type="http://schemas.openxmlformats.org/officeDocument/2006/relationships/slideLayout" Target="../slideLayouts/slideLayout112.xml"/><Relationship Id="rId2"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53.jpeg"/><Relationship Id="rId1" Type="http://schemas.openxmlformats.org/officeDocument/2006/relationships/slideLayout" Target="../slideLayouts/slideLayout112.xml"/><Relationship Id="rId2" Type="http://schemas.openxmlformats.org/officeDocument/2006/relationships/notesSlide" Target="../notesSlides/notesSlide21.xml"/></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53.jpeg"/><Relationship Id="rId1" Type="http://schemas.openxmlformats.org/officeDocument/2006/relationships/slideLayout" Target="../slideLayouts/slideLayout112.xml"/><Relationship Id="rId2"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53.jpeg"/><Relationship Id="rId1" Type="http://schemas.openxmlformats.org/officeDocument/2006/relationships/slideLayout" Target="../slideLayouts/slideLayout112.xml"/><Relationship Id="rId2" Type="http://schemas.openxmlformats.org/officeDocument/2006/relationships/notesSlide" Target="../notesSlides/notesSlide23.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53.jpeg"/><Relationship Id="rId1" Type="http://schemas.openxmlformats.org/officeDocument/2006/relationships/slideLayout" Target="../slideLayouts/slideLayout112.xml"/><Relationship Id="rId2" Type="http://schemas.openxmlformats.org/officeDocument/2006/relationships/notesSlide" Target="../notesSlides/notesSlide24.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53.jpeg"/><Relationship Id="rId1" Type="http://schemas.openxmlformats.org/officeDocument/2006/relationships/slideLayout" Target="../slideLayouts/slideLayout112.xml"/><Relationship Id="rId2" Type="http://schemas.openxmlformats.org/officeDocument/2006/relationships/notesSlide" Target="../notesSlides/notesSlide25.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53.jpeg"/><Relationship Id="rId1" Type="http://schemas.openxmlformats.org/officeDocument/2006/relationships/slideLayout" Target="../slideLayouts/slideLayout112.xml"/><Relationship Id="rId2" Type="http://schemas.openxmlformats.org/officeDocument/2006/relationships/notesSlide" Target="../notesSlides/notesSlide26.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53.jpeg"/><Relationship Id="rId1" Type="http://schemas.openxmlformats.org/officeDocument/2006/relationships/slideLayout" Target="../slideLayouts/slideLayout112.xml"/><Relationship Id="rId2" Type="http://schemas.openxmlformats.org/officeDocument/2006/relationships/notesSlide" Target="../notesSlides/notesSlide27.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1" Type="http://schemas.openxmlformats.org/officeDocument/2006/relationships/slideLayout" Target="../slideLayouts/slideLayout112.xml"/><Relationship Id="rId2" Type="http://schemas.openxmlformats.org/officeDocument/2006/relationships/notesSlide" Target="../notesSlides/notesSlide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8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1" Type="http://schemas.openxmlformats.org/officeDocument/2006/relationships/slideLayout" Target="../slideLayouts/slideLayout112.xml"/><Relationship Id="rId2" Type="http://schemas.openxmlformats.org/officeDocument/2006/relationships/notesSlide" Target="../notesSlides/notesSlide29.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image" Target="../media/image38.jpeg"/><Relationship Id="rId5" Type="http://schemas.openxmlformats.org/officeDocument/2006/relationships/oleObject" Target="../embeddings/Microsoft_Word_97_-_2004_Document2.doc"/><Relationship Id="rId6" Type="http://schemas.openxmlformats.org/officeDocument/2006/relationships/image" Target="../media/image37.emf"/><Relationship Id="rId1" Type="http://schemas.openxmlformats.org/officeDocument/2006/relationships/vmlDrawing" Target="../drawings/vmlDrawing2.vml"/><Relationship Id="rId2" Type="http://schemas.openxmlformats.org/officeDocument/2006/relationships/slideLayout" Target="../slideLayouts/slideLayout55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6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2.xml"/><Relationship Id="rId3" Type="http://schemas.openxmlformats.org/officeDocument/2006/relationships/image" Target="../media/image64.jpeg"/></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emf"/><Relationship Id="rId1" Type="http://schemas.openxmlformats.org/officeDocument/2006/relationships/slideLayout" Target="../slideLayouts/slideLayout121.xml"/><Relationship Id="rId2" Type="http://schemas.openxmlformats.org/officeDocument/2006/relationships/notesSlide" Target="../notesSlides/notesSlide3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6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5.xml"/><Relationship Id="rId3" Type="http://schemas.openxmlformats.org/officeDocument/2006/relationships/image" Target="../media/image6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6.xml"/><Relationship Id="rId3" Type="http://schemas.openxmlformats.org/officeDocument/2006/relationships/image" Target="../media/image6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7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92.xml"/><Relationship Id="rId2" Type="http://schemas.openxmlformats.org/officeDocument/2006/relationships/image" Target="../media/image33.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39.xml"/><Relationship Id="rId3" Type="http://schemas.openxmlformats.org/officeDocument/2006/relationships/image" Target="../media/image7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40.xml"/><Relationship Id="rId3" Type="http://schemas.openxmlformats.org/officeDocument/2006/relationships/image" Target="../media/image7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41.xml"/><Relationship Id="rId3" Type="http://schemas.openxmlformats.org/officeDocument/2006/relationships/image" Target="../media/image73.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83.xml"/><Relationship Id="rId4" Type="http://schemas.openxmlformats.org/officeDocument/2006/relationships/notesSlide" Target="../notesSlides/notesSlide42.xml"/><Relationship Id="rId5" Type="http://schemas.openxmlformats.org/officeDocument/2006/relationships/image" Target="../media/image74.png"/><Relationship Id="rId1" Type="http://schemas.microsoft.com/office/2007/relationships/media" Target="file:///C:\Documents%20and%20Settings\Augustin\My%20Documents\Powerpoint\2005%20NT%20Survey%20Ephesians%20Presentation\Music\Photo%20Album.mp3" TargetMode="External"/><Relationship Id="rId2" Type="http://schemas.openxmlformats.org/officeDocument/2006/relationships/audio" Target="file:///C:\Documents%20and%20Settings\Augustin\My%20Documents\Powerpoint\2005%20NT%20Survey%20Ephesians%20Presentation\Music\Photo%20Album.mp3"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43.xml"/><Relationship Id="rId3" Type="http://schemas.openxmlformats.org/officeDocument/2006/relationships/image" Target="../media/image75.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44.xml"/><Relationship Id="rId3" Type="http://schemas.openxmlformats.org/officeDocument/2006/relationships/image" Target="../media/image76.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45.xml"/><Relationship Id="rId3" Type="http://schemas.openxmlformats.org/officeDocument/2006/relationships/image" Target="../media/image77.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6.xml"/><Relationship Id="rId4" Type="http://schemas.openxmlformats.org/officeDocument/2006/relationships/image" Target="../media/image78.jpeg"/><Relationship Id="rId5" Type="http://schemas.openxmlformats.org/officeDocument/2006/relationships/image" Target="../media/image79.jpeg"/><Relationship Id="rId1" Type="http://schemas.openxmlformats.org/officeDocument/2006/relationships/themeOverride" Target="../theme/themeOverride2.xml"/><Relationship Id="rId2" Type="http://schemas.openxmlformats.org/officeDocument/2006/relationships/slideLayout" Target="../slideLayouts/slideLayout10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47.xml"/><Relationship Id="rId3" Type="http://schemas.openxmlformats.org/officeDocument/2006/relationships/image" Target="../media/image80.png"/></Relationships>
</file>

<file path=ppt/slides/_rels/slide59.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jpeg"/><Relationship Id="rId1" Type="http://schemas.openxmlformats.org/officeDocument/2006/relationships/slideLayout" Target="../slideLayouts/slideLayout91.xml"/><Relationship Id="rId2" Type="http://schemas.openxmlformats.org/officeDocument/2006/relationships/notesSlide" Target="../notesSlides/notesSlide4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92.xml"/><Relationship Id="rId2" Type="http://schemas.openxmlformats.org/officeDocument/2006/relationships/image" Target="../media/image34.jpeg"/><Relationship Id="rId3" Type="http://schemas.microsoft.com/office/2007/relationships/hdphoto" Target="../media/hdphoto1.wdp"/></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83.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50.xml"/><Relationship Id="rId3" Type="http://schemas.openxmlformats.org/officeDocument/2006/relationships/image" Target="../media/image84.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51.xml"/><Relationship Id="rId3" Type="http://schemas.openxmlformats.org/officeDocument/2006/relationships/image" Target="../media/image85.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52.xml"/><Relationship Id="rId3" Type="http://schemas.openxmlformats.org/officeDocument/2006/relationships/image" Target="../media/image8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53.xml"/><Relationship Id="rId3" Type="http://schemas.openxmlformats.org/officeDocument/2006/relationships/image" Target="../media/image87.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54.xml"/><Relationship Id="rId3" Type="http://schemas.openxmlformats.org/officeDocument/2006/relationships/image" Target="../media/image88.jpeg"/></Relationships>
</file>

<file path=ppt/slides/_rels/slide66.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jpeg"/><Relationship Id="rId1" Type="http://schemas.openxmlformats.org/officeDocument/2006/relationships/slideLayout" Target="../slideLayouts/slideLayout75.xml"/><Relationship Id="rId2" Type="http://schemas.openxmlformats.org/officeDocument/2006/relationships/notesSlide" Target="../notesSlides/notesSlide5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7.xml"/><Relationship Id="rId3" Type="http://schemas.openxmlformats.org/officeDocument/2006/relationships/image" Target="../media/image6.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8.xml"/><Relationship Id="rId4" Type="http://schemas.openxmlformats.org/officeDocument/2006/relationships/image" Target="../media/image28.jpeg"/><Relationship Id="rId1" Type="http://schemas.openxmlformats.org/officeDocument/2006/relationships/themeOverride" Target="../theme/themeOverride3.xml"/><Relationship Id="rId2" Type="http://schemas.openxmlformats.org/officeDocument/2006/relationships/slideLayout" Target="../slideLayouts/slideLayout36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92.xml"/><Relationship Id="rId2" Type="http://schemas.openxmlformats.org/officeDocument/2006/relationships/image" Target="../media/image35.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9.xml"/><Relationship Id="rId3" Type="http://schemas.openxmlformats.org/officeDocument/2006/relationships/image" Target="../media/image6.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0.xml"/><Relationship Id="rId3" Type="http://schemas.openxmlformats.org/officeDocument/2006/relationships/image" Target="../media/image6.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1.xml"/><Relationship Id="rId3" Type="http://schemas.openxmlformats.org/officeDocument/2006/relationships/image" Target="../media/image6.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3.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4.xml"/><Relationship Id="rId4" Type="http://schemas.openxmlformats.org/officeDocument/2006/relationships/image" Target="../media/image38.jpeg"/><Relationship Id="rId5" Type="http://schemas.openxmlformats.org/officeDocument/2006/relationships/oleObject" Target="../embeddings/Microsoft_Word_97_-_2004_Document3.doc"/><Relationship Id="rId6" Type="http://schemas.openxmlformats.org/officeDocument/2006/relationships/image" Target="../media/image37.emf"/><Relationship Id="rId1" Type="http://schemas.openxmlformats.org/officeDocument/2006/relationships/vmlDrawing" Target="../drawings/vmlDrawing3.vml"/><Relationship Id="rId2" Type="http://schemas.openxmlformats.org/officeDocument/2006/relationships/slideLayout" Target="../slideLayouts/slideLayout4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6.xml"/><Relationship Id="rId3" Type="http://schemas.openxmlformats.org/officeDocument/2006/relationships/image" Target="../media/image6.jpe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67.xml"/><Relationship Id="rId4" Type="http://schemas.openxmlformats.org/officeDocument/2006/relationships/image" Target="../media/image1.jpeg"/><Relationship Id="rId1" Type="http://schemas.openxmlformats.org/officeDocument/2006/relationships/themeOverride" Target="../theme/themeOverride4.xml"/><Relationship Id="rId2"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92.xml"/><Relationship Id="rId2" Type="http://schemas.openxmlformats.org/officeDocument/2006/relationships/image" Target="../media/image36.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32.xml"/><Relationship Id="rId2" Type="http://schemas.openxmlformats.org/officeDocument/2006/relationships/notesSlide" Target="../notesSlides/notesSlide68.xml"/><Relationship Id="rId3" Type="http://schemas.openxmlformats.org/officeDocument/2006/relationships/image" Target="../media/image6.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32.xml"/><Relationship Id="rId2" Type="http://schemas.openxmlformats.org/officeDocument/2006/relationships/notesSlide" Target="../notesSlides/notesSlide69.xml"/><Relationship Id="rId3" Type="http://schemas.openxmlformats.org/officeDocument/2006/relationships/image" Target="../media/image6.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42.xml"/><Relationship Id="rId2" Type="http://schemas.openxmlformats.org/officeDocument/2006/relationships/notesSlide" Target="../notesSlides/notesSlide70.xml"/></Relationships>
</file>

<file path=ppt/slides/_rels/slide83.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334.xml"/><Relationship Id="rId2" Type="http://schemas.openxmlformats.org/officeDocument/2006/relationships/notesSlide" Target="../notesSlides/notesSlide7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32.xml"/><Relationship Id="rId2" Type="http://schemas.openxmlformats.org/officeDocument/2006/relationships/notesSlide" Target="../notesSlides/notesSlide72.xml"/></Relationships>
</file>

<file path=ppt/slides/_rels/slide85.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slideLayout" Target="../slideLayouts/slideLayout453.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332.xml"/><Relationship Id="rId4" Type="http://schemas.openxmlformats.org/officeDocument/2006/relationships/notesSlide" Target="../notesSlides/notesSlide73.xml"/><Relationship Id="rId5" Type="http://schemas.openxmlformats.org/officeDocument/2006/relationships/image" Target="../media/image7.jpeg"/><Relationship Id="rId6" Type="http://schemas.openxmlformats.org/officeDocument/2006/relationships/image" Target="../media/image74.png"/><Relationship Id="rId7" Type="http://schemas.openxmlformats.org/officeDocument/2006/relationships/image" Target="../media/image93.jpeg"/><Relationship Id="rId1" Type="http://schemas.microsoft.com/office/2007/relationships/media" Target="file:///C:\Documents%20and%20Settings\Augustin\My%20Documents\Powerpoint\2005%20NT%20Survey%20Ephesians%20Presentation\Music\Transition.mp3" TargetMode="External"/><Relationship Id="rId2" Type="http://schemas.openxmlformats.org/officeDocument/2006/relationships/audio" Target="file:///C:\Documents%20and%20Settings\Augustin\My%20Documents\Powerpoint\2005%20NT%20Survey%20Ephesians%20Presentation\Music\Transition.mp3"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42.xml"/><Relationship Id="rId2" Type="http://schemas.openxmlformats.org/officeDocument/2006/relationships/notesSlide" Target="../notesSlides/notesSlide74.xml"/><Relationship Id="rId3" Type="http://schemas.openxmlformats.org/officeDocument/2006/relationships/image" Target="../media/image7.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71.xml"/><Relationship Id="rId2" Type="http://schemas.openxmlformats.org/officeDocument/2006/relationships/notesSlide" Target="../notesSlides/notesSlide75.xml"/><Relationship Id="rId3" Type="http://schemas.openxmlformats.org/officeDocument/2006/relationships/image" Target="../media/image94.jpeg"/></Relationships>
</file>

<file path=ppt/slides/_rels/slide89.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4.jpeg"/><Relationship Id="rId1" Type="http://schemas.openxmlformats.org/officeDocument/2006/relationships/slideLayout" Target="../slideLayouts/slideLayout371.xml"/><Relationship Id="rId2" Type="http://schemas.openxmlformats.org/officeDocument/2006/relationships/notesSlide" Target="../notesSlides/notesSlide7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38.jpeg"/><Relationship Id="rId5" Type="http://schemas.openxmlformats.org/officeDocument/2006/relationships/oleObject" Target="../embeddings/Microsoft_Word_97_-_2004_Document1.doc"/><Relationship Id="rId6" Type="http://schemas.openxmlformats.org/officeDocument/2006/relationships/image" Target="../media/image37.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7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7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3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37.xml"/><Relationship Id="rId2" Type="http://schemas.openxmlformats.org/officeDocument/2006/relationships/image" Target="../media/image96.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37.xml"/><Relationship Id="rId2" Type="http://schemas.openxmlformats.org/officeDocument/2006/relationships/notesSlide" Target="../notesSlides/notesSlide77.xml"/><Relationship Id="rId3" Type="http://schemas.openxmlformats.org/officeDocument/2006/relationships/image" Target="../media/image97.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12.xml"/><Relationship Id="rId2" Type="http://schemas.openxmlformats.org/officeDocument/2006/relationships/image" Target="../media/image98.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12.xml"/><Relationship Id="rId2" Type="http://schemas.openxmlformats.org/officeDocument/2006/relationships/image" Target="../media/image9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56706" name="Picture 2" descr="ephes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6" y="257175"/>
            <a:ext cx="8601075" cy="634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3"/>
          <p:cNvSpPr>
            <a:spLocks noGrp="1" noChangeArrowheads="1"/>
          </p:cNvSpPr>
          <p:nvPr>
            <p:ph type="ctrTitle"/>
          </p:nvPr>
        </p:nvSpPr>
        <p:spPr>
          <a:xfrm>
            <a:off x="3198554" y="4572000"/>
            <a:ext cx="2846907" cy="1015651"/>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t">
            <a:spAutoFit/>
          </a:bodyPr>
          <a:lstStyle/>
          <a:p>
            <a:pPr eaLnBrk="1" hangingPunct="1">
              <a:defRPr/>
            </a:pPr>
            <a:r>
              <a:rPr lang="ko-KR" altLang="en-US" sz="6000" b="1" dirty="0" smtClean="0">
                <a:solidFill>
                  <a:srgbClr val="FFCC00"/>
                </a:solidFill>
                <a:effectLst>
                  <a:outerShdw blurRad="50800" dist="101600" dir="2700000" algn="tl" rotWithShape="0">
                    <a:srgbClr val="000000"/>
                  </a:outerShdw>
                </a:effectLst>
                <a:latin typeface="Dark Horse" pitchFamily="16" charset="0"/>
                <a:ea typeface="+mj-ea"/>
                <a:cs typeface="+mj-cs"/>
              </a:rPr>
              <a:t>에베소서</a:t>
            </a:r>
            <a:endParaRPr lang="en-US" sz="6000" b="1" dirty="0">
              <a:solidFill>
                <a:srgbClr val="FFCC00"/>
              </a:solidFill>
              <a:effectLst>
                <a:outerShdw blurRad="50800" dist="101600" dir="2700000" algn="tl" rotWithShape="0">
                  <a:srgbClr val="000000"/>
                </a:outerShdw>
              </a:effectLst>
              <a:latin typeface="Dark Horse" pitchFamily="16" charset="0"/>
              <a:ea typeface="+mj-ea"/>
              <a:cs typeface="+mj-cs"/>
            </a:endParaRPr>
          </a:p>
        </p:txBody>
      </p:sp>
      <p:sp>
        <p:nvSpPr>
          <p:cNvPr id="6" name="Text Box 9"/>
          <p:cNvSpPr txBox="1">
            <a:spLocks noChangeArrowheads="1"/>
          </p:cNvSpPr>
          <p:nvPr/>
        </p:nvSpPr>
        <p:spPr bwMode="auto">
          <a:xfrm>
            <a:off x="0" y="6237288"/>
            <a:ext cx="9144000" cy="620712"/>
          </a:xfrm>
          <a:prstGeom prst="rect">
            <a:avLst/>
          </a:prstGeom>
          <a:solidFill>
            <a:schemeClr val="tx1"/>
          </a:solidFill>
          <a:ln w="9525">
            <a:noFill/>
            <a:miter lim="800000"/>
            <a:headEnd/>
            <a:tailEnd/>
          </a:ln>
          <a:effec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ko-KR" altLang="en-US" sz="1600" b="1" i="1" dirty="0" smtClean="0">
                <a:solidFill>
                  <a:srgbClr val="E5E5FF"/>
                </a:solidFill>
                <a:effectLst>
                  <a:outerShdw blurRad="38100" dist="38100" dir="2700000" algn="tl">
                    <a:srgbClr val="000000"/>
                  </a:outerShdw>
                </a:effectLst>
                <a:latin typeface="Arial" charset="0"/>
                <a:cs typeface="Arial" charset="0"/>
              </a:rPr>
              <a:t>닥터 릭 그리피스</a:t>
            </a:r>
            <a:r>
              <a:rPr lang="en-US" altLang="ko-KR" sz="1600" b="1" i="1" dirty="0">
                <a:solidFill>
                  <a:srgbClr val="E5E5FF"/>
                </a:solidFill>
                <a:effectLst>
                  <a:outerShdw blurRad="38100" dist="38100" dir="2700000" algn="tl">
                    <a:srgbClr val="000000"/>
                  </a:outerShdw>
                </a:effectLst>
                <a:latin typeface="Arial" charset="0"/>
                <a:cs typeface="Arial" charset="0"/>
              </a:rPr>
              <a:t>,</a:t>
            </a:r>
            <a:r>
              <a:rPr lang="en-US" sz="1600" b="1" i="1" dirty="0" smtClean="0">
                <a:solidFill>
                  <a:srgbClr val="E5E5FF"/>
                </a:solidFill>
                <a:effectLst>
                  <a:outerShdw blurRad="38100" dist="38100" dir="2700000" algn="tl">
                    <a:srgbClr val="000000"/>
                  </a:outerShdw>
                </a:effectLst>
                <a:latin typeface="Arial" charset="0"/>
                <a:cs typeface="Arial" charset="0"/>
              </a:rPr>
              <a:t> </a:t>
            </a:r>
            <a:r>
              <a:rPr lang="ko-KR" altLang="en-US" sz="1600" b="1" i="1" dirty="0" smtClean="0">
                <a:solidFill>
                  <a:srgbClr val="E5E5FF"/>
                </a:solidFill>
                <a:effectLst>
                  <a:outerShdw blurRad="38100" dist="38100" dir="2700000" algn="tl">
                    <a:srgbClr val="000000"/>
                  </a:outerShdw>
                </a:effectLst>
                <a:latin typeface="Arial" charset="0"/>
                <a:cs typeface="Arial" charset="0"/>
              </a:rPr>
              <a:t>싱가폴 바이블 컬리지</a:t>
            </a:r>
            <a:endParaRPr lang="en-US" sz="1600" b="1" i="1" dirty="0">
              <a:solidFill>
                <a:srgbClr val="E5E5FF"/>
              </a:solidFill>
              <a:effectLst>
                <a:outerShdw blurRad="38100" dist="38100" dir="2700000" algn="tl">
                  <a:srgbClr val="000000"/>
                </a:outerShdw>
              </a:effectLst>
              <a:latin typeface="Arial" charset="0"/>
              <a:cs typeface="Arial" charset="0"/>
            </a:endParaRPr>
          </a:p>
          <a:p>
            <a:pPr algn="ctr" eaLnBrk="1" hangingPunct="1">
              <a:defRPr/>
            </a:pPr>
            <a:r>
              <a:rPr lang="en-US" sz="1600" b="1" i="1" dirty="0">
                <a:solidFill>
                  <a:srgbClr val="E5E5FF"/>
                </a:solidFill>
                <a:effectLst>
                  <a:outerShdw blurRad="38100" dist="38100" dir="2700000" algn="tl">
                    <a:srgbClr val="000000"/>
                  </a:outerShdw>
                </a:effectLst>
                <a:latin typeface="Arial" charset="0"/>
                <a:cs typeface="Arial" charset="0"/>
              </a:rPr>
              <a:t>BibleStudyDownloads.org</a:t>
            </a:r>
          </a:p>
        </p:txBody>
      </p:sp>
    </p:spTree>
    <p:extLst>
      <p:ext uri="{BB962C8B-B14F-4D97-AF65-F5344CB8AC3E}">
        <p14:creationId xmlns:p14="http://schemas.microsoft.com/office/powerpoint/2010/main" val="6976287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2">
            <a:alpha val="0"/>
          </a:schemeClr>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10" name="Picture 9"/>
          <p:cNvPicPr/>
          <p:nvPr/>
        </p:nvPicPr>
        <p:blipFill rotWithShape="1">
          <a:blip r:embed="rId2">
            <a:extLst>
              <a:ext uri="{28A0092B-C50C-407E-A947-70E740481C1C}">
                <a14:useLocalDpi xmlns:a14="http://schemas.microsoft.com/office/drawing/2010/main" val="0"/>
              </a:ext>
            </a:extLst>
          </a:blip>
          <a:srcRect l="10035" t="37446" r="9206" b="5470"/>
          <a:stretch/>
        </p:blipFill>
        <p:spPr bwMode="auto">
          <a:xfrm>
            <a:off x="4222606" y="1888869"/>
            <a:ext cx="4934383" cy="4969133"/>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ko-KR" altLang="en-US" sz="2400" b="1" kern="0" dirty="0" smtClean="0">
                <a:solidFill>
                  <a:srgbClr val="FFFFFF"/>
                </a:solidFill>
                <a:latin typeface="Arial"/>
              </a:rPr>
              <a:t>이남주</a:t>
            </a:r>
            <a:r>
              <a:rPr lang="en-US" altLang="ko-KR" sz="2400" b="1" kern="0" dirty="0" smtClean="0">
                <a:solidFill>
                  <a:srgbClr val="FFFFFF"/>
                </a:solidFill>
                <a:latin typeface="Arial"/>
              </a:rPr>
              <a:t>, 5</a:t>
            </a:r>
            <a:r>
              <a:rPr lang="ko-KR" altLang="en-US" sz="2400" b="1" kern="0" dirty="0" smtClean="0">
                <a:solidFill>
                  <a:srgbClr val="FFFFFF"/>
                </a:solidFill>
                <a:latin typeface="Arial"/>
              </a:rPr>
              <a:t>행시</a:t>
            </a:r>
            <a:r>
              <a:rPr lang="en-US" altLang="ko-KR" sz="2400" b="1" kern="0" dirty="0" smtClean="0">
                <a:solidFill>
                  <a:srgbClr val="FFFFFF"/>
                </a:solidFill>
                <a:latin typeface="Arial"/>
              </a:rPr>
              <a:t> </a:t>
            </a:r>
            <a:r>
              <a:rPr lang="ko-KR" altLang="en-US" sz="2400" b="1" kern="0" dirty="0" smtClean="0">
                <a:solidFill>
                  <a:srgbClr val="FFFFFF"/>
                </a:solidFill>
                <a:latin typeface="Arial"/>
              </a:rPr>
              <a:t>바이블</a:t>
            </a:r>
            <a:r>
              <a:rPr lang="en-US" altLang="ko-KR" sz="2400" b="1" kern="0" dirty="0" smtClean="0">
                <a:solidFill>
                  <a:srgbClr val="FFFFFF"/>
                </a:solidFill>
                <a:latin typeface="Arial"/>
              </a:rPr>
              <a:t> </a:t>
            </a:r>
            <a:endParaRPr lang="en-US" sz="2400" b="1" kern="0" dirty="0">
              <a:solidFill>
                <a:srgbClr val="FFFFFF"/>
              </a:solidFill>
              <a:latin typeface="Arial"/>
            </a:endParaRPr>
          </a:p>
        </p:txBody>
      </p:sp>
      <p:sp>
        <p:nvSpPr>
          <p:cNvPr id="6" name="Text Box 6"/>
          <p:cNvSpPr txBox="1">
            <a:spLocks noChangeArrowheads="1"/>
          </p:cNvSpPr>
          <p:nvPr/>
        </p:nvSpPr>
        <p:spPr bwMode="auto">
          <a:xfrm>
            <a:off x="0" y="112099"/>
            <a:ext cx="433388" cy="2304802"/>
          </a:xfrm>
          <a:prstGeom prst="rect">
            <a:avLst/>
          </a:prstGeom>
          <a:noFill/>
          <a:ln>
            <a:noFill/>
          </a:ln>
          <a:extLst/>
        </p:spPr>
        <p:txBody>
          <a:bodyPr lIns="91427" tIns="45714" rIns="91427" bIns="45714"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70000"/>
                </a:solidFill>
                <a:latin typeface="Arial" charset="0"/>
                <a:cs typeface="Arial" charset="0"/>
              </a:rPr>
              <a:t>1</a:t>
            </a:r>
          </a:p>
          <a:p>
            <a:pPr eaLnBrk="1" hangingPunct="1"/>
            <a:r>
              <a:rPr lang="en-US" b="1" dirty="0">
                <a:solidFill>
                  <a:srgbClr val="070000"/>
                </a:solidFill>
                <a:latin typeface="Arial" charset="0"/>
                <a:cs typeface="Arial" charset="0"/>
              </a:rPr>
              <a:t>2</a:t>
            </a:r>
          </a:p>
          <a:p>
            <a:pPr eaLnBrk="1" hangingPunct="1"/>
            <a:r>
              <a:rPr lang="en-US" b="1" dirty="0">
                <a:solidFill>
                  <a:srgbClr val="070000"/>
                </a:solidFill>
                <a:latin typeface="Arial" charset="0"/>
                <a:cs typeface="Arial" charset="0"/>
              </a:rPr>
              <a:t>3</a:t>
            </a:r>
          </a:p>
          <a:p>
            <a:pPr eaLnBrk="1" hangingPunct="1"/>
            <a:r>
              <a:rPr lang="en-US" b="1" dirty="0">
                <a:solidFill>
                  <a:srgbClr val="070000"/>
                </a:solidFill>
                <a:latin typeface="Arial" charset="0"/>
                <a:cs typeface="Arial" charset="0"/>
              </a:rPr>
              <a:t>4</a:t>
            </a:r>
          </a:p>
          <a:p>
            <a:pPr eaLnBrk="1" hangingPunct="1"/>
            <a:r>
              <a:rPr lang="en-US" b="1" dirty="0">
                <a:solidFill>
                  <a:srgbClr val="070000"/>
                </a:solidFill>
                <a:latin typeface="Arial" charset="0"/>
                <a:cs typeface="Arial" charset="0"/>
              </a:rPr>
              <a:t>5</a:t>
            </a:r>
          </a:p>
          <a:p>
            <a:pPr eaLnBrk="1" hangingPunct="1"/>
            <a:endParaRPr lang="en-US" b="1" dirty="0">
              <a:solidFill>
                <a:srgbClr val="070000"/>
              </a:solidFill>
              <a:latin typeface="Arial" charset="0"/>
              <a:cs typeface="Arial" charset="0"/>
            </a:endParaRPr>
          </a:p>
        </p:txBody>
      </p:sp>
      <p:sp>
        <p:nvSpPr>
          <p:cNvPr id="5" name="Text Box 6"/>
          <p:cNvSpPr txBox="1">
            <a:spLocks noChangeArrowheads="1"/>
          </p:cNvSpPr>
          <p:nvPr/>
        </p:nvSpPr>
        <p:spPr bwMode="auto">
          <a:xfrm>
            <a:off x="288926" y="112099"/>
            <a:ext cx="5724030" cy="2304802"/>
          </a:xfrm>
          <a:prstGeom prst="rect">
            <a:avLst/>
          </a:prstGeom>
          <a:noFill/>
          <a:ln>
            <a:noFill/>
          </a:ln>
          <a:extLst/>
        </p:spPr>
        <p:txBody>
          <a:bodyPr lIns="91427" tIns="45714" rIns="91427" bIns="45714"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ko-KR" altLang="en-US" b="1" dirty="0" smtClean="0">
                <a:solidFill>
                  <a:srgbClr val="FF0000"/>
                </a:solidFill>
                <a:latin typeface="Arial" charset="0"/>
                <a:cs typeface="Arial" charset="0"/>
              </a:rPr>
              <a:t>교</a:t>
            </a:r>
            <a:r>
              <a:rPr lang="ko-KR" altLang="en-US" b="1" dirty="0" smtClean="0">
                <a:solidFill>
                  <a:srgbClr val="000000"/>
                </a:solidFill>
                <a:latin typeface="Arial" charset="0"/>
                <a:cs typeface="Arial" charset="0"/>
              </a:rPr>
              <a:t>회의 부르심</a:t>
            </a:r>
            <a:r>
              <a:rPr lang="en-US" altLang="ko-KR" b="1" dirty="0" smtClean="0">
                <a:solidFill>
                  <a:srgbClr val="000000"/>
                </a:solidFill>
                <a:latin typeface="Arial" charset="0"/>
                <a:cs typeface="Arial" charset="0"/>
              </a:rPr>
              <a:t>,</a:t>
            </a:r>
            <a:r>
              <a:rPr lang="ko-KR" altLang="en-US" b="1" dirty="0" smtClean="0">
                <a:solidFill>
                  <a:srgbClr val="000000"/>
                </a:solidFill>
                <a:latin typeface="Arial" charset="0"/>
                <a:cs typeface="Arial" charset="0"/>
              </a:rPr>
              <a:t> 유대인과 이방인들이 서로</a:t>
            </a:r>
            <a:endParaRPr lang="en-US" b="1" dirty="0">
              <a:solidFill>
                <a:srgbClr val="000000"/>
              </a:solidFill>
              <a:latin typeface="Arial" charset="0"/>
              <a:cs typeface="Arial" charset="0"/>
            </a:endParaRPr>
          </a:p>
          <a:p>
            <a:pPr eaLnBrk="1" hangingPunct="1"/>
            <a:r>
              <a:rPr lang="ko-KR" altLang="en-US" b="1" dirty="0" smtClean="0">
                <a:solidFill>
                  <a:srgbClr val="FF0000"/>
                </a:solidFill>
                <a:latin typeface="Arial" charset="0"/>
                <a:cs typeface="Arial" charset="0"/>
              </a:rPr>
              <a:t>회</a:t>
            </a:r>
            <a:r>
              <a:rPr lang="ko-KR" altLang="en-US" b="1" dirty="0" smtClean="0">
                <a:solidFill>
                  <a:srgbClr val="070000"/>
                </a:solidFill>
                <a:latin typeface="Arial" charset="0"/>
                <a:cs typeface="Arial" charset="0"/>
              </a:rPr>
              <a:t>답하고 주님안에서 서로 </a:t>
            </a:r>
            <a:endParaRPr lang="en-US" altLang="ko-KR" b="1" dirty="0" smtClean="0">
              <a:solidFill>
                <a:srgbClr val="070000"/>
              </a:solidFill>
              <a:latin typeface="Arial" charset="0"/>
              <a:cs typeface="Arial" charset="0"/>
            </a:endParaRPr>
          </a:p>
          <a:p>
            <a:pPr eaLnBrk="1" hangingPunct="1"/>
            <a:r>
              <a:rPr lang="ko-KR" altLang="en-US" b="1" dirty="0" smtClean="0">
                <a:solidFill>
                  <a:srgbClr val="FF0000"/>
                </a:solidFill>
                <a:latin typeface="Arial" charset="0"/>
                <a:cs typeface="Arial" charset="0"/>
              </a:rPr>
              <a:t>의</a:t>
            </a:r>
            <a:r>
              <a:rPr lang="ko-KR" altLang="en-US" b="1" dirty="0" smtClean="0">
                <a:solidFill>
                  <a:srgbClr val="070000"/>
                </a:solidFill>
                <a:latin typeface="Arial" charset="0"/>
                <a:cs typeface="Arial" charset="0"/>
              </a:rPr>
              <a:t>논하고 협력하여 </a:t>
            </a:r>
            <a:endParaRPr lang="en-US" altLang="ko-KR" b="1" dirty="0" smtClean="0">
              <a:solidFill>
                <a:srgbClr val="070000"/>
              </a:solidFill>
              <a:latin typeface="Arial" charset="0"/>
              <a:cs typeface="Arial" charset="0"/>
            </a:endParaRPr>
          </a:p>
          <a:p>
            <a:pPr eaLnBrk="1" hangingPunct="1"/>
            <a:r>
              <a:rPr lang="ko-KR" altLang="en-US" b="1" dirty="0" smtClean="0">
                <a:solidFill>
                  <a:srgbClr val="FF0000"/>
                </a:solidFill>
                <a:latin typeface="Arial" charset="0"/>
                <a:cs typeface="Arial" charset="0"/>
              </a:rPr>
              <a:t>연</a:t>
            </a:r>
            <a:r>
              <a:rPr lang="ko-KR" altLang="en-US" b="1" dirty="0" smtClean="0">
                <a:solidFill>
                  <a:srgbClr val="070000"/>
                </a:solidFill>
                <a:latin typeface="Arial" charset="0"/>
                <a:cs typeface="Arial" charset="0"/>
              </a:rPr>
              <a:t>합을 이루어 삶안에서 그리스도에</a:t>
            </a:r>
            <a:endParaRPr lang="en-US" b="1" dirty="0">
              <a:solidFill>
                <a:srgbClr val="070000"/>
              </a:solidFill>
              <a:latin typeface="Arial" charset="0"/>
              <a:cs typeface="Arial" charset="0"/>
            </a:endParaRPr>
          </a:p>
          <a:p>
            <a:pPr eaLnBrk="1" hangingPunct="1"/>
            <a:r>
              <a:rPr lang="ko-KR" altLang="en-US" b="1" dirty="0" smtClean="0">
                <a:solidFill>
                  <a:srgbClr val="FF0000"/>
                </a:solidFill>
                <a:latin typeface="Arial" charset="0"/>
                <a:cs typeface="Arial" charset="0"/>
              </a:rPr>
              <a:t>합</a:t>
            </a:r>
            <a:r>
              <a:rPr lang="ko-KR" altLang="en-US" b="1" dirty="0" smtClean="0">
                <a:solidFill>
                  <a:srgbClr val="070000"/>
                </a:solidFill>
                <a:latin typeface="Arial" charset="0"/>
                <a:cs typeface="Arial" charset="0"/>
              </a:rPr>
              <a:t>당한 교회가 되자</a:t>
            </a:r>
            <a:endParaRPr lang="en-US" b="1" dirty="0">
              <a:solidFill>
                <a:srgbClr val="070000"/>
              </a:solidFill>
              <a:latin typeface="Arial" charset="0"/>
              <a:cs typeface="Arial" charset="0"/>
            </a:endParaRPr>
          </a:p>
        </p:txBody>
      </p:sp>
      <p:sp>
        <p:nvSpPr>
          <p:cNvPr id="2" name="Title 1"/>
          <p:cNvSpPr>
            <a:spLocks noGrp="1"/>
          </p:cNvSpPr>
          <p:nvPr>
            <p:ph type="title" idx="4294967295"/>
          </p:nvPr>
        </p:nvSpPr>
        <p:spPr>
          <a:xfrm>
            <a:off x="3008973" y="1336292"/>
            <a:ext cx="5876638" cy="834823"/>
          </a:xfrm>
        </p:spPr>
        <p:txBody>
          <a:bodyPr/>
          <a:lstStyle/>
          <a:p>
            <a:pPr algn="r"/>
            <a:r>
              <a:rPr lang="ko-KR" altLang="en-US" b="1" dirty="0" smtClean="0"/>
              <a:t>에베소서</a:t>
            </a:r>
            <a:endParaRPr lang="en-US" b="1" dirty="0"/>
          </a:p>
        </p:txBody>
      </p:sp>
    </p:spTree>
    <p:extLst>
      <p:ext uri="{BB962C8B-B14F-4D97-AF65-F5344CB8AC3E}">
        <p14:creationId xmlns:p14="http://schemas.microsoft.com/office/powerpoint/2010/main" val="2698701143"/>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9144000" y="4221088"/>
            <a:ext cx="2480320" cy="2223120"/>
          </a:xfrm>
        </p:spPr>
        <p:txBody>
          <a:bodyPr/>
          <a:lstStyle/>
          <a:p>
            <a:pPr algn="r"/>
            <a:r>
              <a:rPr lang="ko-KR" altLang="en-US" sz="2800" dirty="0" smtClean="0"/>
              <a:t>에베소서</a:t>
            </a:r>
            <a:r>
              <a:rPr lang="en-US" altLang="ko-KR" sz="2800" dirty="0" smtClean="0"/>
              <a:t/>
            </a:r>
            <a:br>
              <a:rPr lang="en-US" altLang="ko-KR" sz="2800" dirty="0" smtClean="0"/>
            </a:br>
            <a:r>
              <a:rPr lang="en-US" sz="2800" dirty="0" smtClean="0"/>
              <a:t>2</a:t>
            </a:r>
            <a:r>
              <a:rPr lang="en-US" sz="2800" dirty="0"/>
              <a:t>:19</a:t>
            </a:r>
          </a:p>
        </p:txBody>
      </p:sp>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0487467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11330" name="Oval 2"/>
          <p:cNvSpPr>
            <a:spLocks noChangeArrowheads="1"/>
          </p:cNvSpPr>
          <p:nvPr/>
        </p:nvSpPr>
        <p:spPr bwMode="auto">
          <a:xfrm>
            <a:off x="406400" y="-1295400"/>
            <a:ext cx="8331200" cy="9448800"/>
          </a:xfrm>
          <a:prstGeom prst="ellipse">
            <a:avLst/>
          </a:prstGeom>
          <a:solidFill>
            <a:schemeClr val="folHlink">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611331" name="Rectangle 3"/>
          <p:cNvSpPr>
            <a:spLocks noChangeArrowheads="1"/>
          </p:cNvSpPr>
          <p:nvPr/>
        </p:nvSpPr>
        <p:spPr bwMode="auto">
          <a:xfrm>
            <a:off x="0" y="838200"/>
            <a:ext cx="9144000" cy="5181600"/>
          </a:xfrm>
          <a:prstGeom prst="rect">
            <a:avLst/>
          </a:prstGeom>
          <a:solidFill>
            <a:srgbClr val="FFCC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solidFill>
                <a:srgbClr val="000000"/>
              </a:solidFill>
              <a:latin typeface="Arial" charset="0"/>
            </a:endParaRPr>
          </a:p>
        </p:txBody>
      </p:sp>
      <p:sp>
        <p:nvSpPr>
          <p:cNvPr id="611332" name="Text Box 4"/>
          <p:cNvSpPr txBox="1">
            <a:spLocks noChangeArrowheads="1"/>
          </p:cNvSpPr>
          <p:nvPr/>
        </p:nvSpPr>
        <p:spPr bwMode="auto">
          <a:xfrm>
            <a:off x="647703" y="1763713"/>
            <a:ext cx="8532813" cy="3970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ko-KR" altLang="en-US" sz="3600" dirty="0" smtClean="0">
                <a:solidFill>
                  <a:srgbClr val="333399"/>
                </a:solidFill>
                <a:latin typeface="Arial" charset="0"/>
              </a:rPr>
              <a:t>구원에 대한 확신을 가져야 한다</a:t>
            </a:r>
            <a:endParaRPr lang="en-US" altLang="ko-KR" sz="3600" dirty="0" smtClean="0">
              <a:solidFill>
                <a:srgbClr val="333399"/>
              </a:solidFill>
              <a:latin typeface="Arial" charset="0"/>
            </a:endParaRPr>
          </a:p>
          <a:p>
            <a:pPr eaLnBrk="1" hangingPunct="1">
              <a:buFontTx/>
              <a:buChar char="•"/>
            </a:pPr>
            <a:r>
              <a:rPr lang="ko-KR" altLang="en-US" sz="3600" dirty="0" smtClean="0">
                <a:solidFill>
                  <a:srgbClr val="333399"/>
                </a:solidFill>
                <a:latin typeface="Arial" charset="0"/>
              </a:rPr>
              <a:t>어떤 일을 만날지라도 하나님을 찬양하라</a:t>
            </a:r>
            <a:endParaRPr lang="en-US" sz="3600" dirty="0">
              <a:solidFill>
                <a:srgbClr val="333399"/>
              </a:solidFill>
              <a:latin typeface="Arial" charset="0"/>
            </a:endParaRPr>
          </a:p>
          <a:p>
            <a:pPr eaLnBrk="1" hangingPunct="1">
              <a:buFontTx/>
              <a:buChar char="•"/>
            </a:pPr>
            <a:r>
              <a:rPr lang="ko-KR" altLang="en-US" sz="3600" dirty="0" smtClean="0">
                <a:solidFill>
                  <a:srgbClr val="333399"/>
                </a:solidFill>
                <a:latin typeface="Arial" charset="0"/>
              </a:rPr>
              <a:t>율법주의 주의하라 </a:t>
            </a:r>
            <a:endParaRPr lang="en-US" altLang="ko-KR" sz="3600" dirty="0" smtClean="0">
              <a:solidFill>
                <a:srgbClr val="333399"/>
              </a:solidFill>
              <a:latin typeface="Arial" charset="0"/>
            </a:endParaRPr>
          </a:p>
          <a:p>
            <a:pPr eaLnBrk="1" hangingPunct="1">
              <a:buFontTx/>
              <a:buChar char="•"/>
            </a:pPr>
            <a:r>
              <a:rPr lang="ko-KR" altLang="en-US" sz="3600" dirty="0" smtClean="0">
                <a:solidFill>
                  <a:srgbClr val="333399"/>
                </a:solidFill>
                <a:latin typeface="Arial" charset="0"/>
              </a:rPr>
              <a:t>교회안에서 평화를 구하라 </a:t>
            </a:r>
            <a:endParaRPr lang="en-US" altLang="ko-KR" sz="3600" dirty="0" smtClean="0">
              <a:solidFill>
                <a:srgbClr val="333399"/>
              </a:solidFill>
              <a:latin typeface="Arial" charset="0"/>
            </a:endParaRPr>
          </a:p>
          <a:p>
            <a:pPr eaLnBrk="1" hangingPunct="1">
              <a:buFontTx/>
              <a:buChar char="•"/>
            </a:pPr>
            <a:r>
              <a:rPr lang="ko-KR" altLang="en-US" sz="3600" dirty="0" smtClean="0">
                <a:solidFill>
                  <a:srgbClr val="333399"/>
                </a:solidFill>
                <a:latin typeface="Arial" charset="0"/>
              </a:rPr>
              <a:t>민족적 </a:t>
            </a:r>
            <a:r>
              <a:rPr lang="en-US" altLang="ko-KR" sz="3600" dirty="0" smtClean="0">
                <a:solidFill>
                  <a:srgbClr val="333399"/>
                </a:solidFill>
                <a:latin typeface="Arial" charset="0"/>
              </a:rPr>
              <a:t>&amp;</a:t>
            </a:r>
            <a:r>
              <a:rPr lang="ko-KR" altLang="en-US" sz="3600" dirty="0" smtClean="0">
                <a:solidFill>
                  <a:srgbClr val="333399"/>
                </a:solidFill>
                <a:latin typeface="Arial" charset="0"/>
              </a:rPr>
              <a:t> 문화적 그룹의 연합을 이루라</a:t>
            </a:r>
            <a:endParaRPr lang="en-US" altLang="ko-KR" sz="3600" dirty="0" smtClean="0">
              <a:solidFill>
                <a:srgbClr val="333399"/>
              </a:solidFill>
              <a:latin typeface="Arial" charset="0"/>
            </a:endParaRPr>
          </a:p>
          <a:p>
            <a:pPr eaLnBrk="1" hangingPunct="1">
              <a:buFontTx/>
              <a:buChar char="•"/>
            </a:pPr>
            <a:r>
              <a:rPr lang="ko-KR" altLang="en-US" sz="3600" dirty="0" smtClean="0">
                <a:solidFill>
                  <a:srgbClr val="333399"/>
                </a:solidFill>
                <a:latin typeface="Arial" charset="0"/>
              </a:rPr>
              <a:t>중보적 기도 </a:t>
            </a:r>
          </a:p>
          <a:p>
            <a:pPr eaLnBrk="1" hangingPunct="1">
              <a:buFontTx/>
              <a:buChar char="•"/>
            </a:pPr>
            <a:r>
              <a:rPr lang="ko-KR" altLang="en-US" sz="3600" dirty="0" smtClean="0">
                <a:solidFill>
                  <a:srgbClr val="333399"/>
                </a:solidFill>
                <a:latin typeface="Arial" charset="0"/>
              </a:rPr>
              <a:t>아가페적 사랑 </a:t>
            </a:r>
            <a:endParaRPr lang="en-US" altLang="ko-KR" sz="3600" dirty="0" smtClean="0">
              <a:solidFill>
                <a:srgbClr val="333399"/>
              </a:solidFill>
              <a:latin typeface="Arial" charset="0"/>
            </a:endParaRPr>
          </a:p>
        </p:txBody>
      </p:sp>
      <p:sp>
        <p:nvSpPr>
          <p:cNvPr id="2" name="Title 1"/>
          <p:cNvSpPr>
            <a:spLocks noGrp="1"/>
          </p:cNvSpPr>
          <p:nvPr>
            <p:ph type="title" idx="4294967295"/>
          </p:nvPr>
        </p:nvSpPr>
        <p:spPr>
          <a:xfrm>
            <a:off x="457200" y="549275"/>
            <a:ext cx="8229600" cy="939800"/>
          </a:xfrm>
          <a:solidFill>
            <a:srgbClr val="000000"/>
          </a:solidFill>
        </p:spPr>
        <p:txBody>
          <a:bodyPr/>
          <a:lstStyle/>
          <a:p>
            <a:pPr>
              <a:defRPr/>
            </a:pPr>
            <a:r>
              <a:rPr lang="ko-KR" altLang="en-US" dirty="0" smtClean="0">
                <a:solidFill>
                  <a:srgbClr val="FFFFFF"/>
                </a:solidFill>
              </a:rPr>
              <a:t>현실에 적용</a:t>
            </a:r>
            <a:endParaRPr lang="en-US"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27" tIns="45714" rIns="91427" bIns="45714"/>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02"/>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ko-KR" altLang="en-US" sz="8800" dirty="0" smtClean="0">
                <a:solidFill>
                  <a:srgbClr val="FFFFFF"/>
                </a:solidFill>
                <a:latin typeface="Arial" charset="0"/>
                <a:ea typeface="Osaka" charset="0"/>
                <a:cs typeface="Arial" charset="0"/>
              </a:rPr>
              <a:t>에베소서</a:t>
            </a:r>
            <a:r>
              <a:rPr lang="en-US" sz="8800" dirty="0" smtClean="0">
                <a:solidFill>
                  <a:srgbClr val="FFFFFF"/>
                </a:solidFill>
                <a:latin typeface="Arial" charset="0"/>
                <a:ea typeface="Osaka" charset="0"/>
                <a:cs typeface="Arial" charset="0"/>
              </a:rPr>
              <a:t> </a:t>
            </a:r>
            <a:r>
              <a:rPr lang="en-US" sz="8800" dirty="0">
                <a:solidFill>
                  <a:srgbClr val="FFFFFF"/>
                </a:solidFill>
                <a:latin typeface="Arial" charset="0"/>
                <a:ea typeface="Osaka" charset="0"/>
                <a:cs typeface="Arial" charset="0"/>
              </a:rPr>
              <a:t>3</a:t>
            </a:r>
          </a:p>
        </p:txBody>
      </p:sp>
    </p:spTree>
    <p:extLst>
      <p:ext uri="{BB962C8B-B14F-4D97-AF65-F5344CB8AC3E}">
        <p14:creationId xmlns:p14="http://schemas.microsoft.com/office/powerpoint/2010/main" val="4354926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0" y="0"/>
            <a:ext cx="9144000" cy="1052736"/>
          </a:xfrm>
          <a:effectLst>
            <a:outerShdw blurRad="63500" dist="35921" dir="2700000" algn="ctr" rotWithShape="0">
              <a:schemeClr val="tx1">
                <a:alpha val="74998"/>
              </a:schemeClr>
            </a:outerShdw>
          </a:effectLst>
          <a:extLst/>
        </p:spPr>
        <p:txBody>
          <a:bodyPr/>
          <a:lstStyle/>
          <a:p>
            <a:pPr eaLnBrk="1" hangingPunct="1">
              <a:defRPr/>
            </a:pPr>
            <a:r>
              <a:rPr lang="ko-KR" altLang="en-US" sz="4800" dirty="0" smtClean="0">
                <a:effectLst>
                  <a:glow rad="139700">
                    <a:schemeClr val="tx1">
                      <a:alpha val="90000"/>
                    </a:schemeClr>
                  </a:glow>
                </a:effectLst>
                <a:latin typeface="Copperplate Gothic Light" charset="0"/>
              </a:rPr>
              <a:t>특별 허가</a:t>
            </a:r>
            <a:r>
              <a:rPr lang="en-US" sz="4800" dirty="0" smtClean="0">
                <a:effectLst>
                  <a:glow rad="139700">
                    <a:schemeClr val="tx1">
                      <a:alpha val="90000"/>
                    </a:schemeClr>
                  </a:glow>
                </a:effectLst>
                <a:latin typeface="Copperplate Gothic Light" charset="0"/>
              </a:rPr>
              <a:t> (</a:t>
            </a:r>
            <a:r>
              <a:rPr lang="ko-KR" altLang="en-US" sz="4800" dirty="0" smtClean="0">
                <a:effectLst>
                  <a:glow rad="139700">
                    <a:schemeClr val="tx1">
                      <a:alpha val="90000"/>
                    </a:schemeClr>
                  </a:glow>
                </a:effectLst>
                <a:latin typeface="Copperplate Gothic Light" charset="0"/>
              </a:rPr>
              <a:t>엡 </a:t>
            </a:r>
            <a:r>
              <a:rPr lang="en-US" sz="4800" dirty="0" smtClean="0">
                <a:effectLst>
                  <a:glow rad="139700">
                    <a:schemeClr val="tx1">
                      <a:alpha val="90000"/>
                    </a:schemeClr>
                  </a:glow>
                </a:effectLst>
                <a:latin typeface="Copperplate Gothic Light" charset="0"/>
              </a:rPr>
              <a:t>3</a:t>
            </a:r>
            <a:r>
              <a:rPr lang="en-US" sz="4800" dirty="0">
                <a:effectLst>
                  <a:glow rad="139700">
                    <a:schemeClr val="tx1">
                      <a:alpha val="90000"/>
                    </a:schemeClr>
                  </a:glow>
                </a:effectLst>
                <a:latin typeface="Copperplate Gothic Light" charset="0"/>
              </a:rPr>
              <a:t>:2)</a:t>
            </a:r>
            <a:endParaRPr lang="en-US" sz="2000" dirty="0">
              <a:effectLst>
                <a:glow rad="139700">
                  <a:schemeClr val="tx1">
                    <a:alpha val="90000"/>
                  </a:schemeClr>
                </a:glow>
              </a:effectLst>
              <a:latin typeface="Copperplate Gothic Light" charset="0"/>
            </a:endParaRPr>
          </a:p>
        </p:txBody>
      </p:sp>
      <p:grpSp>
        <p:nvGrpSpPr>
          <p:cNvPr id="7" name="Group 6"/>
          <p:cNvGrpSpPr>
            <a:grpSpLocks/>
          </p:cNvGrpSpPr>
          <p:nvPr/>
        </p:nvGrpSpPr>
        <p:grpSpPr bwMode="auto">
          <a:xfrm>
            <a:off x="34928" y="4581528"/>
            <a:ext cx="4321175" cy="2303463"/>
            <a:chOff x="35496" y="4581128"/>
            <a:chExt cx="4320480" cy="2304256"/>
          </a:xfrm>
        </p:grpSpPr>
        <p:sp>
          <p:nvSpPr>
            <p:cNvPr id="613386" name="Left Arrow 1"/>
            <p:cNvSpPr>
              <a:spLocks noChangeArrowheads="1"/>
            </p:cNvSpPr>
            <p:nvPr/>
          </p:nvSpPr>
          <p:spPr bwMode="auto">
            <a:xfrm>
              <a:off x="35496" y="4581128"/>
              <a:ext cx="4320480" cy="2304256"/>
            </a:xfrm>
            <a:prstGeom prst="leftArrow">
              <a:avLst>
                <a:gd name="adj1" fmla="val 79269"/>
                <a:gd name="adj2" fmla="val 50000"/>
              </a:avLst>
            </a:prstGeom>
            <a:solidFill>
              <a:srgbClr val="800000"/>
            </a:solidFill>
            <a:ln w="9525">
              <a:solidFill>
                <a:schemeClr val="tx1"/>
              </a:solidFill>
              <a:round/>
              <a:headEnd/>
              <a:tailEnd/>
            </a:ln>
          </p:spPr>
          <p:txBody>
            <a:bodyPr/>
            <a:lstStyle/>
            <a:p>
              <a:pPr eaLnBrk="0" hangingPunct="0"/>
              <a:endParaRPr lang="en-US">
                <a:latin typeface="Arial" charset="0"/>
              </a:endParaRPr>
            </a:p>
          </p:txBody>
        </p:sp>
        <p:sp>
          <p:nvSpPr>
            <p:cNvPr id="8" name="Rectangle 4"/>
            <p:cNvSpPr>
              <a:spLocks noChangeArrowheads="1"/>
            </p:cNvSpPr>
            <p:nvPr/>
          </p:nvSpPr>
          <p:spPr bwMode="auto">
            <a:xfrm>
              <a:off x="395536" y="4941168"/>
              <a:ext cx="3672408" cy="1440160"/>
            </a:xfrm>
            <a:prstGeom prst="rect">
              <a:avLst/>
            </a:prstGeom>
            <a:noFill/>
            <a:ln w="9525">
              <a:noFill/>
              <a:miter lim="800000"/>
              <a:headEnd/>
              <a:tailEnd/>
            </a:ln>
            <a:effectLst/>
          </p:spPr>
          <p:txBody>
            <a:bodyPr/>
            <a:lstStyle/>
            <a:p>
              <a:pPr algn="ctr">
                <a:spcBef>
                  <a:spcPct val="20000"/>
                </a:spcBef>
                <a:buFont typeface="Wingdings" charset="0"/>
                <a:buNone/>
                <a:defRPr/>
              </a:pPr>
              <a:r>
                <a:rPr lang="ko-KR" altLang="en-US" b="1" dirty="0" smtClean="0">
                  <a:solidFill>
                    <a:schemeClr val="bg1"/>
                  </a:solidFill>
                  <a:effectLst>
                    <a:glow rad="139700">
                      <a:schemeClr val="tx1">
                        <a:alpha val="90000"/>
                      </a:schemeClr>
                    </a:glow>
                  </a:effectLst>
                  <a:latin typeface="Arial"/>
                  <a:cs typeface="Arial"/>
                </a:rPr>
                <a:t>바울의 특별 허가 전 </a:t>
              </a:r>
              <a:r>
                <a:rPr lang="en-US" b="1" dirty="0" smtClean="0">
                  <a:solidFill>
                    <a:schemeClr val="bg1"/>
                  </a:solidFill>
                  <a:effectLst>
                    <a:glow rad="139700">
                      <a:schemeClr val="tx1">
                        <a:alpha val="90000"/>
                      </a:schemeClr>
                    </a:glow>
                  </a:effectLst>
                  <a:latin typeface="Arial"/>
                  <a:cs typeface="Arial"/>
                </a:rPr>
                <a:t>(</a:t>
              </a:r>
              <a:r>
                <a:rPr lang="ko-KR" altLang="en-US" b="1" dirty="0" smtClean="0">
                  <a:solidFill>
                    <a:schemeClr val="bg1"/>
                  </a:solidFill>
                  <a:effectLst>
                    <a:glow rad="139700">
                      <a:schemeClr val="tx1">
                        <a:alpha val="90000"/>
                      </a:schemeClr>
                    </a:glow>
                  </a:effectLst>
                  <a:latin typeface="Arial"/>
                  <a:cs typeface="Arial"/>
                </a:rPr>
                <a:t>이방인들이 율법안에서 이스라엘을 통해 하나님께로 나아옴</a:t>
              </a:r>
              <a:r>
                <a:rPr lang="en-US" altLang="ko-KR" b="1" dirty="0" smtClean="0">
                  <a:solidFill>
                    <a:schemeClr val="bg1"/>
                  </a:solidFill>
                  <a:effectLst>
                    <a:glow rad="139700">
                      <a:schemeClr val="tx1">
                        <a:alpha val="90000"/>
                      </a:schemeClr>
                    </a:glow>
                  </a:effectLst>
                  <a:latin typeface="Arial"/>
                  <a:cs typeface="Arial"/>
                </a:rPr>
                <a:t>)</a:t>
              </a:r>
              <a:endParaRPr lang="en-US" b="1" dirty="0">
                <a:solidFill>
                  <a:schemeClr val="bg1"/>
                </a:solidFill>
                <a:effectLst>
                  <a:glow rad="139700">
                    <a:schemeClr val="tx1">
                      <a:alpha val="90000"/>
                    </a:schemeClr>
                  </a:glow>
                </a:effectLst>
                <a:latin typeface="Arial"/>
                <a:cs typeface="Arial"/>
              </a:endParaRPr>
            </a:p>
          </p:txBody>
        </p:sp>
      </p:grpSp>
      <p:grpSp>
        <p:nvGrpSpPr>
          <p:cNvPr id="11" name="Group 10"/>
          <p:cNvGrpSpPr>
            <a:grpSpLocks/>
          </p:cNvGrpSpPr>
          <p:nvPr/>
        </p:nvGrpSpPr>
        <p:grpSpPr bwMode="auto">
          <a:xfrm>
            <a:off x="4427538" y="4581528"/>
            <a:ext cx="4608512" cy="2303463"/>
            <a:chOff x="4427984" y="4581128"/>
            <a:chExt cx="4608512" cy="2304256"/>
          </a:xfrm>
        </p:grpSpPr>
        <p:sp>
          <p:nvSpPr>
            <p:cNvPr id="613384" name="Left Arrow 8"/>
            <p:cNvSpPr>
              <a:spLocks noChangeArrowheads="1"/>
            </p:cNvSpPr>
            <p:nvPr/>
          </p:nvSpPr>
          <p:spPr bwMode="auto">
            <a:xfrm rot="10800000">
              <a:off x="4427984" y="4581128"/>
              <a:ext cx="4608512" cy="2304256"/>
            </a:xfrm>
            <a:prstGeom prst="leftArrow">
              <a:avLst>
                <a:gd name="adj1" fmla="val 78231"/>
                <a:gd name="adj2" fmla="val 50000"/>
              </a:avLst>
            </a:prstGeom>
            <a:solidFill>
              <a:srgbClr val="000090"/>
            </a:solidFill>
            <a:ln w="9525">
              <a:solidFill>
                <a:schemeClr val="tx1"/>
              </a:solidFill>
              <a:round/>
              <a:headEnd/>
              <a:tailEnd/>
            </a:ln>
          </p:spPr>
          <p:txBody>
            <a:bodyPr/>
            <a:lstStyle/>
            <a:p>
              <a:pPr eaLnBrk="0" hangingPunct="0"/>
              <a:endParaRPr lang="en-US">
                <a:latin typeface="Arial" charset="0"/>
              </a:endParaRPr>
            </a:p>
          </p:txBody>
        </p:sp>
        <p:sp>
          <p:nvSpPr>
            <p:cNvPr id="10" name="Rectangle 4"/>
            <p:cNvSpPr>
              <a:spLocks noChangeArrowheads="1"/>
            </p:cNvSpPr>
            <p:nvPr/>
          </p:nvSpPr>
          <p:spPr bwMode="auto">
            <a:xfrm>
              <a:off x="4427984" y="4941168"/>
              <a:ext cx="4104456" cy="1440160"/>
            </a:xfrm>
            <a:prstGeom prst="rect">
              <a:avLst/>
            </a:prstGeom>
            <a:noFill/>
            <a:ln w="9525">
              <a:noFill/>
              <a:miter lim="800000"/>
              <a:headEnd/>
              <a:tailEnd/>
            </a:ln>
            <a:effectLst/>
          </p:spPr>
          <p:txBody>
            <a:bodyPr/>
            <a:lstStyle/>
            <a:p>
              <a:pPr algn="ctr">
                <a:spcBef>
                  <a:spcPct val="20000"/>
                </a:spcBef>
                <a:buFont typeface="Wingdings" charset="0"/>
                <a:buNone/>
                <a:defRPr/>
              </a:pPr>
              <a:r>
                <a:rPr lang="ko-KR" altLang="en-US" b="1" dirty="0" smtClean="0">
                  <a:solidFill>
                    <a:schemeClr val="bg1"/>
                  </a:solidFill>
                  <a:effectLst>
                    <a:glow rad="139700">
                      <a:schemeClr val="tx1">
                        <a:alpha val="90000"/>
                      </a:schemeClr>
                    </a:glow>
                  </a:effectLst>
                  <a:latin typeface="Arial"/>
                  <a:cs typeface="Arial"/>
                </a:rPr>
                <a:t>바울의 특별 허가</a:t>
              </a:r>
              <a:r>
                <a:rPr lang="en-US" b="1" dirty="0" smtClean="0">
                  <a:solidFill>
                    <a:schemeClr val="bg1"/>
                  </a:solidFill>
                  <a:effectLst>
                    <a:glow rad="139700">
                      <a:schemeClr val="tx1">
                        <a:alpha val="90000"/>
                      </a:schemeClr>
                    </a:glow>
                  </a:effectLst>
                  <a:latin typeface="Arial"/>
                  <a:cs typeface="Arial"/>
                </a:rPr>
                <a:t> (</a:t>
              </a:r>
              <a:r>
                <a:rPr lang="ko-KR" altLang="en-US" b="1" dirty="0" smtClean="0">
                  <a:solidFill>
                    <a:schemeClr val="bg1"/>
                  </a:solidFill>
                  <a:effectLst>
                    <a:glow rad="139700">
                      <a:schemeClr val="tx1">
                        <a:alpha val="90000"/>
                      </a:schemeClr>
                    </a:glow>
                  </a:effectLst>
                  <a:latin typeface="Arial"/>
                  <a:cs typeface="Arial"/>
                </a:rPr>
                <a:t>이방인과 유대인은 하나님의 은혜안에서 동등함</a:t>
              </a:r>
              <a:r>
                <a:rPr lang="en-US" altLang="ko-KR" b="1" dirty="0" smtClean="0">
                  <a:solidFill>
                    <a:schemeClr val="bg1"/>
                  </a:solidFill>
                  <a:effectLst>
                    <a:glow rad="139700">
                      <a:schemeClr val="tx1">
                        <a:alpha val="90000"/>
                      </a:schemeClr>
                    </a:glow>
                  </a:effectLst>
                  <a:latin typeface="Arial"/>
                  <a:cs typeface="Arial"/>
                </a:rPr>
                <a:t>)</a:t>
              </a:r>
              <a:endParaRPr lang="en-US" b="1" dirty="0">
                <a:solidFill>
                  <a:schemeClr val="bg1"/>
                </a:solidFill>
                <a:effectLst>
                  <a:glow rad="139700">
                    <a:schemeClr val="tx1">
                      <a:alpha val="90000"/>
                    </a:schemeClr>
                  </a:glow>
                </a:effectLst>
                <a:latin typeface="Arial"/>
                <a:cs typeface="Arial"/>
              </a:endParaRPr>
            </a:p>
          </p:txBody>
        </p:sp>
      </p:grpSp>
      <p:sp>
        <p:nvSpPr>
          <p:cNvPr id="4" name="Rectangle 4"/>
          <p:cNvSpPr>
            <a:spLocks noChangeArrowheads="1"/>
          </p:cNvSpPr>
          <p:nvPr/>
        </p:nvSpPr>
        <p:spPr bwMode="auto">
          <a:xfrm>
            <a:off x="179512" y="1196752"/>
            <a:ext cx="2592288" cy="3240360"/>
          </a:xfrm>
          <a:prstGeom prst="rect">
            <a:avLst/>
          </a:prstGeom>
          <a:noFill/>
          <a:ln w="9525">
            <a:noFill/>
            <a:miter lim="800000"/>
            <a:headEnd/>
            <a:tailEnd/>
          </a:ln>
          <a:effectLst/>
        </p:spPr>
        <p:txBody>
          <a:bodyPr lIns="91427" tIns="45714" rIns="91427" bIns="45714"/>
          <a:lstStyle/>
          <a:p>
            <a:pPr algn="ctr">
              <a:spcBef>
                <a:spcPct val="20000"/>
              </a:spcBef>
              <a:buFont typeface="Wingdings" charset="0"/>
              <a:buNone/>
              <a:defRPr/>
            </a:pPr>
            <a:r>
              <a:rPr lang="ru-RU" b="1" dirty="0" smtClean="0">
                <a:solidFill>
                  <a:schemeClr val="bg1"/>
                </a:solidFill>
                <a:effectLst>
                  <a:glow rad="139700">
                    <a:schemeClr val="tx1">
                      <a:alpha val="90000"/>
                    </a:schemeClr>
                  </a:glow>
                </a:effectLst>
                <a:latin typeface="Arial"/>
                <a:cs typeface="Arial"/>
              </a:rPr>
              <a:t>”</a:t>
            </a:r>
            <a:r>
              <a:rPr lang="en-US" b="1" dirty="0" smtClean="0">
                <a:solidFill>
                  <a:schemeClr val="bg1"/>
                </a:solidFill>
                <a:effectLst>
                  <a:glow rad="139700">
                    <a:schemeClr val="tx1">
                      <a:alpha val="90000"/>
                    </a:schemeClr>
                  </a:glow>
                </a:effectLst>
                <a:latin typeface="Arial"/>
                <a:cs typeface="Arial"/>
              </a:rPr>
              <a:t>…</a:t>
            </a:r>
            <a:r>
              <a:rPr lang="ko-KR" altLang="en-US" b="1" dirty="0" smtClean="0">
                <a:solidFill>
                  <a:schemeClr val="bg1"/>
                </a:solidFill>
                <a:effectLst>
                  <a:glow rad="139700">
                    <a:schemeClr val="tx1">
                      <a:alpha val="90000"/>
                    </a:schemeClr>
                  </a:glow>
                </a:effectLst>
                <a:latin typeface="Arial"/>
                <a:cs typeface="Arial"/>
              </a:rPr>
              <a:t>너희가 알듯이 하나님께서 이방이들에게 그의 은혜를 확대하기 위해 내게 </a:t>
            </a:r>
            <a:r>
              <a:rPr lang="ko-KR" altLang="en-US" b="1" dirty="0" smtClean="0">
                <a:solidFill>
                  <a:srgbClr val="FFFF00"/>
                </a:solidFill>
                <a:effectLst>
                  <a:glow rad="139700">
                    <a:schemeClr val="tx1">
                      <a:alpha val="90000"/>
                    </a:schemeClr>
                  </a:glow>
                </a:effectLst>
                <a:latin typeface="Arial"/>
                <a:cs typeface="Arial"/>
              </a:rPr>
              <a:t>특별한 책임을 </a:t>
            </a:r>
            <a:r>
              <a:rPr lang="ko-KR" altLang="en-US" b="1" dirty="0" smtClean="0">
                <a:solidFill>
                  <a:schemeClr val="bg1"/>
                </a:solidFill>
                <a:effectLst>
                  <a:glow rad="139700">
                    <a:schemeClr val="tx1">
                      <a:alpha val="90000"/>
                    </a:schemeClr>
                  </a:glow>
                </a:effectLst>
                <a:latin typeface="Arial"/>
                <a:cs typeface="Arial"/>
              </a:rPr>
              <a:t>맡기셨다</a:t>
            </a:r>
            <a:r>
              <a:rPr lang="en-US" altLang="ko-KR" b="1" dirty="0" smtClean="0">
                <a:solidFill>
                  <a:schemeClr val="bg1"/>
                </a:solidFill>
                <a:effectLst>
                  <a:glow rad="139700">
                    <a:schemeClr val="tx1">
                      <a:alpha val="90000"/>
                    </a:schemeClr>
                  </a:glow>
                </a:effectLst>
                <a:latin typeface="Arial"/>
                <a:cs typeface="Arial"/>
              </a:rPr>
              <a:t>..</a:t>
            </a:r>
            <a:r>
              <a:rPr lang="en-US" b="1" dirty="0" smtClean="0">
                <a:solidFill>
                  <a:schemeClr val="bg1"/>
                </a:solidFill>
                <a:effectLst>
                  <a:glow rad="139700">
                    <a:schemeClr val="tx1">
                      <a:alpha val="90000"/>
                    </a:schemeClr>
                  </a:glow>
                </a:effectLst>
                <a:latin typeface="Arial"/>
                <a:cs typeface="Arial"/>
              </a:rPr>
              <a:t> </a:t>
            </a:r>
            <a:r>
              <a:rPr lang="ru-RU" b="1" dirty="0" smtClean="0">
                <a:solidFill>
                  <a:schemeClr val="bg1"/>
                </a:solidFill>
                <a:effectLst>
                  <a:glow rad="139700">
                    <a:schemeClr val="tx1">
                      <a:alpha val="90000"/>
                    </a:schemeClr>
                  </a:glow>
                </a:effectLst>
                <a:latin typeface="Arial"/>
                <a:cs typeface="Arial"/>
              </a:rPr>
              <a:t>"</a:t>
            </a:r>
            <a:r>
              <a:rPr lang="en-US" b="1" dirty="0" smtClean="0">
                <a:solidFill>
                  <a:schemeClr val="bg1"/>
                </a:solidFill>
                <a:effectLst>
                  <a:glow rad="139700">
                    <a:schemeClr val="tx1">
                      <a:alpha val="90000"/>
                    </a:schemeClr>
                  </a:glow>
                </a:effectLst>
                <a:latin typeface="Arial"/>
                <a:cs typeface="Arial"/>
              </a:rPr>
              <a:t> </a:t>
            </a:r>
            <a:r>
              <a:rPr lang="en-US" b="1" dirty="0">
                <a:solidFill>
                  <a:schemeClr val="bg1"/>
                </a:solidFill>
                <a:effectLst>
                  <a:glow rad="139700">
                    <a:schemeClr val="tx1">
                      <a:alpha val="90000"/>
                    </a:schemeClr>
                  </a:glow>
                </a:effectLst>
                <a:latin typeface="Arial"/>
                <a:cs typeface="Arial"/>
              </a:rPr>
              <a:t/>
            </a:r>
            <a:br>
              <a:rPr lang="en-US" b="1" dirty="0">
                <a:solidFill>
                  <a:schemeClr val="bg1"/>
                </a:solidFill>
                <a:effectLst>
                  <a:glow rad="139700">
                    <a:schemeClr val="tx1">
                      <a:alpha val="90000"/>
                    </a:schemeClr>
                  </a:glow>
                </a:effectLst>
                <a:latin typeface="Arial"/>
                <a:cs typeface="Arial"/>
              </a:rPr>
            </a:br>
            <a:r>
              <a:rPr lang="en-US" b="1" dirty="0">
                <a:solidFill>
                  <a:schemeClr val="bg1"/>
                </a:solidFill>
                <a:effectLst>
                  <a:glow rad="139700">
                    <a:schemeClr val="tx1">
                      <a:alpha val="90000"/>
                    </a:schemeClr>
                  </a:glow>
                </a:effectLst>
                <a:latin typeface="Arial"/>
                <a:cs typeface="Arial"/>
              </a:rPr>
              <a:t>(</a:t>
            </a:r>
            <a:r>
              <a:rPr lang="en-US" b="1" dirty="0" smtClean="0">
                <a:solidFill>
                  <a:schemeClr val="bg1"/>
                </a:solidFill>
                <a:effectLst>
                  <a:glow rad="139700">
                    <a:schemeClr val="tx1">
                      <a:alpha val="90000"/>
                    </a:schemeClr>
                  </a:glow>
                </a:effectLst>
                <a:latin typeface="Arial"/>
                <a:cs typeface="Arial"/>
              </a:rPr>
              <a:t>NLT</a:t>
            </a:r>
            <a:r>
              <a:rPr lang="ko-KR" altLang="en-US" b="1" dirty="0" smtClean="0">
                <a:solidFill>
                  <a:schemeClr val="bg1"/>
                </a:solidFill>
                <a:effectLst>
                  <a:glow rad="139700">
                    <a:schemeClr val="tx1">
                      <a:alpha val="90000"/>
                    </a:schemeClr>
                  </a:glow>
                </a:effectLst>
                <a:latin typeface="Arial"/>
                <a:cs typeface="Arial"/>
              </a:rPr>
              <a:t> 직역</a:t>
            </a:r>
            <a:r>
              <a:rPr lang="en-US" b="1" dirty="0" smtClean="0">
                <a:solidFill>
                  <a:schemeClr val="bg1"/>
                </a:solidFill>
                <a:effectLst>
                  <a:glow rad="139700">
                    <a:schemeClr val="tx1">
                      <a:alpha val="90000"/>
                    </a:schemeClr>
                  </a:glow>
                </a:effectLst>
                <a:latin typeface="Arial"/>
                <a:cs typeface="Arial"/>
              </a:rPr>
              <a:t>)</a:t>
            </a:r>
            <a:endParaRPr lang="en-US" b="1" dirty="0">
              <a:solidFill>
                <a:schemeClr val="bg1"/>
              </a:solidFill>
              <a:effectLst>
                <a:glow rad="139700">
                  <a:schemeClr val="tx1">
                    <a:alpha val="90000"/>
                  </a:schemeClr>
                </a:glow>
              </a:effectLst>
              <a:latin typeface="Arial"/>
              <a:cs typeface="Arial"/>
            </a:endParaRPr>
          </a:p>
        </p:txBody>
      </p:sp>
      <p:sp>
        <p:nvSpPr>
          <p:cNvPr id="5" name="Rectangle 4"/>
          <p:cNvSpPr>
            <a:spLocks noChangeArrowheads="1"/>
          </p:cNvSpPr>
          <p:nvPr/>
        </p:nvSpPr>
        <p:spPr bwMode="auto">
          <a:xfrm>
            <a:off x="2843808" y="1196752"/>
            <a:ext cx="2070484" cy="3240360"/>
          </a:xfrm>
          <a:prstGeom prst="rect">
            <a:avLst/>
          </a:prstGeom>
          <a:noFill/>
          <a:ln w="9525">
            <a:noFill/>
            <a:miter lim="800000"/>
            <a:headEnd/>
            <a:tailEnd/>
          </a:ln>
          <a:effectLst/>
        </p:spPr>
        <p:txBody>
          <a:bodyPr lIns="91427" tIns="45714" rIns="91427" bIns="45714"/>
          <a:lstStyle/>
          <a:p>
            <a:pPr algn="ctr">
              <a:spcBef>
                <a:spcPct val="20000"/>
              </a:spcBef>
              <a:buFont typeface="Wingdings" charset="0"/>
              <a:buNone/>
              <a:defRPr/>
            </a:pPr>
            <a:r>
              <a:rPr lang="ru-RU" b="1" dirty="0" smtClean="0">
                <a:solidFill>
                  <a:schemeClr val="bg1"/>
                </a:solidFill>
                <a:effectLst>
                  <a:glow rad="139700">
                    <a:schemeClr val="tx1">
                      <a:alpha val="90000"/>
                    </a:schemeClr>
                  </a:glow>
                </a:effectLst>
                <a:latin typeface="Arial"/>
                <a:cs typeface="Arial"/>
              </a:rPr>
              <a:t>"</a:t>
            </a:r>
            <a:r>
              <a:rPr lang="en-US" b="1" dirty="0" smtClean="0">
                <a:solidFill>
                  <a:schemeClr val="bg1"/>
                </a:solidFill>
                <a:effectLst>
                  <a:glow rad="139700">
                    <a:schemeClr val="tx1">
                      <a:alpha val="90000"/>
                    </a:schemeClr>
                  </a:glow>
                </a:effectLst>
                <a:latin typeface="Arial"/>
                <a:cs typeface="Arial"/>
              </a:rPr>
              <a:t>…</a:t>
            </a:r>
            <a:r>
              <a:rPr lang="ko-KR" altLang="en-US" b="1" dirty="0" smtClean="0">
                <a:solidFill>
                  <a:schemeClr val="bg1"/>
                </a:solidFill>
                <a:effectLst>
                  <a:glow rad="139700">
                    <a:schemeClr val="tx1">
                      <a:alpha val="90000"/>
                    </a:schemeClr>
                  </a:glow>
                </a:effectLst>
                <a:latin typeface="Arial"/>
                <a:cs typeface="Arial"/>
              </a:rPr>
              <a:t>너희가 하나님께서 너희를 위해서 내게 </a:t>
            </a:r>
            <a:r>
              <a:rPr lang="ko-KR" altLang="en-US" b="1" dirty="0" smtClean="0">
                <a:solidFill>
                  <a:srgbClr val="FFFF00"/>
                </a:solidFill>
                <a:effectLst>
                  <a:glow rad="139700">
                    <a:schemeClr val="tx1">
                      <a:alpha val="90000"/>
                    </a:schemeClr>
                  </a:glow>
                </a:effectLst>
                <a:latin typeface="Arial"/>
                <a:cs typeface="Arial"/>
              </a:rPr>
              <a:t>청지기적 사명</a:t>
            </a:r>
            <a:r>
              <a:rPr lang="ko-KR" altLang="en-US" b="1" dirty="0" smtClean="0">
                <a:solidFill>
                  <a:schemeClr val="bg1"/>
                </a:solidFill>
                <a:effectLst>
                  <a:glow rad="139700">
                    <a:schemeClr val="tx1">
                      <a:alpha val="90000"/>
                    </a:schemeClr>
                  </a:glow>
                </a:effectLst>
                <a:latin typeface="Arial"/>
                <a:cs typeface="Arial"/>
              </a:rPr>
              <a:t>을 주셨다는것을 들었다</a:t>
            </a:r>
            <a:r>
              <a:rPr lang="ru-RU" b="1" dirty="0" smtClean="0">
                <a:solidFill>
                  <a:schemeClr val="bg1"/>
                </a:solidFill>
                <a:effectLst>
                  <a:glow rad="139700">
                    <a:schemeClr val="tx1">
                      <a:alpha val="90000"/>
                    </a:schemeClr>
                  </a:glow>
                </a:effectLst>
                <a:latin typeface="Arial"/>
                <a:cs typeface="Arial"/>
              </a:rPr>
              <a:t>"</a:t>
            </a:r>
            <a:r>
              <a:rPr lang="en-US" b="1" dirty="0" smtClean="0">
                <a:solidFill>
                  <a:schemeClr val="bg1"/>
                </a:solidFill>
                <a:effectLst>
                  <a:glow rad="139700">
                    <a:schemeClr val="tx1">
                      <a:alpha val="90000"/>
                    </a:schemeClr>
                  </a:glow>
                </a:effectLst>
                <a:latin typeface="Arial"/>
                <a:cs typeface="Arial"/>
              </a:rPr>
              <a:t> </a:t>
            </a:r>
            <a:r>
              <a:rPr lang="en-US" b="1" dirty="0">
                <a:solidFill>
                  <a:schemeClr val="bg1"/>
                </a:solidFill>
                <a:effectLst>
                  <a:glow rad="139700">
                    <a:schemeClr val="tx1">
                      <a:alpha val="90000"/>
                    </a:schemeClr>
                  </a:glow>
                </a:effectLst>
                <a:latin typeface="Arial"/>
                <a:cs typeface="Arial"/>
              </a:rPr>
              <a:t/>
            </a:r>
            <a:br>
              <a:rPr lang="en-US" b="1" dirty="0">
                <a:solidFill>
                  <a:schemeClr val="bg1"/>
                </a:solidFill>
                <a:effectLst>
                  <a:glow rad="139700">
                    <a:schemeClr val="tx1">
                      <a:alpha val="90000"/>
                    </a:schemeClr>
                  </a:glow>
                </a:effectLst>
                <a:latin typeface="Arial"/>
                <a:cs typeface="Arial"/>
              </a:rPr>
            </a:br>
            <a:r>
              <a:rPr lang="en-US" b="1" dirty="0">
                <a:solidFill>
                  <a:schemeClr val="bg1"/>
                </a:solidFill>
                <a:effectLst>
                  <a:glow rad="139700">
                    <a:schemeClr val="tx1">
                      <a:alpha val="90000"/>
                    </a:schemeClr>
                  </a:glow>
                </a:effectLst>
                <a:latin typeface="Arial"/>
                <a:cs typeface="Arial"/>
              </a:rPr>
              <a:t>(</a:t>
            </a:r>
            <a:r>
              <a:rPr lang="en-US" b="1" dirty="0" smtClean="0">
                <a:solidFill>
                  <a:schemeClr val="bg1"/>
                </a:solidFill>
                <a:effectLst>
                  <a:glow rad="139700">
                    <a:schemeClr val="tx1">
                      <a:alpha val="90000"/>
                    </a:schemeClr>
                  </a:glow>
                </a:effectLst>
                <a:latin typeface="Arial"/>
                <a:cs typeface="Arial"/>
              </a:rPr>
              <a:t>NAU</a:t>
            </a:r>
            <a:r>
              <a:rPr lang="ko-KR" altLang="en-US" b="1" dirty="0" smtClean="0">
                <a:solidFill>
                  <a:schemeClr val="bg1"/>
                </a:solidFill>
                <a:effectLst>
                  <a:glow rad="139700">
                    <a:schemeClr val="tx1">
                      <a:alpha val="90000"/>
                    </a:schemeClr>
                  </a:glow>
                </a:effectLst>
                <a:latin typeface="Arial"/>
                <a:cs typeface="Arial"/>
              </a:rPr>
              <a:t> 직역</a:t>
            </a:r>
            <a:r>
              <a:rPr lang="en-US" b="1" dirty="0" smtClean="0">
                <a:solidFill>
                  <a:schemeClr val="bg1"/>
                </a:solidFill>
                <a:effectLst>
                  <a:glow rad="139700">
                    <a:schemeClr val="tx1">
                      <a:alpha val="90000"/>
                    </a:schemeClr>
                  </a:glow>
                </a:effectLst>
                <a:latin typeface="Arial"/>
                <a:cs typeface="Arial"/>
              </a:rPr>
              <a:t>)</a:t>
            </a:r>
            <a:endParaRPr lang="en-US" b="1" dirty="0">
              <a:solidFill>
                <a:schemeClr val="bg1"/>
              </a:solidFill>
              <a:effectLst>
                <a:glow rad="139700">
                  <a:schemeClr val="tx1">
                    <a:alpha val="90000"/>
                  </a:schemeClr>
                </a:glow>
              </a:effectLst>
              <a:latin typeface="Arial"/>
              <a:cs typeface="Arial"/>
            </a:endParaRPr>
          </a:p>
        </p:txBody>
      </p:sp>
      <p:sp>
        <p:nvSpPr>
          <p:cNvPr id="6" name="Rectangle 5"/>
          <p:cNvSpPr>
            <a:spLocks noChangeArrowheads="1"/>
          </p:cNvSpPr>
          <p:nvPr/>
        </p:nvSpPr>
        <p:spPr bwMode="auto">
          <a:xfrm>
            <a:off x="4860032" y="1196752"/>
            <a:ext cx="4283968" cy="3744416"/>
          </a:xfrm>
          <a:prstGeom prst="rect">
            <a:avLst/>
          </a:prstGeom>
          <a:noFill/>
          <a:ln w="9525">
            <a:noFill/>
            <a:miter lim="800000"/>
            <a:headEnd/>
            <a:tailEnd/>
          </a:ln>
          <a:effectLst/>
        </p:spPr>
        <p:txBody>
          <a:bodyPr lIns="91427" tIns="45714" rIns="91427" bIns="45714"/>
          <a:lstStyle/>
          <a:p>
            <a:pPr algn="ctr">
              <a:spcBef>
                <a:spcPct val="20000"/>
              </a:spcBef>
              <a:buFont typeface="Wingdings" charset="0"/>
              <a:buNone/>
              <a:defRPr/>
            </a:pPr>
            <a:r>
              <a:rPr lang="ru-RU" b="1" dirty="0" smtClean="0">
                <a:solidFill>
                  <a:srgbClr val="FFFF00"/>
                </a:solidFill>
                <a:effectLst>
                  <a:glow rad="139700">
                    <a:schemeClr val="tx1">
                      <a:alpha val="90000"/>
                    </a:schemeClr>
                  </a:glow>
                </a:effectLst>
                <a:latin typeface="Arial"/>
                <a:cs typeface="Arial"/>
              </a:rPr>
              <a:t>"</a:t>
            </a:r>
            <a:r>
              <a:rPr lang="en-US" b="1" dirty="0" smtClean="0">
                <a:solidFill>
                  <a:srgbClr val="FFFF00"/>
                </a:solidFill>
                <a:effectLst>
                  <a:glow rad="139700">
                    <a:schemeClr val="tx1">
                      <a:alpha val="90000"/>
                    </a:schemeClr>
                  </a:glow>
                </a:effectLst>
                <a:latin typeface="Arial"/>
                <a:cs typeface="Arial"/>
              </a:rPr>
              <a:t>administration</a:t>
            </a:r>
            <a:r>
              <a:rPr lang="ru-RU" b="1" dirty="0" smtClean="0">
                <a:solidFill>
                  <a:srgbClr val="FFFF00"/>
                </a:solidFill>
                <a:effectLst>
                  <a:glow rad="139700">
                    <a:schemeClr val="tx1">
                      <a:alpha val="90000"/>
                    </a:schemeClr>
                  </a:glow>
                </a:effectLst>
                <a:latin typeface="Arial"/>
                <a:cs typeface="Arial"/>
              </a:rPr>
              <a:t>"</a:t>
            </a:r>
            <a:r>
              <a:rPr lang="en-US" b="1" dirty="0" smtClean="0">
                <a:solidFill>
                  <a:srgbClr val="FFFF00"/>
                </a:solidFill>
                <a:effectLst>
                  <a:glow rad="139700">
                    <a:schemeClr val="tx1">
                      <a:alpha val="90000"/>
                    </a:schemeClr>
                  </a:glow>
                </a:effectLst>
                <a:latin typeface="Arial"/>
                <a:cs typeface="Arial"/>
              </a:rPr>
              <a:t> </a:t>
            </a:r>
            <a:r>
              <a:rPr lang="en-US" b="1" dirty="0">
                <a:solidFill>
                  <a:srgbClr val="FFFF00"/>
                </a:solidFill>
                <a:effectLst>
                  <a:glow rad="139700">
                    <a:schemeClr val="tx1">
                      <a:alpha val="90000"/>
                    </a:schemeClr>
                  </a:glow>
                </a:effectLst>
                <a:latin typeface="Arial"/>
                <a:cs typeface="Arial"/>
              </a:rPr>
              <a:t>(NIV)</a:t>
            </a:r>
          </a:p>
          <a:p>
            <a:pPr algn="ctr">
              <a:spcBef>
                <a:spcPct val="20000"/>
              </a:spcBef>
              <a:buFont typeface="Wingdings" charset="0"/>
              <a:buNone/>
              <a:defRPr/>
            </a:pPr>
            <a:r>
              <a:rPr lang="ru-RU" b="1" dirty="0" smtClean="0">
                <a:solidFill>
                  <a:srgbClr val="FFFF00"/>
                </a:solidFill>
                <a:effectLst>
                  <a:glow rad="139700">
                    <a:schemeClr val="tx1">
                      <a:alpha val="90000"/>
                    </a:schemeClr>
                  </a:glow>
                </a:effectLst>
                <a:latin typeface="Arial"/>
                <a:cs typeface="Arial"/>
              </a:rPr>
              <a:t>"</a:t>
            </a:r>
            <a:r>
              <a:rPr lang="en-US" b="1" dirty="0" smtClean="0">
                <a:solidFill>
                  <a:srgbClr val="FFFF00"/>
                </a:solidFill>
                <a:effectLst>
                  <a:glow rad="139700">
                    <a:schemeClr val="tx1">
                      <a:alpha val="90000"/>
                    </a:schemeClr>
                  </a:glow>
                </a:effectLst>
                <a:latin typeface="Arial"/>
                <a:cs typeface="Arial"/>
              </a:rPr>
              <a:t>dispensation</a:t>
            </a:r>
            <a:r>
              <a:rPr lang="ru-RU" b="1" dirty="0" smtClean="0">
                <a:solidFill>
                  <a:srgbClr val="FFFF00"/>
                </a:solidFill>
                <a:effectLst>
                  <a:glow rad="139700">
                    <a:schemeClr val="tx1">
                      <a:alpha val="90000"/>
                    </a:schemeClr>
                  </a:glow>
                </a:effectLst>
                <a:latin typeface="Arial"/>
                <a:cs typeface="Arial"/>
              </a:rPr>
              <a:t>"</a:t>
            </a:r>
            <a:r>
              <a:rPr lang="en-US" b="1" dirty="0" smtClean="0">
                <a:solidFill>
                  <a:srgbClr val="FFFF00"/>
                </a:solidFill>
                <a:effectLst>
                  <a:glow rad="139700">
                    <a:schemeClr val="tx1">
                      <a:alpha val="90000"/>
                    </a:schemeClr>
                  </a:glow>
                </a:effectLst>
                <a:latin typeface="Arial"/>
                <a:cs typeface="Arial"/>
              </a:rPr>
              <a:t> </a:t>
            </a:r>
            <a:r>
              <a:rPr lang="en-US" b="1" dirty="0">
                <a:solidFill>
                  <a:srgbClr val="FFFF00"/>
                </a:solidFill>
                <a:effectLst>
                  <a:glow rad="139700">
                    <a:schemeClr val="tx1">
                      <a:alpha val="90000"/>
                    </a:schemeClr>
                  </a:glow>
                </a:effectLst>
                <a:latin typeface="Arial"/>
                <a:cs typeface="Arial"/>
              </a:rPr>
              <a:t>(KJV)</a:t>
            </a:r>
          </a:p>
          <a:p>
            <a:pPr algn="ctr">
              <a:spcBef>
                <a:spcPct val="20000"/>
              </a:spcBef>
              <a:defRPr/>
            </a:pPr>
            <a:r>
              <a:rPr lang="en-US" sz="3200" b="1" dirty="0">
                <a:solidFill>
                  <a:srgbClr val="FFFF00"/>
                </a:solidFill>
                <a:latin typeface="Bwgrki"/>
                <a:cs typeface="Bwgrki"/>
              </a:rPr>
              <a:t>oivkonomi,a</a:t>
            </a:r>
            <a:r>
              <a:rPr lang="en-US" b="1" dirty="0">
                <a:solidFill>
                  <a:srgbClr val="FFFF00"/>
                </a:solidFill>
                <a:latin typeface="Arial"/>
                <a:cs typeface="Arial"/>
              </a:rPr>
              <a:t> (Greek)</a:t>
            </a:r>
          </a:p>
          <a:p>
            <a:pPr algn="ctr">
              <a:spcBef>
                <a:spcPct val="20000"/>
              </a:spcBef>
              <a:defRPr/>
            </a:pPr>
            <a:r>
              <a:rPr lang="en-US" sz="3200" b="1" dirty="0" err="1">
                <a:solidFill>
                  <a:srgbClr val="FFFF00"/>
                </a:solidFill>
                <a:latin typeface="Bwgrki"/>
                <a:cs typeface="Bwgrki"/>
              </a:rPr>
              <a:t>oi;koj</a:t>
            </a:r>
            <a:r>
              <a:rPr lang="en-US" b="1" dirty="0">
                <a:solidFill>
                  <a:srgbClr val="FFFF00"/>
                </a:solidFill>
                <a:latin typeface="Arial"/>
                <a:cs typeface="Arial"/>
              </a:rPr>
              <a:t> (house) + </a:t>
            </a:r>
            <a:r>
              <a:rPr lang="en-US" sz="3200" b="1" dirty="0" err="1">
                <a:solidFill>
                  <a:srgbClr val="FFFF00"/>
                </a:solidFill>
                <a:latin typeface="Bwgrki"/>
                <a:cs typeface="Bwgrki"/>
              </a:rPr>
              <a:t>no,moj</a:t>
            </a:r>
            <a:r>
              <a:rPr lang="en-US" b="1" dirty="0">
                <a:solidFill>
                  <a:srgbClr val="FFFF00"/>
                </a:solidFill>
                <a:latin typeface="Arial"/>
                <a:cs typeface="Arial"/>
              </a:rPr>
              <a:t> (law)</a:t>
            </a:r>
            <a:endParaRPr lang="en-US" sz="3600" b="1" dirty="0">
              <a:solidFill>
                <a:srgbClr val="FFFF00"/>
              </a:solidFill>
              <a:latin typeface="Arial"/>
              <a:cs typeface="Arial"/>
            </a:endParaRPr>
          </a:p>
          <a:p>
            <a:pPr algn="ctr">
              <a:spcBef>
                <a:spcPct val="20000"/>
              </a:spcBef>
              <a:defRPr/>
            </a:pPr>
            <a:r>
              <a:rPr lang="ru-RU" b="1" dirty="0" smtClean="0">
                <a:solidFill>
                  <a:srgbClr val="FFFF00"/>
                </a:solidFill>
                <a:latin typeface="Arial"/>
                <a:cs typeface="Arial"/>
              </a:rPr>
              <a:t>»</a:t>
            </a:r>
            <a:r>
              <a:rPr lang="ko-KR" altLang="en-US" b="1" dirty="0" smtClean="0">
                <a:solidFill>
                  <a:srgbClr val="FFFF00"/>
                </a:solidFill>
                <a:latin typeface="Arial"/>
                <a:cs typeface="Arial"/>
              </a:rPr>
              <a:t>관리하는 책임감</a:t>
            </a:r>
            <a:r>
              <a:rPr lang="en-US" altLang="ko-KR" b="1" dirty="0" smtClean="0">
                <a:solidFill>
                  <a:srgbClr val="FFFF00"/>
                </a:solidFill>
                <a:latin typeface="Arial"/>
                <a:cs typeface="Arial"/>
              </a:rPr>
              <a:t>,</a:t>
            </a:r>
            <a:r>
              <a:rPr lang="ko-KR" altLang="en-US" b="1" dirty="0" smtClean="0">
                <a:solidFill>
                  <a:srgbClr val="FFFF00"/>
                </a:solidFill>
                <a:latin typeface="Arial"/>
                <a:cs typeface="Arial"/>
              </a:rPr>
              <a:t> 가정</a:t>
            </a:r>
            <a:r>
              <a:rPr lang="en-US" altLang="ko-KR" b="1" dirty="0" smtClean="0">
                <a:solidFill>
                  <a:srgbClr val="FFFF00"/>
                </a:solidFill>
                <a:latin typeface="Arial"/>
                <a:cs typeface="Arial"/>
              </a:rPr>
              <a:t>,</a:t>
            </a:r>
            <a:r>
              <a:rPr lang="ko-KR" altLang="en-US" b="1" dirty="0" smtClean="0">
                <a:solidFill>
                  <a:srgbClr val="FFFF00"/>
                </a:solidFill>
                <a:latin typeface="Arial"/>
                <a:cs typeface="Arial"/>
              </a:rPr>
              <a:t> 지침서</a:t>
            </a:r>
            <a:r>
              <a:rPr lang="en-US" altLang="ko-KR" b="1" dirty="0" smtClean="0">
                <a:solidFill>
                  <a:srgbClr val="FFFF00"/>
                </a:solidFill>
                <a:latin typeface="Arial"/>
                <a:cs typeface="Arial"/>
              </a:rPr>
              <a:t>,</a:t>
            </a:r>
            <a:r>
              <a:rPr lang="ko-KR" altLang="en-US" b="1" dirty="0" smtClean="0">
                <a:solidFill>
                  <a:srgbClr val="FFFF00"/>
                </a:solidFill>
                <a:latin typeface="Arial"/>
                <a:cs typeface="Arial"/>
              </a:rPr>
              <a:t> 사무를 관리하는 것</a:t>
            </a:r>
            <a:r>
              <a:rPr lang="ru-RU" b="1" dirty="0" smtClean="0">
                <a:solidFill>
                  <a:srgbClr val="FFFF00"/>
                </a:solidFill>
                <a:latin typeface="Arial"/>
                <a:cs typeface="Arial"/>
              </a:rPr>
              <a:t>"</a:t>
            </a:r>
            <a:r>
              <a:rPr lang="en-US" b="1" dirty="0" smtClean="0">
                <a:solidFill>
                  <a:srgbClr val="FFFF00"/>
                </a:solidFill>
                <a:latin typeface="Arial"/>
                <a:cs typeface="Arial"/>
              </a:rPr>
              <a:t> </a:t>
            </a:r>
            <a:r>
              <a:rPr lang="en-US" b="1" dirty="0">
                <a:solidFill>
                  <a:srgbClr val="FFFF00"/>
                </a:solidFill>
                <a:latin typeface="Arial"/>
                <a:cs typeface="Arial"/>
              </a:rPr>
              <a:t>(</a:t>
            </a:r>
            <a:r>
              <a:rPr lang="en-US" b="1" dirty="0" smtClean="0">
                <a:solidFill>
                  <a:srgbClr val="FFFF00"/>
                </a:solidFill>
                <a:latin typeface="Arial"/>
                <a:cs typeface="Arial"/>
              </a:rPr>
              <a:t>BDAG</a:t>
            </a:r>
            <a:r>
              <a:rPr lang="en-US" b="1" dirty="0">
                <a:solidFill>
                  <a:srgbClr val="FFFF00"/>
                </a:solidFill>
                <a:latin typeface="Arial"/>
                <a:cs typeface="Arial"/>
              </a:rPr>
              <a:t>)</a:t>
            </a:r>
            <a:endParaRPr lang="en-US" b="1" dirty="0">
              <a:solidFill>
                <a:srgbClr val="FFFF00"/>
              </a:solidFill>
              <a:effectLst>
                <a:glow rad="139700">
                  <a:schemeClr val="tx1">
                    <a:alpha val="90000"/>
                  </a:schemeClr>
                </a:glow>
              </a:effectLst>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2"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500"/>
                                        <p:tgtEl>
                                          <p:spTgt spid="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2931" name="Rectangle 252930"/>
          <p:cNvSpPr>
            <a:spLocks noChangeArrowheads="1"/>
          </p:cNvSpPr>
          <p:nvPr/>
        </p:nvSpPr>
        <p:spPr bwMode="auto">
          <a:xfrm>
            <a:off x="1258889" y="1341439"/>
            <a:ext cx="7921625" cy="647700"/>
          </a:xfrm>
          <a:prstGeom prst="rect">
            <a:avLst/>
          </a:prstGeom>
          <a:solidFill>
            <a:srgbClr val="660066"/>
          </a:solidFill>
          <a:ln w="9525">
            <a:solidFill>
              <a:schemeClr val="tx1"/>
            </a:solidFill>
            <a:round/>
            <a:headEnd/>
            <a:tailEnd/>
          </a:ln>
        </p:spPr>
        <p:txBody>
          <a:bodyPr lIns="91427" tIns="45714" rIns="91427" bIns="45714"/>
          <a:lstStyle/>
          <a:p>
            <a:pPr eaLnBrk="0" hangingPunct="0"/>
            <a:endParaRPr lang="en-US">
              <a:solidFill>
                <a:srgbClr val="000000"/>
              </a:solidFill>
              <a:latin typeface="Arial" charset="0"/>
            </a:endParaRPr>
          </a:p>
        </p:txBody>
      </p:sp>
      <p:grpSp>
        <p:nvGrpSpPr>
          <p:cNvPr id="25" name="Group 24"/>
          <p:cNvGrpSpPr>
            <a:grpSpLocks/>
          </p:cNvGrpSpPr>
          <p:nvPr/>
        </p:nvGrpSpPr>
        <p:grpSpPr bwMode="auto">
          <a:xfrm rot="10800000">
            <a:off x="4986338" y="1773238"/>
            <a:ext cx="1655762" cy="2303462"/>
            <a:chOff x="539552" y="4581128"/>
            <a:chExt cx="1656184" cy="2304256"/>
          </a:xfrm>
        </p:grpSpPr>
        <p:sp>
          <p:nvSpPr>
            <p:cNvPr id="615457" name="Left Arrow 25"/>
            <p:cNvSpPr>
              <a:spLocks noChangeArrowheads="1"/>
            </p:cNvSpPr>
            <p:nvPr/>
          </p:nvSpPr>
          <p:spPr bwMode="auto">
            <a:xfrm>
              <a:off x="539552" y="4581128"/>
              <a:ext cx="1611178" cy="2304256"/>
            </a:xfrm>
            <a:prstGeom prst="leftArrow">
              <a:avLst>
                <a:gd name="adj1" fmla="val 79269"/>
                <a:gd name="adj2" fmla="val 50000"/>
              </a:avLst>
            </a:pr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000000"/>
                </a:solidFill>
                <a:latin typeface="Arial" charset="0"/>
              </a:endParaRPr>
            </a:p>
          </p:txBody>
        </p:sp>
        <p:sp>
          <p:nvSpPr>
            <p:cNvPr id="27" name="Rectangle 4"/>
            <p:cNvSpPr>
              <a:spLocks noChangeArrowheads="1"/>
            </p:cNvSpPr>
            <p:nvPr/>
          </p:nvSpPr>
          <p:spPr bwMode="auto">
            <a:xfrm rot="10800000">
              <a:off x="728575" y="5229200"/>
              <a:ext cx="1467161" cy="1152128"/>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(5)</a:t>
              </a:r>
            </a:p>
            <a:p>
              <a:pPr algn="ctr">
                <a:spcBef>
                  <a:spcPct val="20000"/>
                </a:spcBef>
                <a:buFont typeface="Wingdings" charset="0"/>
                <a:buNone/>
                <a:defRPr/>
              </a:pPr>
              <a:r>
                <a:rPr lang="ko-KR" altLang="en-US" sz="1800" b="1" dirty="0" smtClean="0">
                  <a:solidFill>
                    <a:srgbClr val="FFFFFF"/>
                  </a:solidFill>
                  <a:effectLst>
                    <a:glow rad="139700">
                      <a:srgbClr val="000000">
                        <a:alpha val="90000"/>
                      </a:srgbClr>
                    </a:glow>
                  </a:effectLst>
                  <a:latin typeface="Arial"/>
                  <a:cs typeface="Arial"/>
                </a:rPr>
                <a:t>모세</a:t>
              </a:r>
              <a:endParaRPr lang="en-US" altLang="ko-KR" sz="1800" b="1" dirty="0" smtClean="0">
                <a:solidFill>
                  <a:srgbClr val="FFFFFF"/>
                </a:solidFill>
                <a:effectLst>
                  <a:glow rad="139700">
                    <a:srgbClr val="000000">
                      <a:alpha val="90000"/>
                    </a:srgbClr>
                  </a:glow>
                </a:effectLst>
                <a:latin typeface="Arial"/>
                <a:cs typeface="Arial"/>
              </a:endParaRPr>
            </a:p>
            <a:p>
              <a:pPr algn="ctr">
                <a:spcBef>
                  <a:spcPct val="20000"/>
                </a:spcBef>
                <a:buFont typeface="Wingdings" charset="0"/>
                <a:buNone/>
                <a:defRPr/>
              </a:pPr>
              <a:r>
                <a:rPr lang="en-US" sz="1800" b="1" dirty="0" smtClean="0">
                  <a:solidFill>
                    <a:srgbClr val="FFFFFF"/>
                  </a:solidFill>
                  <a:effectLst>
                    <a:glow rad="139700">
                      <a:srgbClr val="000000">
                        <a:alpha val="90000"/>
                      </a:srgbClr>
                    </a:glow>
                  </a:effectLst>
                  <a:latin typeface="Arial"/>
                  <a:cs typeface="Arial"/>
                </a:rPr>
                <a:t>(</a:t>
              </a:r>
              <a:r>
                <a:rPr lang="en-US" sz="1800" b="1" dirty="0">
                  <a:solidFill>
                    <a:srgbClr val="FFFFFF"/>
                  </a:solidFill>
                  <a:effectLst>
                    <a:glow rad="139700">
                      <a:srgbClr val="000000">
                        <a:alpha val="90000"/>
                      </a:srgbClr>
                    </a:glow>
                  </a:effectLst>
                  <a:latin typeface="Arial"/>
                  <a:cs typeface="Arial"/>
                </a:rPr>
                <a:t>2:15)</a:t>
              </a:r>
            </a:p>
          </p:txBody>
        </p:sp>
      </p:grpSp>
      <p:grpSp>
        <p:nvGrpSpPr>
          <p:cNvPr id="7" name="Group 6"/>
          <p:cNvGrpSpPr>
            <a:grpSpLocks/>
          </p:cNvGrpSpPr>
          <p:nvPr/>
        </p:nvGrpSpPr>
        <p:grpSpPr bwMode="auto">
          <a:xfrm rot="10800000">
            <a:off x="-36513" y="1773238"/>
            <a:ext cx="1655763" cy="2303462"/>
            <a:chOff x="539552" y="4581128"/>
            <a:chExt cx="1656183" cy="2304256"/>
          </a:xfrm>
        </p:grpSpPr>
        <p:sp>
          <p:nvSpPr>
            <p:cNvPr id="615455" name="Left Arrow 1"/>
            <p:cNvSpPr>
              <a:spLocks noChangeArrowheads="1"/>
            </p:cNvSpPr>
            <p:nvPr/>
          </p:nvSpPr>
          <p:spPr bwMode="auto">
            <a:xfrm>
              <a:off x="539552" y="4581128"/>
              <a:ext cx="1611178" cy="2304256"/>
            </a:xfrm>
            <a:prstGeom prst="leftArrow">
              <a:avLst>
                <a:gd name="adj1" fmla="val 79269"/>
                <a:gd name="adj2" fmla="val 50000"/>
              </a:avLst>
            </a:prstGeom>
            <a:solidFill>
              <a:srgbClr val="CC3300"/>
            </a:solidFill>
            <a:ln w="9525">
              <a:solidFill>
                <a:srgbClr val="FFFFFF"/>
              </a:solidFill>
              <a:round/>
              <a:headEnd/>
              <a:tailEnd/>
            </a:ln>
          </p:spPr>
          <p:txBody>
            <a:bodyPr/>
            <a:lstStyle/>
            <a:p>
              <a:pPr eaLnBrk="0" hangingPunct="0"/>
              <a:endParaRPr lang="en-US">
                <a:solidFill>
                  <a:srgbClr val="000000"/>
                </a:solidFill>
                <a:latin typeface="Arial" charset="0"/>
              </a:endParaRPr>
            </a:p>
          </p:txBody>
        </p:sp>
        <p:sp>
          <p:nvSpPr>
            <p:cNvPr id="8" name="Rectangle 4"/>
            <p:cNvSpPr>
              <a:spLocks noChangeArrowheads="1"/>
            </p:cNvSpPr>
            <p:nvPr/>
          </p:nvSpPr>
          <p:spPr bwMode="auto">
            <a:xfrm rot="10800000">
              <a:off x="1043608" y="5229200"/>
              <a:ext cx="1152127" cy="1152128"/>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(1</a:t>
              </a:r>
              <a:r>
                <a:rPr lang="en-US" sz="1800" b="1" dirty="0" smtClean="0">
                  <a:solidFill>
                    <a:srgbClr val="FFFFFF"/>
                  </a:solidFill>
                  <a:effectLst>
                    <a:glow rad="139700">
                      <a:srgbClr val="000000">
                        <a:alpha val="90000"/>
                      </a:srgbClr>
                    </a:glow>
                  </a:effectLst>
                  <a:latin typeface="Arial"/>
                  <a:cs typeface="Arial"/>
                </a:rPr>
                <a:t>)</a:t>
              </a:r>
            </a:p>
            <a:p>
              <a:pPr algn="ctr">
                <a:spcBef>
                  <a:spcPct val="20000"/>
                </a:spcBef>
                <a:buFont typeface="Wingdings" charset="0"/>
                <a:buNone/>
                <a:defRPr/>
              </a:pPr>
              <a:r>
                <a:rPr lang="ko-KR" altLang="en-US" sz="1800" b="1" dirty="0" smtClean="0">
                  <a:solidFill>
                    <a:srgbClr val="FFFFFF"/>
                  </a:solidFill>
                  <a:effectLst>
                    <a:glow rad="139700">
                      <a:srgbClr val="000000">
                        <a:alpha val="90000"/>
                      </a:srgbClr>
                    </a:glow>
                  </a:effectLst>
                  <a:latin typeface="Arial"/>
                  <a:cs typeface="Arial"/>
                </a:rPr>
                <a:t>타락 이전</a:t>
              </a:r>
              <a:endParaRPr lang="en-US" sz="1800" b="1" dirty="0">
                <a:solidFill>
                  <a:srgbClr val="FFFFFF"/>
                </a:solidFill>
                <a:effectLst>
                  <a:glow rad="139700">
                    <a:srgbClr val="000000">
                      <a:alpha val="90000"/>
                    </a:srgbClr>
                  </a:glow>
                </a:effectLst>
                <a:latin typeface="Arial"/>
                <a:cs typeface="Arial"/>
              </a:endParaRPr>
            </a:p>
          </p:txBody>
        </p:sp>
      </p:grpSp>
      <p:sp>
        <p:nvSpPr>
          <p:cNvPr id="252930" name="Rectangle 2"/>
          <p:cNvSpPr>
            <a:spLocks noGrp="1" noChangeArrowheads="1"/>
          </p:cNvSpPr>
          <p:nvPr>
            <p:ph type="title"/>
          </p:nvPr>
        </p:nvSpPr>
        <p:spPr>
          <a:xfrm>
            <a:off x="0" y="0"/>
            <a:ext cx="9144000" cy="1052736"/>
          </a:xfrm>
          <a:effectLst>
            <a:outerShdw blurRad="63500" dist="35921" dir="2700000" algn="ctr" rotWithShape="0">
              <a:schemeClr val="tx1">
                <a:alpha val="74998"/>
              </a:schemeClr>
            </a:outerShdw>
          </a:effectLst>
          <a:extLst/>
        </p:spPr>
        <p:txBody>
          <a:bodyPr/>
          <a:lstStyle/>
          <a:p>
            <a:pPr eaLnBrk="1" hangingPunct="1">
              <a:defRPr/>
            </a:pPr>
            <a:r>
              <a:rPr lang="ko-KR" altLang="en-US" dirty="0" smtClean="0">
                <a:effectLst>
                  <a:glow rad="139700">
                    <a:schemeClr val="tx1">
                      <a:alpha val="90000"/>
                    </a:schemeClr>
                  </a:glow>
                </a:effectLst>
                <a:latin typeface="Copperplate Gothic Light" charset="0"/>
              </a:rPr>
              <a:t>에베소서의 특별 허가</a:t>
            </a:r>
            <a:endParaRPr lang="en-US" sz="1600" dirty="0">
              <a:effectLst>
                <a:glow rad="139700">
                  <a:schemeClr val="tx1">
                    <a:alpha val="90000"/>
                  </a:schemeClr>
                </a:glow>
              </a:effectLst>
              <a:latin typeface="Copperplate Gothic Light" charset="0"/>
            </a:endParaRPr>
          </a:p>
        </p:txBody>
      </p:sp>
      <p:grpSp>
        <p:nvGrpSpPr>
          <p:cNvPr id="11" name="Group 10"/>
          <p:cNvGrpSpPr>
            <a:grpSpLocks/>
          </p:cNvGrpSpPr>
          <p:nvPr/>
        </p:nvGrpSpPr>
        <p:grpSpPr bwMode="auto">
          <a:xfrm>
            <a:off x="6242050" y="1773238"/>
            <a:ext cx="1827213" cy="2303462"/>
            <a:chOff x="4427982" y="4581128"/>
            <a:chExt cx="3727202" cy="2304256"/>
          </a:xfrm>
        </p:grpSpPr>
        <p:sp>
          <p:nvSpPr>
            <p:cNvPr id="615453" name="Left Arrow 8"/>
            <p:cNvSpPr>
              <a:spLocks noChangeArrowheads="1"/>
            </p:cNvSpPr>
            <p:nvPr/>
          </p:nvSpPr>
          <p:spPr bwMode="auto">
            <a:xfrm rot="10800000">
              <a:off x="4427982" y="4581128"/>
              <a:ext cx="3727202" cy="2304256"/>
            </a:xfrm>
            <a:prstGeom prst="leftArrow">
              <a:avLst>
                <a:gd name="adj1" fmla="val 78231"/>
                <a:gd name="adj2" fmla="val 50001"/>
              </a:avLst>
            </a:prstGeom>
            <a:solidFill>
              <a:srgbClr val="000090"/>
            </a:solidFill>
            <a:ln w="9525">
              <a:solidFill>
                <a:schemeClr val="tx1"/>
              </a:solidFill>
              <a:round/>
              <a:headEnd/>
              <a:tailEnd/>
            </a:ln>
          </p:spPr>
          <p:txBody>
            <a:bodyPr/>
            <a:lstStyle/>
            <a:p>
              <a:pPr eaLnBrk="0" hangingPunct="0"/>
              <a:endParaRPr lang="en-US">
                <a:solidFill>
                  <a:srgbClr val="000000"/>
                </a:solidFill>
                <a:latin typeface="Arial" charset="0"/>
              </a:endParaRPr>
            </a:p>
          </p:txBody>
        </p:sp>
        <p:sp>
          <p:nvSpPr>
            <p:cNvPr id="10" name="Rectangle 4"/>
            <p:cNvSpPr>
              <a:spLocks noChangeArrowheads="1"/>
            </p:cNvSpPr>
            <p:nvPr/>
          </p:nvSpPr>
          <p:spPr bwMode="auto">
            <a:xfrm>
              <a:off x="4932900" y="5085184"/>
              <a:ext cx="2699007" cy="1440160"/>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(6)</a:t>
              </a:r>
            </a:p>
            <a:p>
              <a:pPr algn="ctr">
                <a:spcBef>
                  <a:spcPct val="20000"/>
                </a:spcBef>
                <a:buFont typeface="Wingdings" charset="0"/>
                <a:buNone/>
                <a:defRPr/>
              </a:pPr>
              <a:r>
                <a:rPr lang="ko-KR" altLang="en-US" sz="1800" b="1" dirty="0" smtClean="0">
                  <a:solidFill>
                    <a:srgbClr val="FFFFFF"/>
                  </a:solidFill>
                  <a:effectLst>
                    <a:glow rad="139700">
                      <a:srgbClr val="000000">
                        <a:alpha val="90000"/>
                      </a:srgbClr>
                    </a:glow>
                  </a:effectLst>
                  <a:latin typeface="Arial"/>
                  <a:cs typeface="Arial"/>
                </a:rPr>
                <a:t>교회</a:t>
              </a:r>
              <a:endParaRPr lang="en-US" altLang="ko-KR" sz="1800" b="1" dirty="0" smtClean="0">
                <a:solidFill>
                  <a:srgbClr val="FFFFFF"/>
                </a:solidFill>
                <a:effectLst>
                  <a:glow rad="139700">
                    <a:srgbClr val="000000">
                      <a:alpha val="90000"/>
                    </a:srgbClr>
                  </a:glow>
                </a:effectLst>
                <a:latin typeface="Arial"/>
                <a:cs typeface="Arial"/>
              </a:endParaRPr>
            </a:p>
            <a:p>
              <a:pPr algn="ctr">
                <a:spcBef>
                  <a:spcPct val="20000"/>
                </a:spcBef>
                <a:buFont typeface="Wingdings" charset="0"/>
                <a:buNone/>
                <a:defRPr/>
              </a:pPr>
              <a:r>
                <a:rPr lang="en-US" sz="1800" b="1" dirty="0" smtClean="0">
                  <a:solidFill>
                    <a:srgbClr val="FFFFFF"/>
                  </a:solidFill>
                  <a:effectLst>
                    <a:glow rad="139700">
                      <a:srgbClr val="000000">
                        <a:alpha val="90000"/>
                      </a:srgbClr>
                    </a:glow>
                  </a:effectLst>
                  <a:latin typeface="Arial"/>
                  <a:cs typeface="Arial"/>
                </a:rPr>
                <a:t>(</a:t>
              </a:r>
              <a:r>
                <a:rPr lang="en-US" sz="1800" b="1" dirty="0">
                  <a:solidFill>
                    <a:srgbClr val="FFFFFF"/>
                  </a:solidFill>
                  <a:effectLst>
                    <a:glow rad="139700">
                      <a:srgbClr val="000000">
                        <a:alpha val="90000"/>
                      </a:srgbClr>
                    </a:glow>
                  </a:effectLst>
                  <a:latin typeface="Arial"/>
                  <a:cs typeface="Arial"/>
                </a:rPr>
                <a:t>3:2, 9)</a:t>
              </a:r>
            </a:p>
          </p:txBody>
        </p:sp>
      </p:grpSp>
      <p:sp>
        <p:nvSpPr>
          <p:cNvPr id="615431" name="Text Box 4"/>
          <p:cNvSpPr txBox="1">
            <a:spLocks noChangeArrowheads="1"/>
          </p:cNvSpPr>
          <p:nvPr/>
        </p:nvSpPr>
        <p:spPr bwMode="auto">
          <a:xfrm>
            <a:off x="8316913" y="44451"/>
            <a:ext cx="800644"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EAEAEA"/>
                </a:solidFill>
                <a:latin typeface="Arial" charset="0"/>
                <a:cs typeface="Arial" charset="0"/>
              </a:rPr>
              <a:t>180f</a:t>
            </a:r>
            <a:endParaRPr lang="en-US">
              <a:solidFill>
                <a:srgbClr val="EAEAEA"/>
              </a:solidFill>
              <a:latin typeface="Arial" charset="0"/>
              <a:cs typeface="Arial" charset="0"/>
            </a:endParaRPr>
          </a:p>
        </p:txBody>
      </p:sp>
      <p:grpSp>
        <p:nvGrpSpPr>
          <p:cNvPr id="16" name="Group 15"/>
          <p:cNvGrpSpPr>
            <a:grpSpLocks/>
          </p:cNvGrpSpPr>
          <p:nvPr/>
        </p:nvGrpSpPr>
        <p:grpSpPr bwMode="auto">
          <a:xfrm rot="10800000">
            <a:off x="827088" y="1773238"/>
            <a:ext cx="2047875" cy="2303462"/>
            <a:chOff x="539552" y="4581128"/>
            <a:chExt cx="2047728" cy="2304256"/>
          </a:xfrm>
        </p:grpSpPr>
        <p:sp>
          <p:nvSpPr>
            <p:cNvPr id="615451" name="Left Arrow 16"/>
            <p:cNvSpPr>
              <a:spLocks noChangeArrowheads="1"/>
            </p:cNvSpPr>
            <p:nvPr/>
          </p:nvSpPr>
          <p:spPr bwMode="auto">
            <a:xfrm>
              <a:off x="539552" y="4581128"/>
              <a:ext cx="1611178" cy="2304256"/>
            </a:xfrm>
            <a:prstGeom prst="leftArrow">
              <a:avLst>
                <a:gd name="adj1" fmla="val 79269"/>
                <a:gd name="adj2" fmla="val 50000"/>
              </a:avLst>
            </a:prstGeom>
            <a:solidFill>
              <a:srgbClr val="CC3300"/>
            </a:solidFill>
            <a:ln w="9525">
              <a:solidFill>
                <a:srgbClr val="FFFFFF"/>
              </a:solidFill>
              <a:round/>
              <a:headEnd/>
              <a:tailEnd/>
            </a:ln>
          </p:spPr>
          <p:txBody>
            <a:bodyPr/>
            <a:lstStyle/>
            <a:p>
              <a:pPr eaLnBrk="0" hangingPunct="0"/>
              <a:endParaRPr lang="en-US">
                <a:solidFill>
                  <a:srgbClr val="000000"/>
                </a:solidFill>
                <a:latin typeface="Arial" charset="0"/>
              </a:endParaRPr>
            </a:p>
          </p:txBody>
        </p:sp>
        <p:sp>
          <p:nvSpPr>
            <p:cNvPr id="18" name="Rectangle 4"/>
            <p:cNvSpPr>
              <a:spLocks noChangeArrowheads="1"/>
            </p:cNvSpPr>
            <p:nvPr/>
          </p:nvSpPr>
          <p:spPr bwMode="auto">
            <a:xfrm rot="10800000">
              <a:off x="859088" y="5229200"/>
              <a:ext cx="1728192" cy="1152128"/>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(2)</a:t>
              </a:r>
            </a:p>
            <a:p>
              <a:pPr algn="ctr">
                <a:spcBef>
                  <a:spcPct val="20000"/>
                </a:spcBef>
                <a:buFont typeface="Wingdings" charset="0"/>
                <a:buNone/>
                <a:defRPr/>
              </a:pPr>
              <a:r>
                <a:rPr lang="ko-KR" altLang="en-US" sz="1800" b="1" dirty="0" smtClean="0">
                  <a:solidFill>
                    <a:srgbClr val="FFFFFF"/>
                  </a:solidFill>
                  <a:effectLst>
                    <a:glow rad="139700">
                      <a:srgbClr val="000000">
                        <a:alpha val="90000"/>
                      </a:srgbClr>
                    </a:glow>
                  </a:effectLst>
                  <a:latin typeface="Arial"/>
                  <a:cs typeface="Arial"/>
                </a:rPr>
                <a:t>양심</a:t>
              </a:r>
              <a:endParaRPr lang="en-US" sz="1800" b="1" dirty="0">
                <a:solidFill>
                  <a:srgbClr val="FFFFFF"/>
                </a:solidFill>
                <a:effectLst>
                  <a:glow rad="139700">
                    <a:srgbClr val="000000">
                      <a:alpha val="90000"/>
                    </a:srgbClr>
                  </a:glow>
                </a:effectLst>
                <a:latin typeface="Arial"/>
                <a:cs typeface="Arial"/>
              </a:endParaRPr>
            </a:p>
          </p:txBody>
        </p:sp>
      </p:grpSp>
      <p:grpSp>
        <p:nvGrpSpPr>
          <p:cNvPr id="19" name="Group 18"/>
          <p:cNvGrpSpPr>
            <a:grpSpLocks/>
          </p:cNvGrpSpPr>
          <p:nvPr/>
        </p:nvGrpSpPr>
        <p:grpSpPr bwMode="auto">
          <a:xfrm rot="10800000">
            <a:off x="2266951" y="1773238"/>
            <a:ext cx="1863725" cy="2303462"/>
            <a:chOff x="539552" y="4581128"/>
            <a:chExt cx="1863208" cy="2304256"/>
          </a:xfrm>
        </p:grpSpPr>
        <p:sp>
          <p:nvSpPr>
            <p:cNvPr id="563225" name="Left Arrow 19"/>
            <p:cNvSpPr>
              <a:spLocks noChangeArrowheads="1"/>
            </p:cNvSpPr>
            <p:nvPr/>
          </p:nvSpPr>
          <p:spPr bwMode="auto">
            <a:xfrm>
              <a:off x="596686" y="4609713"/>
              <a:ext cx="1610865" cy="2304256"/>
            </a:xfrm>
            <a:prstGeom prst="leftArrow">
              <a:avLst>
                <a:gd name="adj1" fmla="val 79269"/>
                <a:gd name="adj2" fmla="val 50000"/>
              </a:avLst>
            </a:prstGeom>
            <a:solidFill>
              <a:srgbClr val="CC3300"/>
            </a:solidFill>
            <a:ln w="9525">
              <a:solidFill>
                <a:srgbClr val="000000"/>
              </a:solidFill>
              <a:round/>
              <a:headEnd/>
              <a:tailEnd/>
            </a:ln>
          </p:spPr>
          <p:txBody>
            <a:bodyPr/>
            <a:lstStyle/>
            <a:p>
              <a:pPr eaLnBrk="0" hangingPunct="0">
                <a:defRPr/>
              </a:pPr>
              <a:endParaRPr lang="en-US">
                <a:ln>
                  <a:solidFill>
                    <a:srgbClr val="FFFFFF"/>
                  </a:solidFill>
                </a:ln>
                <a:solidFill>
                  <a:srgbClr val="000000"/>
                </a:solidFill>
                <a:latin typeface="Arial" charset="0"/>
              </a:endParaRPr>
            </a:p>
          </p:txBody>
        </p:sp>
        <p:sp>
          <p:nvSpPr>
            <p:cNvPr id="21" name="Rectangle 4"/>
            <p:cNvSpPr>
              <a:spLocks noChangeArrowheads="1"/>
            </p:cNvSpPr>
            <p:nvPr/>
          </p:nvSpPr>
          <p:spPr bwMode="auto">
            <a:xfrm rot="10800000">
              <a:off x="746576" y="5229200"/>
              <a:ext cx="1656184" cy="1152128"/>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(3</a:t>
              </a:r>
              <a:r>
                <a:rPr lang="en-US" sz="1800" b="1" dirty="0" smtClean="0">
                  <a:solidFill>
                    <a:srgbClr val="FFFFFF"/>
                  </a:solidFill>
                  <a:effectLst>
                    <a:glow rad="139700">
                      <a:srgbClr val="000000">
                        <a:alpha val="90000"/>
                      </a:srgbClr>
                    </a:glow>
                  </a:effectLst>
                  <a:latin typeface="Arial"/>
                  <a:cs typeface="Arial"/>
                </a:rPr>
                <a:t>)</a:t>
              </a:r>
            </a:p>
            <a:p>
              <a:pPr algn="ctr">
                <a:spcBef>
                  <a:spcPct val="20000"/>
                </a:spcBef>
                <a:buFont typeface="Wingdings" charset="0"/>
                <a:buNone/>
                <a:defRPr/>
              </a:pPr>
              <a:r>
                <a:rPr lang="ko-KR" altLang="en-US" sz="1800" b="1" dirty="0" smtClean="0">
                  <a:solidFill>
                    <a:srgbClr val="FFFFFF"/>
                  </a:solidFill>
                  <a:effectLst>
                    <a:glow rad="139700">
                      <a:srgbClr val="000000">
                        <a:alpha val="90000"/>
                      </a:srgbClr>
                    </a:glow>
                  </a:effectLst>
                  <a:latin typeface="Arial"/>
                  <a:cs typeface="Arial"/>
                </a:rPr>
                <a:t>정부</a:t>
              </a:r>
              <a:endParaRPr lang="en-US" sz="1800" b="1" dirty="0">
                <a:solidFill>
                  <a:srgbClr val="FFFFFF"/>
                </a:solidFill>
                <a:effectLst>
                  <a:glow rad="139700">
                    <a:srgbClr val="000000">
                      <a:alpha val="90000"/>
                    </a:srgbClr>
                  </a:glow>
                </a:effectLst>
                <a:latin typeface="Arial"/>
                <a:cs typeface="Arial"/>
              </a:endParaRPr>
            </a:p>
          </p:txBody>
        </p:sp>
      </p:grpSp>
      <p:grpSp>
        <p:nvGrpSpPr>
          <p:cNvPr id="28" name="Group 27"/>
          <p:cNvGrpSpPr>
            <a:grpSpLocks/>
          </p:cNvGrpSpPr>
          <p:nvPr/>
        </p:nvGrpSpPr>
        <p:grpSpPr bwMode="auto">
          <a:xfrm rot="10800000">
            <a:off x="7667625" y="1773238"/>
            <a:ext cx="1657350" cy="2303462"/>
            <a:chOff x="539552" y="4581128"/>
            <a:chExt cx="1656184" cy="2304256"/>
          </a:xfrm>
        </p:grpSpPr>
        <p:sp>
          <p:nvSpPr>
            <p:cNvPr id="563223" name="Left Arrow 28"/>
            <p:cNvSpPr>
              <a:spLocks noChangeArrowheads="1"/>
            </p:cNvSpPr>
            <p:nvPr/>
          </p:nvSpPr>
          <p:spPr bwMode="auto">
            <a:xfrm>
              <a:off x="568107" y="4609713"/>
              <a:ext cx="1611765" cy="2304256"/>
            </a:xfrm>
            <a:prstGeom prst="leftArrow">
              <a:avLst>
                <a:gd name="adj1" fmla="val 79269"/>
                <a:gd name="adj2" fmla="val 50000"/>
              </a:avLst>
            </a:pr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solidFill>
                  <a:srgbClr val="000000"/>
                </a:solidFill>
                <a:latin typeface="Arial" charset="0"/>
              </a:endParaRPr>
            </a:p>
          </p:txBody>
        </p:sp>
        <p:sp>
          <p:nvSpPr>
            <p:cNvPr id="30" name="Rectangle 4"/>
            <p:cNvSpPr>
              <a:spLocks noChangeArrowheads="1"/>
            </p:cNvSpPr>
            <p:nvPr/>
          </p:nvSpPr>
          <p:spPr bwMode="auto">
            <a:xfrm rot="10800000">
              <a:off x="728575" y="5301208"/>
              <a:ext cx="1467161" cy="1152128"/>
            </a:xfrm>
            <a:prstGeom prst="rect">
              <a:avLst/>
            </a:prstGeom>
            <a:noFill/>
            <a:ln w="9525">
              <a:noFill/>
              <a:miter lim="800000"/>
              <a:headEnd/>
              <a:tailEnd/>
            </a:ln>
            <a:effectLst/>
          </p:spPr>
          <p:txBody>
            <a:bodyPr anchor="ct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(7)</a:t>
              </a:r>
            </a:p>
            <a:p>
              <a:pPr algn="ctr">
                <a:spcBef>
                  <a:spcPct val="20000"/>
                </a:spcBef>
                <a:buFont typeface="Wingdings" charset="0"/>
                <a:buNone/>
                <a:defRPr/>
              </a:pPr>
              <a:r>
                <a:rPr lang="ko-KR" altLang="en-US" sz="1800" b="1" dirty="0" smtClean="0">
                  <a:solidFill>
                    <a:srgbClr val="FFFFFF"/>
                  </a:solidFill>
                  <a:effectLst>
                    <a:glow rad="139700">
                      <a:srgbClr val="000000">
                        <a:alpha val="90000"/>
                      </a:srgbClr>
                    </a:glow>
                  </a:effectLst>
                  <a:latin typeface="Arial"/>
                  <a:cs typeface="Arial"/>
                </a:rPr>
                <a:t>밀레니어</a:t>
              </a:r>
              <a:r>
                <a:rPr lang="en-US" sz="1800" b="1" dirty="0" smtClean="0">
                  <a:solidFill>
                    <a:srgbClr val="FFFFFF"/>
                  </a:solidFill>
                  <a:effectLst>
                    <a:glow rad="139700">
                      <a:srgbClr val="000000">
                        <a:alpha val="90000"/>
                      </a:srgbClr>
                    </a:glow>
                  </a:effectLst>
                  <a:latin typeface="Arial"/>
                  <a:cs typeface="Arial"/>
                </a:rPr>
                <a:t>l</a:t>
              </a:r>
              <a:r>
                <a:rPr lang="en-US" sz="1800" b="1" dirty="0">
                  <a:solidFill>
                    <a:srgbClr val="FFFFFF"/>
                  </a:solidFill>
                  <a:effectLst>
                    <a:glow rad="139700">
                      <a:srgbClr val="000000">
                        <a:alpha val="90000"/>
                      </a:srgbClr>
                    </a:glow>
                  </a:effectLst>
                  <a:latin typeface="Arial"/>
                  <a:cs typeface="Arial"/>
                </a:rPr>
                <a:t/>
              </a:r>
              <a:br>
                <a:rPr lang="en-US" sz="1800" b="1" dirty="0">
                  <a:solidFill>
                    <a:srgbClr val="FFFFFF"/>
                  </a:solidFill>
                  <a:effectLst>
                    <a:glow rad="139700">
                      <a:srgbClr val="000000">
                        <a:alpha val="90000"/>
                      </a:srgbClr>
                    </a:glow>
                  </a:effectLst>
                  <a:latin typeface="Arial"/>
                  <a:cs typeface="Arial"/>
                </a:rPr>
              </a:br>
              <a:r>
                <a:rPr lang="en-US" sz="1800" b="1" dirty="0">
                  <a:solidFill>
                    <a:srgbClr val="FFFFFF"/>
                  </a:solidFill>
                  <a:effectLst>
                    <a:glow rad="139700">
                      <a:srgbClr val="000000">
                        <a:alpha val="90000"/>
                      </a:srgbClr>
                    </a:glow>
                  </a:effectLst>
                  <a:latin typeface="Arial"/>
                  <a:cs typeface="Arial"/>
                </a:rPr>
                <a:t>(1:9-10)</a:t>
              </a:r>
            </a:p>
          </p:txBody>
        </p:sp>
      </p:grpSp>
      <p:grpSp>
        <p:nvGrpSpPr>
          <p:cNvPr id="22" name="Group 21"/>
          <p:cNvGrpSpPr>
            <a:grpSpLocks/>
          </p:cNvGrpSpPr>
          <p:nvPr/>
        </p:nvGrpSpPr>
        <p:grpSpPr bwMode="auto">
          <a:xfrm rot="10800000">
            <a:off x="3708400" y="1773238"/>
            <a:ext cx="1677988" cy="2303462"/>
            <a:chOff x="539552" y="4581128"/>
            <a:chExt cx="1678688" cy="2304256"/>
          </a:xfrm>
        </p:grpSpPr>
        <p:sp>
          <p:nvSpPr>
            <p:cNvPr id="563221" name="Left Arrow 22"/>
            <p:cNvSpPr>
              <a:spLocks noChangeArrowheads="1"/>
            </p:cNvSpPr>
            <p:nvPr/>
          </p:nvSpPr>
          <p:spPr bwMode="auto">
            <a:xfrm>
              <a:off x="539552" y="4609713"/>
              <a:ext cx="1610397" cy="2304256"/>
            </a:xfrm>
            <a:prstGeom prst="leftArrow">
              <a:avLst>
                <a:gd name="adj1" fmla="val 79269"/>
                <a:gd name="adj2" fmla="val 50000"/>
              </a:avLst>
            </a:pr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ln>
                  <a:solidFill>
                    <a:srgbClr val="FFFFFF"/>
                  </a:solidFill>
                </a:ln>
                <a:solidFill>
                  <a:srgbClr val="000000"/>
                </a:solidFill>
                <a:latin typeface="Arial" charset="0"/>
              </a:endParaRPr>
            </a:p>
          </p:txBody>
        </p:sp>
        <p:sp>
          <p:nvSpPr>
            <p:cNvPr id="24" name="Rectangle 4"/>
            <p:cNvSpPr>
              <a:spLocks noChangeArrowheads="1"/>
            </p:cNvSpPr>
            <p:nvPr/>
          </p:nvSpPr>
          <p:spPr bwMode="auto">
            <a:xfrm rot="10800000">
              <a:off x="634064" y="5229200"/>
              <a:ext cx="1584176" cy="1152128"/>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(4)</a:t>
              </a:r>
            </a:p>
            <a:p>
              <a:pPr algn="ctr">
                <a:spcBef>
                  <a:spcPct val="20000"/>
                </a:spcBef>
                <a:buFont typeface="Wingdings" charset="0"/>
                <a:buNone/>
                <a:defRPr/>
              </a:pPr>
              <a:r>
                <a:rPr lang="ko-KR" altLang="en-US" sz="1800" b="1" dirty="0" smtClean="0">
                  <a:solidFill>
                    <a:srgbClr val="FFFFFF"/>
                  </a:solidFill>
                  <a:effectLst>
                    <a:glow rad="139700">
                      <a:srgbClr val="000000">
                        <a:alpha val="90000"/>
                      </a:srgbClr>
                    </a:glow>
                  </a:effectLst>
                  <a:latin typeface="Arial"/>
                  <a:cs typeface="Arial"/>
                </a:rPr>
                <a:t>가부장적</a:t>
              </a:r>
              <a:endParaRPr lang="en-US" sz="1800" b="1" dirty="0">
                <a:solidFill>
                  <a:srgbClr val="FFFFFF"/>
                </a:solidFill>
                <a:effectLst>
                  <a:glow rad="139700">
                    <a:srgbClr val="000000">
                      <a:alpha val="90000"/>
                    </a:srgbClr>
                  </a:glow>
                </a:effectLst>
                <a:latin typeface="Arial"/>
                <a:cs typeface="Arial"/>
              </a:endParaRPr>
            </a:p>
          </p:txBody>
        </p:sp>
      </p:grpSp>
      <p:sp>
        <p:nvSpPr>
          <p:cNvPr id="40" name="Rectangle 39"/>
          <p:cNvSpPr>
            <a:spLocks noChangeArrowheads="1"/>
          </p:cNvSpPr>
          <p:nvPr/>
        </p:nvSpPr>
        <p:spPr bwMode="auto">
          <a:xfrm>
            <a:off x="-34924" y="3573464"/>
            <a:ext cx="7775575" cy="647700"/>
          </a:xfrm>
          <a:prstGeom prst="rect">
            <a:avLst/>
          </a:prstGeom>
          <a:solidFill>
            <a:srgbClr val="004F00"/>
          </a:solidFill>
          <a:ln w="9525">
            <a:solidFill>
              <a:schemeClr val="tx1"/>
            </a:solidFill>
            <a:round/>
            <a:headEnd/>
            <a:tailEnd/>
          </a:ln>
        </p:spPr>
        <p:txBody>
          <a:bodyPr lIns="91427" tIns="45714" rIns="91427" bIns="45714"/>
          <a:lstStyle/>
          <a:p>
            <a:pPr eaLnBrk="0" hangingPunct="0"/>
            <a:endParaRPr lang="en-US">
              <a:solidFill>
                <a:srgbClr val="000000"/>
              </a:solidFill>
              <a:latin typeface="Arial" charset="0"/>
            </a:endParaRPr>
          </a:p>
        </p:txBody>
      </p:sp>
      <p:sp>
        <p:nvSpPr>
          <p:cNvPr id="42" name="Rectangle 41"/>
          <p:cNvSpPr>
            <a:spLocks noChangeArrowheads="1"/>
          </p:cNvSpPr>
          <p:nvPr/>
        </p:nvSpPr>
        <p:spPr bwMode="auto">
          <a:xfrm>
            <a:off x="-34924" y="4221163"/>
            <a:ext cx="7775575" cy="647700"/>
          </a:xfrm>
          <a:prstGeom prst="rect">
            <a:avLst/>
          </a:prstGeom>
          <a:solidFill>
            <a:srgbClr val="FFFF00"/>
          </a:solidFill>
          <a:ln w="9525">
            <a:solidFill>
              <a:schemeClr val="tx1"/>
            </a:solidFill>
            <a:round/>
            <a:headEnd/>
            <a:tailEnd/>
          </a:ln>
        </p:spPr>
        <p:txBody>
          <a:bodyPr lIns="91427" tIns="45714" rIns="91427" bIns="45714"/>
          <a:lstStyle/>
          <a:p>
            <a:pPr eaLnBrk="0" hangingPunct="0"/>
            <a:endParaRPr lang="en-US">
              <a:solidFill>
                <a:srgbClr val="000000"/>
              </a:solidFill>
              <a:latin typeface="Arial" charset="0"/>
            </a:endParaRPr>
          </a:p>
        </p:txBody>
      </p:sp>
      <p:sp>
        <p:nvSpPr>
          <p:cNvPr id="43" name="Rectangle 4"/>
          <p:cNvSpPr>
            <a:spLocks noChangeArrowheads="1"/>
          </p:cNvSpPr>
          <p:nvPr/>
        </p:nvSpPr>
        <p:spPr bwMode="auto">
          <a:xfrm>
            <a:off x="36881" y="4149081"/>
            <a:ext cx="7704856" cy="720080"/>
          </a:xfrm>
          <a:prstGeom prst="rect">
            <a:avLst/>
          </a:prstGeom>
          <a:noFill/>
          <a:ln w="9525">
            <a:noFill/>
            <a:miter lim="800000"/>
            <a:headEnd/>
            <a:tailEnd/>
          </a:ln>
          <a:effectLst/>
        </p:spPr>
        <p:txBody>
          <a:bodyPr lIns="91427" tIns="45714" rIns="91427" bIns="45714" anchor="ctr"/>
          <a:lstStyle/>
          <a:p>
            <a:pPr algn="ctr">
              <a:spcBef>
                <a:spcPct val="20000"/>
              </a:spcBef>
              <a:buFont typeface="Wingdings" charset="0"/>
              <a:buNone/>
              <a:defRPr/>
            </a:pPr>
            <a:r>
              <a:rPr lang="ko-KR" altLang="en-US" b="1" dirty="0" smtClean="0">
                <a:solidFill>
                  <a:srgbClr val="FFFFFF"/>
                </a:solidFill>
                <a:effectLst>
                  <a:glow rad="139700">
                    <a:srgbClr val="000000">
                      <a:alpha val="90000"/>
                    </a:srgbClr>
                  </a:glow>
                </a:effectLst>
                <a:latin typeface="Arial"/>
                <a:cs typeface="Arial"/>
              </a:rPr>
              <a:t>점진적인 계시</a:t>
            </a:r>
            <a:endParaRPr lang="en-US" b="1" dirty="0">
              <a:solidFill>
                <a:srgbClr val="FFFFFF"/>
              </a:solidFill>
              <a:effectLst>
                <a:glow rad="139700">
                  <a:srgbClr val="000000">
                    <a:alpha val="90000"/>
                  </a:srgbClr>
                </a:glow>
              </a:effectLst>
              <a:latin typeface="Arial"/>
              <a:cs typeface="Arial"/>
            </a:endParaRPr>
          </a:p>
        </p:txBody>
      </p:sp>
      <p:grpSp>
        <p:nvGrpSpPr>
          <p:cNvPr id="615439" name="Group 252928"/>
          <p:cNvGrpSpPr>
            <a:grpSpLocks/>
          </p:cNvGrpSpPr>
          <p:nvPr/>
        </p:nvGrpSpPr>
        <p:grpSpPr bwMode="auto">
          <a:xfrm>
            <a:off x="5724528" y="1268413"/>
            <a:ext cx="1368425" cy="2952750"/>
            <a:chOff x="5652120" y="1484784"/>
            <a:chExt cx="1224136" cy="2376264"/>
          </a:xfrm>
        </p:grpSpPr>
        <p:sp>
          <p:nvSpPr>
            <p:cNvPr id="615443" name="Rectangle 30"/>
            <p:cNvSpPr>
              <a:spLocks noChangeArrowheads="1"/>
            </p:cNvSpPr>
            <p:nvPr/>
          </p:nvSpPr>
          <p:spPr bwMode="auto">
            <a:xfrm>
              <a:off x="5652120" y="1988840"/>
              <a:ext cx="1224136" cy="330703"/>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000000"/>
                </a:solidFill>
                <a:latin typeface="Arial" charset="0"/>
              </a:endParaRPr>
            </a:p>
          </p:txBody>
        </p:sp>
        <p:sp>
          <p:nvSpPr>
            <p:cNvPr id="615444" name="Rectangle 32"/>
            <p:cNvSpPr>
              <a:spLocks noChangeArrowheads="1"/>
            </p:cNvSpPr>
            <p:nvPr/>
          </p:nvSpPr>
          <p:spPr bwMode="auto">
            <a:xfrm rot="-5400000">
              <a:off x="5076056" y="2509612"/>
              <a:ext cx="2376264" cy="326608"/>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000000"/>
                </a:solidFill>
                <a:latin typeface="Arial" charset="0"/>
              </a:endParaRPr>
            </a:p>
          </p:txBody>
        </p:sp>
      </p:grpSp>
      <p:sp>
        <p:nvSpPr>
          <p:cNvPr id="38" name="Rectangle 4"/>
          <p:cNvSpPr>
            <a:spLocks noChangeArrowheads="1"/>
          </p:cNvSpPr>
          <p:nvPr/>
        </p:nvSpPr>
        <p:spPr bwMode="auto">
          <a:xfrm>
            <a:off x="1331640" y="1268760"/>
            <a:ext cx="7704856" cy="720080"/>
          </a:xfrm>
          <a:prstGeom prst="rect">
            <a:avLst/>
          </a:prstGeom>
          <a:noFill/>
          <a:ln w="9525">
            <a:noFill/>
            <a:miter lim="800000"/>
            <a:headEnd/>
            <a:tailEnd/>
          </a:ln>
          <a:effectLst/>
        </p:spPr>
        <p:txBody>
          <a:bodyPr lIns="91427" tIns="45714" rIns="91427" bIns="45714" anchor="ctr"/>
          <a:lstStyle/>
          <a:p>
            <a:pPr algn="ctr">
              <a:spcBef>
                <a:spcPct val="20000"/>
              </a:spcBef>
              <a:buFont typeface="Wingdings" charset="0"/>
              <a:buNone/>
              <a:defRPr/>
            </a:pPr>
            <a:r>
              <a:rPr lang="ko-KR" altLang="en-US" b="1" dirty="0" smtClean="0">
                <a:solidFill>
                  <a:srgbClr val="FFFFFF"/>
                </a:solidFill>
                <a:effectLst>
                  <a:glow rad="139700">
                    <a:srgbClr val="000000">
                      <a:alpha val="90000"/>
                    </a:srgbClr>
                  </a:glow>
                </a:effectLst>
                <a:latin typeface="Arial"/>
                <a:cs typeface="Arial"/>
              </a:rPr>
              <a:t>믿음을 통한 은혜에 의한 구원</a:t>
            </a:r>
            <a:endParaRPr lang="en-US" b="1" dirty="0">
              <a:solidFill>
                <a:srgbClr val="FFFFFF"/>
              </a:solidFill>
              <a:effectLst>
                <a:glow rad="139700">
                  <a:srgbClr val="000000">
                    <a:alpha val="90000"/>
                  </a:srgbClr>
                </a:glow>
              </a:effectLst>
              <a:latin typeface="Arial"/>
              <a:cs typeface="Arial"/>
            </a:endParaRPr>
          </a:p>
        </p:txBody>
      </p:sp>
      <p:sp>
        <p:nvSpPr>
          <p:cNvPr id="41" name="Rectangle 4"/>
          <p:cNvSpPr>
            <a:spLocks noChangeArrowheads="1"/>
          </p:cNvSpPr>
          <p:nvPr/>
        </p:nvSpPr>
        <p:spPr bwMode="auto">
          <a:xfrm>
            <a:off x="5076056" y="3501008"/>
            <a:ext cx="2808312" cy="720080"/>
          </a:xfrm>
          <a:prstGeom prst="rect">
            <a:avLst/>
          </a:prstGeom>
          <a:noFill/>
          <a:ln w="9525">
            <a:noFill/>
            <a:miter lim="800000"/>
            <a:headEnd/>
            <a:tailEnd/>
          </a:ln>
          <a:effectLst/>
        </p:spPr>
        <p:txBody>
          <a:bodyPr lIns="91427" tIns="45714" rIns="91427" bIns="45714" anchor="ctr"/>
          <a:lstStyle/>
          <a:p>
            <a:pPr algn="ctr">
              <a:spcBef>
                <a:spcPct val="20000"/>
              </a:spcBef>
              <a:buFont typeface="Wingdings" charset="0"/>
              <a:buNone/>
              <a:defRPr/>
            </a:pPr>
            <a:r>
              <a:rPr lang="ko-KR" altLang="en-US" sz="2000" b="1" dirty="0" smtClean="0">
                <a:solidFill>
                  <a:srgbClr val="FFFFFF"/>
                </a:solidFill>
                <a:effectLst>
                  <a:glow rad="139700">
                    <a:srgbClr val="000000">
                      <a:alpha val="90000"/>
                    </a:srgbClr>
                  </a:glow>
                </a:effectLst>
                <a:latin typeface="Arial"/>
                <a:cs typeface="Arial"/>
              </a:rPr>
              <a:t>이스라엘 </a:t>
            </a:r>
            <a:r>
              <a:rPr lang="en-US" sz="2000" b="1" dirty="0" smtClean="0">
                <a:solidFill>
                  <a:srgbClr val="FFFFFF"/>
                </a:solidFill>
                <a:effectLst>
                  <a:glow rad="139700">
                    <a:srgbClr val="000000">
                      <a:alpha val="90000"/>
                    </a:srgbClr>
                  </a:glow>
                </a:effectLst>
                <a:latin typeface="Arial"/>
                <a:cs typeface="Arial"/>
              </a:rPr>
              <a:t>  </a:t>
            </a:r>
            <a:r>
              <a:rPr lang="en-US" sz="2000" b="1" dirty="0">
                <a:solidFill>
                  <a:srgbClr val="FFFFFF"/>
                </a:solidFill>
                <a:effectLst>
                  <a:glow rad="139700">
                    <a:srgbClr val="000000">
                      <a:alpha val="90000"/>
                    </a:srgbClr>
                  </a:glow>
                </a:effectLst>
                <a:latin typeface="Arial"/>
                <a:cs typeface="Arial"/>
              </a:rPr>
              <a:t>≠   </a:t>
            </a:r>
            <a:r>
              <a:rPr lang="ko-KR" altLang="en-US" sz="2000" b="1" dirty="0" smtClean="0">
                <a:solidFill>
                  <a:srgbClr val="FFFFFF"/>
                </a:solidFill>
                <a:effectLst>
                  <a:glow rad="139700">
                    <a:srgbClr val="000000">
                      <a:alpha val="90000"/>
                    </a:srgbClr>
                  </a:glow>
                </a:effectLst>
                <a:latin typeface="Arial"/>
                <a:cs typeface="Arial"/>
              </a:rPr>
              <a:t>교회</a:t>
            </a:r>
            <a:endParaRPr lang="en-US" sz="2000" b="1" dirty="0">
              <a:solidFill>
                <a:srgbClr val="FFFFFF"/>
              </a:solidFill>
              <a:effectLst>
                <a:glow rad="139700">
                  <a:srgbClr val="000000">
                    <a:alpha val="90000"/>
                  </a:srgbClr>
                </a:glow>
              </a:effectLst>
              <a:latin typeface="Arial"/>
              <a:cs typeface="Arial"/>
            </a:endParaRPr>
          </a:p>
        </p:txBody>
      </p:sp>
      <p:sp>
        <p:nvSpPr>
          <p:cNvPr id="615442" name="Text Box 4"/>
          <p:cNvSpPr txBox="1">
            <a:spLocks noChangeArrowheads="1"/>
          </p:cNvSpPr>
          <p:nvPr/>
        </p:nvSpPr>
        <p:spPr bwMode="auto">
          <a:xfrm>
            <a:off x="-36513" y="6524625"/>
            <a:ext cx="9217026" cy="307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ko-KR" altLang="en-US" sz="1400" b="1" dirty="0" smtClean="0">
                <a:solidFill>
                  <a:srgbClr val="EAEAEA"/>
                </a:solidFill>
                <a:latin typeface="Arial" charset="0"/>
                <a:cs typeface="Arial" charset="0"/>
              </a:rPr>
              <a:t>폴 벤웨어</a:t>
            </a:r>
            <a:r>
              <a:rPr lang="en-US" sz="1400" b="1" dirty="0" smtClean="0">
                <a:solidFill>
                  <a:srgbClr val="EAEAEA"/>
                </a:solidFill>
                <a:latin typeface="Arial" charset="0"/>
                <a:cs typeface="Arial" charset="0"/>
              </a:rPr>
              <a:t>, </a:t>
            </a:r>
            <a:r>
              <a:rPr lang="ko-KR" altLang="en-US" sz="1400" b="1" dirty="0" smtClean="0">
                <a:solidFill>
                  <a:srgbClr val="EAEAEA"/>
                </a:solidFill>
                <a:latin typeface="Arial" charset="0"/>
                <a:cs typeface="Arial" charset="0"/>
              </a:rPr>
              <a:t>마지막 때의 예언 이해하기</a:t>
            </a:r>
            <a:r>
              <a:rPr lang="en-US" sz="1400" b="1" dirty="0" smtClean="0">
                <a:solidFill>
                  <a:srgbClr val="EAEAEA"/>
                </a:solidFill>
                <a:latin typeface="Arial" charset="0"/>
                <a:cs typeface="Arial" charset="0"/>
              </a:rPr>
              <a:t>, </a:t>
            </a:r>
            <a:r>
              <a:rPr lang="en-US" sz="1400" b="1" dirty="0">
                <a:solidFill>
                  <a:srgbClr val="EAEAEA"/>
                </a:solidFill>
                <a:latin typeface="Arial" charset="0"/>
                <a:cs typeface="Arial" charset="0"/>
              </a:rPr>
              <a:t>2d </a:t>
            </a:r>
            <a:r>
              <a:rPr lang="en-US" sz="1400" b="1" dirty="0" smtClean="0">
                <a:solidFill>
                  <a:srgbClr val="EAEAEA"/>
                </a:solidFill>
                <a:latin typeface="Arial" charset="0"/>
                <a:cs typeface="Arial" charset="0"/>
              </a:rPr>
              <a:t>ed.</a:t>
            </a:r>
            <a:r>
              <a:rPr lang="ko-KR" altLang="en-US" sz="1400" b="1" dirty="0" smtClean="0">
                <a:solidFill>
                  <a:srgbClr val="EAEAEA"/>
                </a:solidFill>
                <a:latin typeface="Arial" charset="0"/>
                <a:cs typeface="Arial" charset="0"/>
              </a:rPr>
              <a:t>를 참조</a:t>
            </a:r>
            <a:r>
              <a:rPr lang="en-US" sz="1400" b="1" dirty="0" smtClean="0">
                <a:solidFill>
                  <a:srgbClr val="EAEAEA"/>
                </a:solidFill>
                <a:latin typeface="Arial" charset="0"/>
                <a:cs typeface="Arial" charset="0"/>
              </a:rPr>
              <a:t> (</a:t>
            </a:r>
            <a:r>
              <a:rPr lang="ko-KR" altLang="en-US" sz="1400" b="1" dirty="0" smtClean="0">
                <a:solidFill>
                  <a:srgbClr val="EAEAEA"/>
                </a:solidFill>
                <a:latin typeface="Arial" charset="0"/>
                <a:cs typeface="Arial" charset="0"/>
              </a:rPr>
              <a:t>시카고</a:t>
            </a:r>
            <a:r>
              <a:rPr lang="en-US" sz="1400" b="1" dirty="0" smtClean="0">
                <a:solidFill>
                  <a:srgbClr val="EAEAEA"/>
                </a:solidFill>
                <a:latin typeface="Arial" charset="0"/>
                <a:cs typeface="Arial" charset="0"/>
              </a:rPr>
              <a:t>: </a:t>
            </a:r>
            <a:r>
              <a:rPr lang="ko-KR" altLang="en-US" sz="1400" b="1" dirty="0" smtClean="0">
                <a:solidFill>
                  <a:srgbClr val="EAEAEA"/>
                </a:solidFill>
                <a:latin typeface="Arial" charset="0"/>
                <a:cs typeface="Arial" charset="0"/>
              </a:rPr>
              <a:t>무디</a:t>
            </a:r>
            <a:r>
              <a:rPr lang="en-US" sz="1400" b="1" dirty="0" smtClean="0">
                <a:solidFill>
                  <a:srgbClr val="EAEAEA"/>
                </a:solidFill>
                <a:latin typeface="Arial" charset="0"/>
                <a:cs typeface="Arial" charset="0"/>
              </a:rPr>
              <a:t>, </a:t>
            </a:r>
            <a:r>
              <a:rPr lang="en-US" sz="1400" b="1" dirty="0">
                <a:solidFill>
                  <a:srgbClr val="EAEAEA"/>
                </a:solidFill>
                <a:latin typeface="Arial" charset="0"/>
                <a:cs typeface="Arial" charset="0"/>
              </a:rPr>
              <a:t>2006), 88</a:t>
            </a:r>
            <a:endParaRPr lang="en-US" sz="1400" dirty="0">
              <a:solidFill>
                <a:srgbClr val="EAEAEA"/>
              </a:solidFill>
              <a:latin typeface="Arial"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left)">
                                      <p:cBhvr>
                                        <p:cTn id="37" dur="500"/>
                                        <p:tgtEl>
                                          <p:spTgt spid="2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52931"/>
                                        </p:tgtEl>
                                        <p:attrNameLst>
                                          <p:attrName>style.visibility</p:attrName>
                                        </p:attrNameLst>
                                      </p:cBhvr>
                                      <p:to>
                                        <p:strVal val="visible"/>
                                      </p:to>
                                    </p:set>
                                    <p:animEffect transition="in" filter="wipe(left)">
                                      <p:cBhvr>
                                        <p:cTn id="42" dur="500"/>
                                        <p:tgtEl>
                                          <p:spTgt spid="252931"/>
                                        </p:tgtEl>
                                      </p:cBhvr>
                                    </p:animEffect>
                                  </p:childTnLst>
                                </p:cTn>
                              </p:par>
                              <p:par>
                                <p:cTn id="43" presetID="22" presetClass="entr" presetSubtype="8"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left)">
                                      <p:cBhvr>
                                        <p:cTn id="45" dur="500"/>
                                        <p:tgtEl>
                                          <p:spTgt spid="3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wipe(left)">
                                      <p:cBhvr>
                                        <p:cTn id="50" dur="500"/>
                                        <p:tgtEl>
                                          <p:spTgt spid="40"/>
                                        </p:tgtEl>
                                      </p:cBhvr>
                                    </p:animEffect>
                                  </p:childTnLst>
                                </p:cTn>
                              </p:par>
                              <p:par>
                                <p:cTn id="51" presetID="22" presetClass="entr" presetSubtype="8"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wipe(left)">
                                      <p:cBhvr>
                                        <p:cTn id="53" dur="500"/>
                                        <p:tgtEl>
                                          <p:spTgt spid="41"/>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wipe(left)">
                                      <p:cBhvr>
                                        <p:cTn id="58" dur="500"/>
                                        <p:tgtEl>
                                          <p:spTgt spid="42"/>
                                        </p:tgtEl>
                                      </p:cBhvr>
                                    </p:animEffect>
                                  </p:childTnLst>
                                </p:cTn>
                              </p:par>
                              <p:par>
                                <p:cTn id="59" presetID="22" presetClass="entr" presetSubtype="8" fill="hold"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wipe(left)">
                                      <p:cBhvr>
                                        <p:cTn id="6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1" grpId="0" animBg="1"/>
      <p:bldP spid="40" grpId="0" animBg="1"/>
      <p:bldP spid="42"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0" y="288032"/>
            <a:ext cx="9144000" cy="1052736"/>
          </a:xfrm>
          <a:effectLst>
            <a:outerShdw blurRad="63500" dist="35921" dir="2700000" algn="ctr" rotWithShape="0">
              <a:schemeClr val="tx1">
                <a:alpha val="74998"/>
              </a:schemeClr>
            </a:outerShdw>
          </a:effectLst>
          <a:extLst/>
        </p:spPr>
        <p:txBody>
          <a:bodyPr/>
          <a:lstStyle/>
          <a:p>
            <a:pPr eaLnBrk="1" hangingPunct="1">
              <a:defRPr/>
            </a:pPr>
            <a:r>
              <a:rPr lang="ko-KR" altLang="en-US" sz="5400" dirty="0" smtClean="0">
                <a:effectLst>
                  <a:glow rad="139700">
                    <a:schemeClr val="tx1">
                      <a:alpha val="90000"/>
                    </a:schemeClr>
                  </a:glow>
                </a:effectLst>
                <a:latin typeface="Bwgrki"/>
                <a:cs typeface="Bwgrki"/>
              </a:rPr>
              <a:t>신약에 나오는 </a:t>
            </a:r>
            <a:r>
              <a:rPr lang="en-US" sz="5400" dirty="0" err="1" smtClean="0">
                <a:effectLst>
                  <a:glow rad="139700">
                    <a:schemeClr val="tx1">
                      <a:alpha val="90000"/>
                    </a:schemeClr>
                  </a:glow>
                </a:effectLst>
                <a:latin typeface="Bwgrki"/>
                <a:cs typeface="Bwgrki"/>
              </a:rPr>
              <a:t>oivkonomi</a:t>
            </a:r>
            <a:r>
              <a:rPr lang="en-US" sz="5400" dirty="0" err="1">
                <a:effectLst>
                  <a:glow rad="139700">
                    <a:schemeClr val="tx1">
                      <a:alpha val="90000"/>
                    </a:schemeClr>
                  </a:glow>
                </a:effectLst>
                <a:latin typeface="Bwgrki"/>
                <a:cs typeface="Bwgrki"/>
              </a:rPr>
              <a:t>,</a:t>
            </a:r>
            <a:r>
              <a:rPr lang="en-US" sz="5400" dirty="0" err="1" smtClean="0">
                <a:effectLst>
                  <a:glow rad="139700">
                    <a:schemeClr val="tx1">
                      <a:alpha val="90000"/>
                    </a:schemeClr>
                  </a:glow>
                </a:effectLst>
                <a:latin typeface="Bwgrki"/>
                <a:cs typeface="Bwgrki"/>
              </a:rPr>
              <a:t>a</a:t>
            </a:r>
            <a:endParaRPr lang="en-US" sz="1600" dirty="0">
              <a:effectLst>
                <a:glow rad="139700">
                  <a:schemeClr val="tx1">
                    <a:alpha val="90000"/>
                  </a:schemeClr>
                </a:glow>
              </a:effectLst>
              <a:latin typeface="Copperplate Gothic Light" charset="0"/>
            </a:endParaRPr>
          </a:p>
        </p:txBody>
      </p:sp>
      <p:sp>
        <p:nvSpPr>
          <p:cNvPr id="617475" name="Text Box 4"/>
          <p:cNvSpPr txBox="1">
            <a:spLocks noChangeArrowheads="1"/>
          </p:cNvSpPr>
          <p:nvPr/>
        </p:nvSpPr>
        <p:spPr bwMode="auto">
          <a:xfrm>
            <a:off x="8316913" y="44451"/>
            <a:ext cx="800644"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EAEAEA"/>
                </a:solidFill>
                <a:latin typeface="Arial" charset="0"/>
                <a:cs typeface="Arial" charset="0"/>
              </a:rPr>
              <a:t>180f</a:t>
            </a:r>
            <a:endParaRPr lang="en-US">
              <a:solidFill>
                <a:srgbClr val="EAEAEA"/>
              </a:solidFill>
              <a:latin typeface="Arial" charset="0"/>
              <a:cs typeface="Arial" charset="0"/>
            </a:endParaRPr>
          </a:p>
        </p:txBody>
      </p:sp>
      <p:pic>
        <p:nvPicPr>
          <p:cNvPr id="617476" name="Picture 252932" descr="Dispensation Words 1 of 2.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528763"/>
            <a:ext cx="9144000" cy="434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477" name="TextBox 6"/>
          <p:cNvSpPr txBox="1">
            <a:spLocks noChangeArrowheads="1"/>
          </p:cNvSpPr>
          <p:nvPr/>
        </p:nvSpPr>
        <p:spPr bwMode="auto">
          <a:xfrm rot="-799223">
            <a:off x="-362918" y="1374932"/>
            <a:ext cx="1959326" cy="461653"/>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ko-KR" altLang="en-US" b="1" dirty="0" smtClean="0">
                <a:solidFill>
                  <a:srgbClr val="FFFFFF"/>
                </a:solidFill>
                <a:latin typeface="Arial" charset="0"/>
                <a:cs typeface="Arial" charset="0"/>
              </a:rPr>
              <a:t>누가복음</a:t>
            </a:r>
            <a:r>
              <a:rPr lang="en-US" b="1" dirty="0" smtClean="0">
                <a:solidFill>
                  <a:srgbClr val="FFFFFF"/>
                </a:solidFill>
                <a:latin typeface="Arial" charset="0"/>
                <a:cs typeface="Arial" charset="0"/>
              </a:rPr>
              <a:t> </a:t>
            </a:r>
            <a:r>
              <a:rPr lang="en-US" b="1" dirty="0">
                <a:solidFill>
                  <a:srgbClr val="FFFFFF"/>
                </a:solidFill>
                <a:latin typeface="Arial" charset="0"/>
                <a:cs typeface="Arial" charset="0"/>
              </a:rPr>
              <a:t>16:2</a:t>
            </a:r>
          </a:p>
        </p:txBody>
      </p:sp>
      <p:sp>
        <p:nvSpPr>
          <p:cNvPr id="617478" name="TextBox 7"/>
          <p:cNvSpPr txBox="1">
            <a:spLocks noChangeArrowheads="1"/>
          </p:cNvSpPr>
          <p:nvPr/>
        </p:nvSpPr>
        <p:spPr bwMode="auto">
          <a:xfrm rot="-799223">
            <a:off x="3237532" y="1447957"/>
            <a:ext cx="1959326" cy="461653"/>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ko-KR" altLang="en-US" b="1" dirty="0" smtClean="0">
                <a:solidFill>
                  <a:srgbClr val="FFFFFF"/>
                </a:solidFill>
                <a:latin typeface="Arial" charset="0"/>
                <a:cs typeface="Arial" charset="0"/>
              </a:rPr>
              <a:t>누가복음</a:t>
            </a:r>
            <a:r>
              <a:rPr lang="en-US" b="1" dirty="0" smtClean="0">
                <a:solidFill>
                  <a:srgbClr val="FFFFFF"/>
                </a:solidFill>
                <a:latin typeface="Arial" charset="0"/>
                <a:cs typeface="Arial" charset="0"/>
              </a:rPr>
              <a:t> </a:t>
            </a:r>
            <a:r>
              <a:rPr lang="en-US" b="1" dirty="0">
                <a:solidFill>
                  <a:srgbClr val="FFFFFF"/>
                </a:solidFill>
                <a:latin typeface="Arial" charset="0"/>
                <a:cs typeface="Arial" charset="0"/>
              </a:rPr>
              <a:t>16:2</a:t>
            </a:r>
          </a:p>
        </p:txBody>
      </p:sp>
      <p:sp>
        <p:nvSpPr>
          <p:cNvPr id="617479" name="TextBox 8"/>
          <p:cNvSpPr txBox="1">
            <a:spLocks noChangeArrowheads="1"/>
          </p:cNvSpPr>
          <p:nvPr/>
        </p:nvSpPr>
        <p:spPr bwMode="auto">
          <a:xfrm rot="-799223">
            <a:off x="-78492" y="3767293"/>
            <a:ext cx="1428570" cy="461653"/>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ko-KR" altLang="en-US" b="1" dirty="0" smtClean="0">
                <a:solidFill>
                  <a:srgbClr val="FFFFFF"/>
                </a:solidFill>
                <a:latin typeface="Arial" charset="0"/>
                <a:cs typeface="Arial" charset="0"/>
              </a:rPr>
              <a:t>고전</a:t>
            </a:r>
            <a:r>
              <a:rPr lang="en-US" b="1" dirty="0" smtClean="0">
                <a:solidFill>
                  <a:srgbClr val="FFFFFF"/>
                </a:solidFill>
                <a:latin typeface="Arial" charset="0"/>
                <a:cs typeface="Arial" charset="0"/>
              </a:rPr>
              <a:t> </a:t>
            </a:r>
            <a:r>
              <a:rPr lang="en-US" b="1" dirty="0">
                <a:solidFill>
                  <a:srgbClr val="FFFFFF"/>
                </a:solidFill>
                <a:latin typeface="Arial" charset="0"/>
                <a:cs typeface="Arial" charset="0"/>
              </a:rPr>
              <a:t>9:17</a:t>
            </a:r>
          </a:p>
        </p:txBody>
      </p:sp>
      <p:sp>
        <p:nvSpPr>
          <p:cNvPr id="617480" name="TextBox 9"/>
          <p:cNvSpPr txBox="1">
            <a:spLocks noChangeArrowheads="1"/>
          </p:cNvSpPr>
          <p:nvPr/>
        </p:nvSpPr>
        <p:spPr bwMode="auto">
          <a:xfrm rot="-799223">
            <a:off x="3328284" y="3695857"/>
            <a:ext cx="1428570" cy="461653"/>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ko-KR" altLang="en-US" b="1" dirty="0" smtClean="0">
                <a:solidFill>
                  <a:srgbClr val="FFFFFF"/>
                </a:solidFill>
                <a:latin typeface="Arial" charset="0"/>
                <a:cs typeface="Arial" charset="0"/>
              </a:rPr>
              <a:t>고전</a:t>
            </a:r>
            <a:r>
              <a:rPr lang="en-US" b="1" dirty="0" smtClean="0">
                <a:solidFill>
                  <a:srgbClr val="FFFFFF"/>
                </a:solidFill>
                <a:latin typeface="Arial" charset="0"/>
                <a:cs typeface="Arial" charset="0"/>
              </a:rPr>
              <a:t> </a:t>
            </a:r>
            <a:r>
              <a:rPr lang="en-US" b="1" dirty="0">
                <a:solidFill>
                  <a:srgbClr val="FFFFFF"/>
                </a:solidFill>
                <a:latin typeface="Arial" charset="0"/>
                <a:cs typeface="Arial" charset="0"/>
              </a:rPr>
              <a:t>9:17</a:t>
            </a:r>
          </a:p>
        </p:txBody>
      </p:sp>
      <p:sp>
        <p:nvSpPr>
          <p:cNvPr id="617481" name="TextBox 10"/>
          <p:cNvSpPr txBox="1">
            <a:spLocks noChangeArrowheads="1"/>
          </p:cNvSpPr>
          <p:nvPr/>
        </p:nvSpPr>
        <p:spPr bwMode="auto">
          <a:xfrm rot="-799223">
            <a:off x="136435" y="4594381"/>
            <a:ext cx="1160646" cy="461653"/>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ko-KR" altLang="en-US" b="1" dirty="0" smtClean="0">
                <a:solidFill>
                  <a:srgbClr val="FFFFFF"/>
                </a:solidFill>
                <a:latin typeface="Arial" charset="0"/>
                <a:cs typeface="Arial" charset="0"/>
              </a:rPr>
              <a:t>엡</a:t>
            </a:r>
            <a:r>
              <a:rPr lang="en-US" b="1" dirty="0" smtClean="0">
                <a:solidFill>
                  <a:srgbClr val="FFFFFF"/>
                </a:solidFill>
                <a:latin typeface="Arial" charset="0"/>
                <a:cs typeface="Arial" charset="0"/>
              </a:rPr>
              <a:t> </a:t>
            </a:r>
            <a:r>
              <a:rPr lang="en-US" b="1" dirty="0">
                <a:solidFill>
                  <a:srgbClr val="FFFFFF"/>
                </a:solidFill>
                <a:latin typeface="Arial" charset="0"/>
                <a:cs typeface="Arial" charset="0"/>
              </a:rPr>
              <a:t>1:10</a:t>
            </a:r>
          </a:p>
        </p:txBody>
      </p:sp>
      <p:sp>
        <p:nvSpPr>
          <p:cNvPr id="617482" name="TextBox 11"/>
          <p:cNvSpPr txBox="1">
            <a:spLocks noChangeArrowheads="1"/>
          </p:cNvSpPr>
          <p:nvPr/>
        </p:nvSpPr>
        <p:spPr bwMode="auto">
          <a:xfrm rot="-799223">
            <a:off x="3382873" y="4580094"/>
            <a:ext cx="1160646" cy="461653"/>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ko-KR" altLang="en-US" b="1" dirty="0" smtClean="0">
                <a:solidFill>
                  <a:srgbClr val="FFFFFF"/>
                </a:solidFill>
                <a:latin typeface="Arial" charset="0"/>
                <a:cs typeface="Arial" charset="0"/>
              </a:rPr>
              <a:t>엡</a:t>
            </a:r>
            <a:r>
              <a:rPr lang="en-US" b="1" dirty="0" smtClean="0">
                <a:solidFill>
                  <a:srgbClr val="FFFFFF"/>
                </a:solidFill>
                <a:latin typeface="Arial" charset="0"/>
                <a:cs typeface="Arial" charset="0"/>
              </a:rPr>
              <a:t> </a:t>
            </a:r>
            <a:r>
              <a:rPr lang="en-US" b="1" dirty="0">
                <a:solidFill>
                  <a:srgbClr val="FFFFFF"/>
                </a:solidFill>
                <a:latin typeface="Arial" charset="0"/>
                <a:cs typeface="Arial" charset="0"/>
              </a:rPr>
              <a:t>1:10</a:t>
            </a:r>
          </a:p>
        </p:txBody>
      </p:sp>
      <p:sp>
        <p:nvSpPr>
          <p:cNvPr id="11" name="TextBox 10"/>
          <p:cNvSpPr txBox="1"/>
          <p:nvPr/>
        </p:nvSpPr>
        <p:spPr>
          <a:xfrm>
            <a:off x="9255125" y="1766888"/>
            <a:ext cx="5181600" cy="1323427"/>
          </a:xfrm>
          <a:prstGeom prst="rect">
            <a:avLst/>
          </a:prstGeom>
          <a:solidFill>
            <a:schemeClr val="bg1"/>
          </a:solidFill>
        </p:spPr>
        <p:txBody>
          <a:bodyPr lIns="91427" tIns="45714" rIns="91427" bIns="45714">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ko-KR" altLang="en-US" sz="2000" dirty="0" smtClean="0">
                <a:effectLst>
                  <a:outerShdw blurRad="38100" dist="38100" dir="2700000" algn="tl">
                    <a:srgbClr val="DDDDDD"/>
                  </a:outerShdw>
                </a:effectLst>
                <a:latin typeface="华文细黑" charset="0"/>
                <a:ea typeface="华文细黑" charset="0"/>
                <a:cs typeface="华文细黑" charset="0"/>
              </a:rPr>
              <a:t>그를 불러 물었다</a:t>
            </a:r>
            <a:r>
              <a:rPr lang="en-US" altLang="ko-KR" sz="2000" dirty="0" smtClean="0">
                <a:effectLst>
                  <a:outerShdw blurRad="38100" dist="38100" dir="2700000" algn="tl">
                    <a:srgbClr val="DDDDDD"/>
                  </a:outerShdw>
                </a:effectLst>
                <a:latin typeface="华文细黑" charset="0"/>
                <a:ea typeface="华文细黑" charset="0"/>
                <a:cs typeface="华文细黑" charset="0"/>
              </a:rPr>
              <a:t>.</a:t>
            </a:r>
            <a:r>
              <a:rPr lang="ko-KR" altLang="en-US" sz="2000" dirty="0" smtClean="0">
                <a:effectLst>
                  <a:outerShdw blurRad="38100" dist="38100" dir="2700000" algn="tl">
                    <a:srgbClr val="DDDDDD"/>
                  </a:outerShdw>
                </a:effectLst>
                <a:latin typeface="华文细黑" charset="0"/>
                <a:ea typeface="华文细黑" charset="0"/>
                <a:cs typeface="华文细黑" charset="0"/>
              </a:rPr>
              <a:t> </a:t>
            </a:r>
            <a:r>
              <a:rPr lang="en-US" altLang="ko-KR" sz="2000" dirty="0" smtClean="0">
                <a:effectLst>
                  <a:outerShdw blurRad="38100" dist="38100" dir="2700000" algn="tl">
                    <a:srgbClr val="DDDDDD"/>
                  </a:outerShdw>
                </a:effectLst>
                <a:latin typeface="华文细黑" charset="0"/>
                <a:ea typeface="华文细黑" charset="0"/>
                <a:cs typeface="华文细黑" charset="0"/>
              </a:rPr>
              <a:t>‘</a:t>
            </a:r>
            <a:r>
              <a:rPr lang="ko-KR" altLang="en-US" sz="2000" dirty="0" smtClean="0">
                <a:effectLst>
                  <a:outerShdw blurRad="38100" dist="38100" dir="2700000" algn="tl">
                    <a:srgbClr val="DDDDDD"/>
                  </a:outerShdw>
                </a:effectLst>
                <a:latin typeface="华文细黑" charset="0"/>
                <a:ea typeface="华文细黑" charset="0"/>
                <a:cs typeface="华文细黑" charset="0"/>
              </a:rPr>
              <a:t>내가 너에 대해서 들은 소문이 도대체 어떻게 된 것이냐</a:t>
            </a:r>
            <a:r>
              <a:rPr lang="en-US" altLang="ko-KR" sz="2000" dirty="0" smtClean="0">
                <a:effectLst>
                  <a:outerShdw blurRad="38100" dist="38100" dir="2700000" algn="tl">
                    <a:srgbClr val="DDDDDD"/>
                  </a:outerShdw>
                </a:effectLst>
                <a:latin typeface="华文细黑" charset="0"/>
                <a:ea typeface="华文细黑" charset="0"/>
                <a:cs typeface="华文细黑" charset="0"/>
              </a:rPr>
              <a:t>?</a:t>
            </a:r>
            <a:r>
              <a:rPr lang="ko-KR" altLang="en-US" sz="2000" dirty="0" smtClean="0">
                <a:effectLst>
                  <a:outerShdw blurRad="38100" dist="38100" dir="2700000" algn="tl">
                    <a:srgbClr val="DDDDDD"/>
                  </a:outerShdw>
                </a:effectLst>
                <a:latin typeface="华文细黑" charset="0"/>
                <a:ea typeface="华文细黑" charset="0"/>
                <a:cs typeface="华文细黑" charset="0"/>
              </a:rPr>
              <a:t> 더 이상 내가 너에게 재산을 맡길 수 없으니 지금까지 네가 맡아 하던 일을 다 정리하라</a:t>
            </a:r>
            <a:r>
              <a:rPr lang="en-US" altLang="ko-KR" sz="2000" dirty="0" smtClean="0">
                <a:effectLst>
                  <a:outerShdw blurRad="38100" dist="38100" dir="2700000" algn="tl">
                    <a:srgbClr val="DDDDDD"/>
                  </a:outerShdw>
                </a:effectLst>
                <a:latin typeface="华文细黑" charset="0"/>
                <a:ea typeface="华文细黑" charset="0"/>
                <a:cs typeface="华文细黑" charset="0"/>
              </a:rPr>
              <a:t>’</a:t>
            </a:r>
            <a:endParaRPr lang="en-US" sz="2000" dirty="0">
              <a:effectLst>
                <a:outerShdw blurRad="38100" dist="38100" dir="2700000" algn="tl">
                  <a:srgbClr val="DDDDDD"/>
                </a:outerShdw>
              </a:effectLst>
              <a:latin typeface="华文细黑" charset="0"/>
              <a:ea typeface="华文细黑" charset="0"/>
              <a:cs typeface="华文细黑" charset="0"/>
            </a:endParaRPr>
          </a:p>
        </p:txBody>
      </p:sp>
      <p:sp>
        <p:nvSpPr>
          <p:cNvPr id="12" name="TextBox 11"/>
          <p:cNvSpPr txBox="1"/>
          <p:nvPr/>
        </p:nvSpPr>
        <p:spPr>
          <a:xfrm>
            <a:off x="9255125" y="3740150"/>
            <a:ext cx="5181600" cy="707874"/>
          </a:xfrm>
          <a:prstGeom prst="rect">
            <a:avLst/>
          </a:prstGeom>
          <a:solidFill>
            <a:schemeClr val="bg1"/>
          </a:solidFill>
        </p:spPr>
        <p:txBody>
          <a:bodyPr lIns="91427" tIns="45714" rIns="91427" bIns="45714">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ko-KR" altLang="en-US" sz="2000" dirty="0" smtClean="0">
                <a:effectLst>
                  <a:outerShdw blurRad="38100" dist="38100" dir="2700000" algn="tl">
                    <a:srgbClr val="DDDDDD"/>
                  </a:outerShdw>
                </a:effectLst>
                <a:latin typeface="华文细黑" charset="0"/>
                <a:ea typeface="华文细黑" charset="0"/>
                <a:cs typeface="华文细黑" charset="0"/>
              </a:rPr>
              <a:t>나는 아무에게도 매이지 않았으나 더 많은 사람을 얻으려고 스스로 모든 사람의 종이 되었습니다</a:t>
            </a:r>
            <a:r>
              <a:rPr lang="en-US" altLang="ko-KR" sz="2000" dirty="0" smtClean="0">
                <a:effectLst>
                  <a:outerShdw blurRad="38100" dist="38100" dir="2700000" algn="tl">
                    <a:srgbClr val="DDDDDD"/>
                  </a:outerShdw>
                </a:effectLst>
                <a:latin typeface="华文细黑" charset="0"/>
                <a:ea typeface="华文细黑" charset="0"/>
                <a:cs typeface="华文细黑" charset="0"/>
              </a:rPr>
              <a:t>.</a:t>
            </a:r>
            <a:r>
              <a:rPr lang="ko-KR" altLang="en-US" sz="2000" dirty="0" smtClean="0">
                <a:effectLst>
                  <a:outerShdw blurRad="38100" dist="38100" dir="2700000" algn="tl">
                    <a:srgbClr val="DDDDDD"/>
                  </a:outerShdw>
                </a:effectLst>
                <a:latin typeface="华文细黑" charset="0"/>
                <a:ea typeface="华文细黑" charset="0"/>
                <a:cs typeface="华文细黑" charset="0"/>
              </a:rPr>
              <a:t> </a:t>
            </a:r>
            <a:endParaRPr lang="en-US" sz="2000" dirty="0">
              <a:effectLst>
                <a:outerShdw blurRad="38100" dist="38100" dir="2700000" algn="tl">
                  <a:srgbClr val="DDDDDD"/>
                </a:outerShdw>
              </a:effectLst>
              <a:latin typeface="华文细黑" charset="0"/>
              <a:ea typeface="华文细黑" charset="0"/>
              <a:cs typeface="华文细黑" charset="0"/>
            </a:endParaRPr>
          </a:p>
        </p:txBody>
      </p:sp>
      <p:sp>
        <p:nvSpPr>
          <p:cNvPr id="13" name="TextBox 12"/>
          <p:cNvSpPr txBox="1"/>
          <p:nvPr/>
        </p:nvSpPr>
        <p:spPr>
          <a:xfrm>
            <a:off x="9255125" y="4697413"/>
            <a:ext cx="5181600" cy="707874"/>
          </a:xfrm>
          <a:prstGeom prst="rect">
            <a:avLst/>
          </a:prstGeom>
          <a:solidFill>
            <a:schemeClr val="bg1"/>
          </a:solidFill>
        </p:spPr>
        <p:txBody>
          <a:bodyPr lIns="91427" tIns="45714" rIns="91427" bIns="45714">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ko-KR" altLang="en-US" sz="2000" dirty="0" smtClean="0">
                <a:effectLst>
                  <a:outerShdw blurRad="38100" dist="38100" dir="2700000" algn="tl">
                    <a:srgbClr val="DDDDDD"/>
                  </a:outerShdw>
                </a:effectLst>
                <a:latin typeface="华文细黑" charset="0"/>
                <a:ea typeface="华文细黑" charset="0"/>
                <a:cs typeface="华文细黑" charset="0"/>
              </a:rPr>
              <a:t>그것은 떄가 되면 하늘과 땅에 있는 모든 것이 그리스도 안에서 하나가 되도록 하는 것입니다</a:t>
            </a:r>
            <a:r>
              <a:rPr lang="en-US" altLang="ko-KR" sz="2000" dirty="0" smtClean="0">
                <a:effectLst>
                  <a:outerShdw blurRad="38100" dist="38100" dir="2700000" algn="tl">
                    <a:srgbClr val="DDDDDD"/>
                  </a:outerShdw>
                </a:effectLst>
                <a:latin typeface="华文细黑" charset="0"/>
                <a:ea typeface="华文细黑" charset="0"/>
                <a:cs typeface="华文细黑" charset="0"/>
              </a:rPr>
              <a:t>.</a:t>
            </a:r>
            <a:endParaRPr lang="en-US" sz="2000" dirty="0">
              <a:effectLst>
                <a:outerShdw blurRad="38100" dist="38100" dir="2700000" algn="tl">
                  <a:srgbClr val="DDDDDD"/>
                </a:outerShdw>
              </a:effectLst>
              <a:latin typeface="华文细黑" charset="0"/>
              <a:ea typeface="华文细黑" charset="0"/>
              <a:cs typeface="华文细黑" charset="0"/>
            </a:endParaRPr>
          </a:p>
        </p:txBody>
      </p:sp>
    </p:spTree>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0" y="360041"/>
            <a:ext cx="9144000" cy="1052736"/>
          </a:xfrm>
          <a:effectLst>
            <a:outerShdw blurRad="63500" dist="35921" dir="2700000" algn="ctr" rotWithShape="0">
              <a:schemeClr val="tx1">
                <a:alpha val="74998"/>
              </a:schemeClr>
            </a:outerShdw>
          </a:effectLst>
          <a:extLst/>
        </p:spPr>
        <p:txBody>
          <a:bodyPr/>
          <a:lstStyle/>
          <a:p>
            <a:pPr eaLnBrk="1" hangingPunct="1">
              <a:defRPr/>
            </a:pPr>
            <a:r>
              <a:rPr lang="ko-KR" altLang="en-US" sz="5400" dirty="0" smtClean="0">
                <a:solidFill>
                  <a:srgbClr val="FFFFFF"/>
                </a:solidFill>
                <a:effectLst>
                  <a:glow rad="139700">
                    <a:srgbClr val="000000">
                      <a:alpha val="90000"/>
                    </a:srgbClr>
                  </a:glow>
                </a:effectLst>
                <a:latin typeface="Bwgrki"/>
                <a:cs typeface="Bwgrki"/>
              </a:rPr>
              <a:t>신약에 나오는 </a:t>
            </a:r>
            <a:r>
              <a:rPr lang="en-US" sz="5400" dirty="0" err="1" smtClean="0">
                <a:solidFill>
                  <a:srgbClr val="FFFFFF"/>
                </a:solidFill>
                <a:effectLst>
                  <a:glow rad="139700">
                    <a:srgbClr val="000000">
                      <a:alpha val="90000"/>
                    </a:srgbClr>
                  </a:glow>
                </a:effectLst>
                <a:latin typeface="Bwgrki"/>
                <a:cs typeface="Bwgrki"/>
              </a:rPr>
              <a:t>oivkonomi</a:t>
            </a:r>
            <a:r>
              <a:rPr lang="en-US" sz="5400" dirty="0" err="1">
                <a:solidFill>
                  <a:srgbClr val="FFFFFF"/>
                </a:solidFill>
                <a:effectLst>
                  <a:glow rad="139700">
                    <a:srgbClr val="000000">
                      <a:alpha val="90000"/>
                    </a:srgbClr>
                  </a:glow>
                </a:effectLst>
                <a:latin typeface="Bwgrki"/>
                <a:cs typeface="Bwgrki"/>
              </a:rPr>
              <a:t>,a</a:t>
            </a:r>
            <a:r>
              <a:rPr lang="en-US" sz="5400" dirty="0">
                <a:solidFill>
                  <a:srgbClr val="FFFFFF"/>
                </a:solidFill>
                <a:effectLst>
                  <a:glow rad="139700">
                    <a:srgbClr val="000000">
                      <a:alpha val="90000"/>
                    </a:srgbClr>
                  </a:glow>
                </a:effectLst>
                <a:latin typeface="Bwgrki"/>
                <a:cs typeface="Bwgrki"/>
              </a:rPr>
              <a:t> </a:t>
            </a:r>
            <a:endParaRPr lang="en-US" sz="1600" dirty="0">
              <a:effectLst>
                <a:glow rad="139700">
                  <a:schemeClr val="tx1">
                    <a:alpha val="90000"/>
                  </a:schemeClr>
                </a:glow>
              </a:effectLst>
              <a:latin typeface="Copperplate Gothic Light" charset="0"/>
            </a:endParaRPr>
          </a:p>
        </p:txBody>
      </p:sp>
      <p:sp>
        <p:nvSpPr>
          <p:cNvPr id="619523" name="Text Box 4"/>
          <p:cNvSpPr txBox="1">
            <a:spLocks noChangeArrowheads="1"/>
          </p:cNvSpPr>
          <p:nvPr/>
        </p:nvSpPr>
        <p:spPr bwMode="auto">
          <a:xfrm>
            <a:off x="8316913" y="44451"/>
            <a:ext cx="800644"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EAEAEA"/>
                </a:solidFill>
                <a:latin typeface="Arial" charset="0"/>
                <a:cs typeface="Arial" charset="0"/>
              </a:rPr>
              <a:t>180f</a:t>
            </a:r>
            <a:endParaRPr lang="en-US">
              <a:solidFill>
                <a:srgbClr val="EAEAEA"/>
              </a:solidFill>
              <a:latin typeface="Arial" charset="0"/>
              <a:cs typeface="Arial" charset="0"/>
            </a:endParaRPr>
          </a:p>
        </p:txBody>
      </p:sp>
      <p:pic>
        <p:nvPicPr>
          <p:cNvPr id="619524" name="Picture 1" descr="Dispensation Words 2 of 2.png.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1557339"/>
            <a:ext cx="91440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9525" name="TextBox 1"/>
          <p:cNvSpPr txBox="1">
            <a:spLocks noChangeArrowheads="1"/>
          </p:cNvSpPr>
          <p:nvPr/>
        </p:nvSpPr>
        <p:spPr bwMode="auto">
          <a:xfrm rot="-799223">
            <a:off x="122007" y="1421763"/>
            <a:ext cx="989475" cy="461653"/>
          </a:xfrm>
          <a:prstGeom prst="rect">
            <a:avLst/>
          </a:prstGeom>
          <a:solidFill>
            <a:srgbClr val="004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ko-KR" altLang="en-US" b="1" dirty="0" smtClean="0">
                <a:solidFill>
                  <a:srgbClr val="FFFFFF"/>
                </a:solidFill>
                <a:latin typeface="Arial" charset="0"/>
                <a:cs typeface="Arial" charset="0"/>
              </a:rPr>
              <a:t>엡</a:t>
            </a:r>
            <a:r>
              <a:rPr lang="en-US" b="1" dirty="0" smtClean="0">
                <a:solidFill>
                  <a:srgbClr val="FFFFFF"/>
                </a:solidFill>
                <a:latin typeface="Arial" charset="0"/>
                <a:cs typeface="Arial" charset="0"/>
              </a:rPr>
              <a:t> </a:t>
            </a:r>
            <a:r>
              <a:rPr lang="en-US" b="1" dirty="0">
                <a:solidFill>
                  <a:srgbClr val="FFFFFF"/>
                </a:solidFill>
                <a:latin typeface="Arial" charset="0"/>
                <a:cs typeface="Arial" charset="0"/>
              </a:rPr>
              <a:t>3:2</a:t>
            </a:r>
          </a:p>
        </p:txBody>
      </p:sp>
      <p:sp>
        <p:nvSpPr>
          <p:cNvPr id="619526" name="TextBox 5"/>
          <p:cNvSpPr txBox="1">
            <a:spLocks noChangeArrowheads="1"/>
          </p:cNvSpPr>
          <p:nvPr/>
        </p:nvSpPr>
        <p:spPr bwMode="auto">
          <a:xfrm rot="-799223">
            <a:off x="3722459" y="1493994"/>
            <a:ext cx="989475" cy="461653"/>
          </a:xfrm>
          <a:prstGeom prst="rect">
            <a:avLst/>
          </a:prstGeom>
          <a:solidFill>
            <a:srgbClr val="004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ko-KR" altLang="en-US" b="1" dirty="0" smtClean="0">
                <a:solidFill>
                  <a:srgbClr val="FFFFFF"/>
                </a:solidFill>
                <a:latin typeface="Arial" charset="0"/>
                <a:cs typeface="Arial" charset="0"/>
              </a:rPr>
              <a:t>엡 </a:t>
            </a:r>
            <a:r>
              <a:rPr lang="en-US" b="1" dirty="0" smtClean="0">
                <a:solidFill>
                  <a:srgbClr val="FFFFFF"/>
                </a:solidFill>
                <a:latin typeface="Arial" charset="0"/>
                <a:cs typeface="Arial" charset="0"/>
              </a:rPr>
              <a:t>3</a:t>
            </a:r>
            <a:r>
              <a:rPr lang="en-US" b="1" dirty="0">
                <a:solidFill>
                  <a:srgbClr val="FFFFFF"/>
                </a:solidFill>
                <a:latin typeface="Arial" charset="0"/>
                <a:cs typeface="Arial" charset="0"/>
              </a:rPr>
              <a:t>:2</a:t>
            </a:r>
          </a:p>
        </p:txBody>
      </p:sp>
      <p:sp>
        <p:nvSpPr>
          <p:cNvPr id="619527" name="TextBox 6"/>
          <p:cNvSpPr txBox="1">
            <a:spLocks noChangeArrowheads="1"/>
          </p:cNvSpPr>
          <p:nvPr/>
        </p:nvSpPr>
        <p:spPr bwMode="auto">
          <a:xfrm rot="-799223">
            <a:off x="122007" y="2213925"/>
            <a:ext cx="989475" cy="461653"/>
          </a:xfrm>
          <a:prstGeom prst="rect">
            <a:avLst/>
          </a:prstGeom>
          <a:solidFill>
            <a:srgbClr val="004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ko-KR" altLang="en-US" b="1" dirty="0" smtClean="0">
                <a:solidFill>
                  <a:srgbClr val="FFFFFF"/>
                </a:solidFill>
                <a:latin typeface="Arial" charset="0"/>
                <a:cs typeface="Arial" charset="0"/>
              </a:rPr>
              <a:t>엡</a:t>
            </a:r>
            <a:r>
              <a:rPr lang="en-US" b="1" dirty="0" smtClean="0">
                <a:solidFill>
                  <a:srgbClr val="FFFFFF"/>
                </a:solidFill>
                <a:latin typeface="Arial" charset="0"/>
                <a:cs typeface="Arial" charset="0"/>
              </a:rPr>
              <a:t> </a:t>
            </a:r>
            <a:r>
              <a:rPr lang="en-US" b="1" dirty="0">
                <a:solidFill>
                  <a:srgbClr val="FFFFFF"/>
                </a:solidFill>
                <a:latin typeface="Arial" charset="0"/>
                <a:cs typeface="Arial" charset="0"/>
              </a:rPr>
              <a:t>3:9</a:t>
            </a:r>
          </a:p>
        </p:txBody>
      </p:sp>
      <p:sp>
        <p:nvSpPr>
          <p:cNvPr id="619528" name="TextBox 7"/>
          <p:cNvSpPr txBox="1">
            <a:spLocks noChangeArrowheads="1"/>
          </p:cNvSpPr>
          <p:nvPr/>
        </p:nvSpPr>
        <p:spPr bwMode="auto">
          <a:xfrm rot="-799223">
            <a:off x="3722459" y="2286156"/>
            <a:ext cx="989475" cy="461653"/>
          </a:xfrm>
          <a:prstGeom prst="rect">
            <a:avLst/>
          </a:prstGeom>
          <a:solidFill>
            <a:srgbClr val="004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ko-KR" altLang="en-US" b="1" dirty="0" smtClean="0">
                <a:solidFill>
                  <a:srgbClr val="FFFFFF"/>
                </a:solidFill>
                <a:latin typeface="Arial" charset="0"/>
                <a:cs typeface="Arial" charset="0"/>
              </a:rPr>
              <a:t>엡 </a:t>
            </a:r>
            <a:r>
              <a:rPr lang="en-US" b="1" dirty="0" smtClean="0">
                <a:solidFill>
                  <a:srgbClr val="FFFFFF"/>
                </a:solidFill>
                <a:latin typeface="Arial" charset="0"/>
                <a:cs typeface="Arial" charset="0"/>
              </a:rPr>
              <a:t>3</a:t>
            </a:r>
            <a:r>
              <a:rPr lang="en-US" b="1" dirty="0">
                <a:solidFill>
                  <a:srgbClr val="FFFFFF"/>
                </a:solidFill>
                <a:latin typeface="Arial" charset="0"/>
                <a:cs typeface="Arial" charset="0"/>
              </a:rPr>
              <a:t>:9</a:t>
            </a:r>
          </a:p>
        </p:txBody>
      </p:sp>
      <p:sp>
        <p:nvSpPr>
          <p:cNvPr id="619529" name="TextBox 8"/>
          <p:cNvSpPr txBox="1">
            <a:spLocks noChangeArrowheads="1"/>
          </p:cNvSpPr>
          <p:nvPr/>
        </p:nvSpPr>
        <p:spPr bwMode="auto">
          <a:xfrm rot="-799223">
            <a:off x="56266" y="3303744"/>
            <a:ext cx="1160646" cy="461653"/>
          </a:xfrm>
          <a:prstGeom prst="rect">
            <a:avLst/>
          </a:prstGeom>
          <a:solidFill>
            <a:srgbClr val="004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ko-KR" altLang="en-US" b="1" dirty="0" smtClean="0">
                <a:solidFill>
                  <a:srgbClr val="FFFFFF"/>
                </a:solidFill>
                <a:latin typeface="Arial" charset="0"/>
                <a:cs typeface="Arial" charset="0"/>
              </a:rPr>
              <a:t>골</a:t>
            </a:r>
            <a:r>
              <a:rPr lang="en-US" b="1" dirty="0" smtClean="0">
                <a:solidFill>
                  <a:srgbClr val="FFFFFF"/>
                </a:solidFill>
                <a:latin typeface="Arial" charset="0"/>
                <a:cs typeface="Arial" charset="0"/>
              </a:rPr>
              <a:t> </a:t>
            </a:r>
            <a:r>
              <a:rPr lang="en-US" b="1" dirty="0">
                <a:solidFill>
                  <a:srgbClr val="FFFFFF"/>
                </a:solidFill>
                <a:latin typeface="Arial" charset="0"/>
                <a:cs typeface="Arial" charset="0"/>
              </a:rPr>
              <a:t>1:25</a:t>
            </a:r>
          </a:p>
        </p:txBody>
      </p:sp>
      <p:sp>
        <p:nvSpPr>
          <p:cNvPr id="619530" name="TextBox 9"/>
          <p:cNvSpPr txBox="1">
            <a:spLocks noChangeArrowheads="1"/>
          </p:cNvSpPr>
          <p:nvPr/>
        </p:nvSpPr>
        <p:spPr bwMode="auto">
          <a:xfrm rot="-799223">
            <a:off x="3463041" y="3232307"/>
            <a:ext cx="1160646" cy="461653"/>
          </a:xfrm>
          <a:prstGeom prst="rect">
            <a:avLst/>
          </a:prstGeom>
          <a:solidFill>
            <a:srgbClr val="004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ko-KR" altLang="en-US" b="1" dirty="0" smtClean="0">
                <a:solidFill>
                  <a:srgbClr val="FFFFFF"/>
                </a:solidFill>
                <a:latin typeface="Arial" charset="0"/>
                <a:cs typeface="Arial" charset="0"/>
              </a:rPr>
              <a:t>골</a:t>
            </a:r>
            <a:r>
              <a:rPr lang="en-US" b="1" dirty="0" smtClean="0">
                <a:solidFill>
                  <a:srgbClr val="FFFFFF"/>
                </a:solidFill>
                <a:latin typeface="Arial" charset="0"/>
                <a:cs typeface="Arial" charset="0"/>
              </a:rPr>
              <a:t> </a:t>
            </a:r>
            <a:r>
              <a:rPr lang="en-US" b="1" dirty="0">
                <a:solidFill>
                  <a:srgbClr val="FFFFFF"/>
                </a:solidFill>
                <a:latin typeface="Arial" charset="0"/>
                <a:cs typeface="Arial" charset="0"/>
              </a:rPr>
              <a:t>1:25</a:t>
            </a:r>
          </a:p>
        </p:txBody>
      </p:sp>
      <p:sp>
        <p:nvSpPr>
          <p:cNvPr id="619531" name="TextBox 10"/>
          <p:cNvSpPr txBox="1">
            <a:spLocks noChangeArrowheads="1"/>
          </p:cNvSpPr>
          <p:nvPr/>
        </p:nvSpPr>
        <p:spPr bwMode="auto">
          <a:xfrm rot="-799223">
            <a:off x="88908" y="4388801"/>
            <a:ext cx="1255702" cy="461653"/>
          </a:xfrm>
          <a:prstGeom prst="rect">
            <a:avLst/>
          </a:prstGeom>
          <a:solidFill>
            <a:srgbClr val="004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ko-KR" altLang="en-US" b="1" dirty="0" smtClean="0">
                <a:solidFill>
                  <a:srgbClr val="FFFFFF"/>
                </a:solidFill>
                <a:latin typeface="Arial" charset="0"/>
                <a:cs typeface="Arial" charset="0"/>
              </a:rPr>
              <a:t>딛전</a:t>
            </a:r>
            <a:r>
              <a:rPr lang="en-US" b="1" dirty="0" smtClean="0">
                <a:solidFill>
                  <a:srgbClr val="FFFFFF"/>
                </a:solidFill>
                <a:latin typeface="Arial" charset="0"/>
                <a:cs typeface="Arial" charset="0"/>
              </a:rPr>
              <a:t> </a:t>
            </a:r>
            <a:r>
              <a:rPr lang="en-US" b="1" dirty="0">
                <a:solidFill>
                  <a:srgbClr val="FFFFFF"/>
                </a:solidFill>
                <a:latin typeface="Arial" charset="0"/>
                <a:cs typeface="Arial" charset="0"/>
              </a:rPr>
              <a:t>1:4</a:t>
            </a:r>
          </a:p>
        </p:txBody>
      </p:sp>
      <p:sp>
        <p:nvSpPr>
          <p:cNvPr id="619532" name="TextBox 11"/>
          <p:cNvSpPr txBox="1">
            <a:spLocks noChangeArrowheads="1"/>
          </p:cNvSpPr>
          <p:nvPr/>
        </p:nvSpPr>
        <p:spPr bwMode="auto">
          <a:xfrm rot="-799223">
            <a:off x="3335345" y="4373718"/>
            <a:ext cx="1255702" cy="461653"/>
          </a:xfrm>
          <a:prstGeom prst="rect">
            <a:avLst/>
          </a:prstGeom>
          <a:solidFill>
            <a:srgbClr val="004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ko-KR" altLang="en-US" b="1" dirty="0" smtClean="0">
                <a:solidFill>
                  <a:srgbClr val="FFFFFF"/>
                </a:solidFill>
                <a:latin typeface="Arial" charset="0"/>
                <a:cs typeface="Arial" charset="0"/>
              </a:rPr>
              <a:t>딛전</a:t>
            </a:r>
            <a:r>
              <a:rPr lang="en-US" b="1" dirty="0" smtClean="0">
                <a:solidFill>
                  <a:srgbClr val="FFFFFF"/>
                </a:solidFill>
                <a:latin typeface="Arial" charset="0"/>
                <a:cs typeface="Arial" charset="0"/>
              </a:rPr>
              <a:t> </a:t>
            </a:r>
            <a:r>
              <a:rPr lang="en-US" b="1" dirty="0">
                <a:solidFill>
                  <a:srgbClr val="FFFFFF"/>
                </a:solidFill>
                <a:latin typeface="Arial" charset="0"/>
                <a:cs typeface="Arial" charset="0"/>
              </a:rPr>
              <a:t>1:4</a:t>
            </a:r>
          </a:p>
        </p:txBody>
      </p:sp>
      <p:sp>
        <p:nvSpPr>
          <p:cNvPr id="13" name="TextBox 12"/>
          <p:cNvSpPr txBox="1"/>
          <p:nvPr/>
        </p:nvSpPr>
        <p:spPr>
          <a:xfrm>
            <a:off x="9144000" y="1556792"/>
            <a:ext cx="5181600" cy="738652"/>
          </a:xfrm>
          <a:prstGeom prst="rect">
            <a:avLst/>
          </a:prstGeom>
          <a:solidFill>
            <a:schemeClr val="bg1"/>
          </a:solidFill>
        </p:spPr>
        <p:txBody>
          <a:bodyPr lIns="91427" tIns="45714" rIns="91427" bIns="45714">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ko-KR" altLang="en-US" sz="2000" dirty="0" smtClean="0">
                <a:effectLst>
                  <a:outerShdw blurRad="38100" dist="38100" dir="2700000" algn="tl">
                    <a:srgbClr val="DDDDDD"/>
                  </a:outerShdw>
                </a:effectLst>
                <a:latin typeface="华文细黑" charset="0"/>
                <a:ea typeface="华文细黑" charset="0"/>
                <a:cs typeface="华文细黑" charset="0"/>
              </a:rPr>
              <a:t>여러분을 위해 하나님이 나에게 주신 은혜의 직분에 대해서 여러분은 분명히 들었을 것입니다</a:t>
            </a:r>
            <a:r>
              <a:rPr lang="en-US" altLang="ko-KR" sz="2200" dirty="0" smtClean="0">
                <a:effectLst>
                  <a:outerShdw blurRad="38100" dist="38100" dir="2700000" algn="tl">
                    <a:srgbClr val="DDDDDD"/>
                  </a:outerShdw>
                </a:effectLst>
                <a:latin typeface="华文细黑" charset="0"/>
                <a:ea typeface="华文细黑" charset="0"/>
                <a:cs typeface="华文细黑" charset="0"/>
              </a:rPr>
              <a:t>.</a:t>
            </a:r>
            <a:r>
              <a:rPr lang="ko-KR" altLang="en-US" sz="2200" dirty="0" smtClean="0">
                <a:effectLst>
                  <a:outerShdw blurRad="38100" dist="38100" dir="2700000" algn="tl">
                    <a:srgbClr val="DDDDDD"/>
                  </a:outerShdw>
                </a:effectLst>
                <a:latin typeface="华文细黑" charset="0"/>
                <a:ea typeface="华文细黑" charset="0"/>
                <a:cs typeface="华文细黑" charset="0"/>
              </a:rPr>
              <a:t> </a:t>
            </a:r>
            <a:endParaRPr lang="en-US" sz="2200" dirty="0">
              <a:effectLst>
                <a:outerShdw blurRad="38100" dist="38100" dir="2700000" algn="tl">
                  <a:srgbClr val="DDDDDD"/>
                </a:outerShdw>
              </a:effectLst>
              <a:latin typeface="华文细黑" charset="0"/>
              <a:ea typeface="华文细黑" charset="0"/>
              <a:cs typeface="华文细黑" charset="0"/>
            </a:endParaRPr>
          </a:p>
        </p:txBody>
      </p:sp>
      <p:sp>
        <p:nvSpPr>
          <p:cNvPr id="14" name="TextBox 13"/>
          <p:cNvSpPr txBox="1"/>
          <p:nvPr/>
        </p:nvSpPr>
        <p:spPr>
          <a:xfrm>
            <a:off x="9136136" y="2492896"/>
            <a:ext cx="5181600" cy="1015651"/>
          </a:xfrm>
          <a:prstGeom prst="rect">
            <a:avLst/>
          </a:prstGeom>
          <a:solidFill>
            <a:schemeClr val="bg1"/>
          </a:solidFill>
        </p:spPr>
        <p:txBody>
          <a:bodyPr lIns="91427" tIns="45714" rIns="91427" bIns="45714">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ko-KR" altLang="en-US" sz="2000" dirty="0" smtClean="0">
                <a:effectLst>
                  <a:outerShdw blurRad="38100" dist="38100" dir="2700000" algn="tl">
                    <a:srgbClr val="DDDDDD"/>
                  </a:outerShdw>
                </a:effectLst>
                <a:latin typeface="华文细黑" charset="0"/>
                <a:ea typeface="华文细黑" charset="0"/>
                <a:cs typeface="华文细黑" charset="0"/>
              </a:rPr>
              <a:t>또 모든것을 창조하신 하나님 안에 오래 전부터 숨겨졌던 신비로운 계획이 어떤 것인가를 모든 사람에게 분명히 알리기 위해서입니다</a:t>
            </a:r>
            <a:r>
              <a:rPr lang="en-US" altLang="ko-KR" sz="2000" dirty="0" smtClean="0">
                <a:effectLst>
                  <a:outerShdw blurRad="38100" dist="38100" dir="2700000" algn="tl">
                    <a:srgbClr val="DDDDDD"/>
                  </a:outerShdw>
                </a:effectLst>
                <a:latin typeface="华文细黑" charset="0"/>
                <a:ea typeface="华文细黑" charset="0"/>
                <a:cs typeface="华文细黑" charset="0"/>
              </a:rPr>
              <a:t>.</a:t>
            </a:r>
            <a:r>
              <a:rPr lang="ko-KR" altLang="en-US" sz="2000" dirty="0" smtClean="0">
                <a:effectLst>
                  <a:outerShdw blurRad="38100" dist="38100" dir="2700000" algn="tl">
                    <a:srgbClr val="DDDDDD"/>
                  </a:outerShdw>
                </a:effectLst>
                <a:latin typeface="华文细黑" charset="0"/>
                <a:ea typeface="华文细黑" charset="0"/>
                <a:cs typeface="华文细黑" charset="0"/>
              </a:rPr>
              <a:t> </a:t>
            </a:r>
            <a:endParaRPr lang="en-US" sz="2000" dirty="0">
              <a:effectLst>
                <a:outerShdw blurRad="38100" dist="38100" dir="2700000" algn="tl">
                  <a:srgbClr val="DDDDDD"/>
                </a:outerShdw>
              </a:effectLst>
              <a:latin typeface="华文细黑" charset="0"/>
              <a:ea typeface="华文细黑" charset="0"/>
              <a:cs typeface="华文细黑" charset="0"/>
            </a:endParaRPr>
          </a:p>
        </p:txBody>
      </p:sp>
      <p:sp>
        <p:nvSpPr>
          <p:cNvPr id="15" name="TextBox 14"/>
          <p:cNvSpPr txBox="1"/>
          <p:nvPr/>
        </p:nvSpPr>
        <p:spPr>
          <a:xfrm>
            <a:off x="9166059" y="3645024"/>
            <a:ext cx="5181600" cy="707874"/>
          </a:xfrm>
          <a:prstGeom prst="rect">
            <a:avLst/>
          </a:prstGeom>
          <a:solidFill>
            <a:schemeClr val="bg1"/>
          </a:solidFill>
        </p:spPr>
        <p:txBody>
          <a:bodyPr lIns="91427" tIns="45714" rIns="91427" bIns="45714">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ko-KR" altLang="en-US" sz="2000" dirty="0" smtClean="0">
                <a:effectLst>
                  <a:outerShdw blurRad="38100" dist="38100" dir="2700000" algn="tl">
                    <a:srgbClr val="DDDDDD"/>
                  </a:outerShdw>
                </a:effectLst>
                <a:latin typeface="华文细黑" charset="0"/>
                <a:ea typeface="华文细黑" charset="0"/>
                <a:cs typeface="华文细黑" charset="0"/>
              </a:rPr>
              <a:t>나는 하나님의 말씀을 여러분에게 아낌없이 전하라는 사명을 받은 교회의 일꾼입니다</a:t>
            </a:r>
            <a:r>
              <a:rPr lang="en-US" altLang="ko-KR" sz="2000" dirty="0" smtClean="0">
                <a:effectLst>
                  <a:outerShdw blurRad="38100" dist="38100" dir="2700000" algn="tl">
                    <a:srgbClr val="DDDDDD"/>
                  </a:outerShdw>
                </a:effectLst>
                <a:latin typeface="华文细黑" charset="0"/>
                <a:ea typeface="华文细黑" charset="0"/>
                <a:cs typeface="华文细黑" charset="0"/>
              </a:rPr>
              <a:t>.</a:t>
            </a:r>
            <a:r>
              <a:rPr lang="ko-KR" altLang="en-US" sz="2000" dirty="0" smtClean="0">
                <a:effectLst>
                  <a:outerShdw blurRad="38100" dist="38100" dir="2700000" algn="tl">
                    <a:srgbClr val="DDDDDD"/>
                  </a:outerShdw>
                </a:effectLst>
                <a:latin typeface="华文细黑" charset="0"/>
                <a:ea typeface="华文细黑" charset="0"/>
                <a:cs typeface="华文细黑" charset="0"/>
              </a:rPr>
              <a:t> </a:t>
            </a:r>
            <a:endParaRPr lang="en-US" sz="2000" dirty="0" smtClean="0">
              <a:effectLst>
                <a:outerShdw blurRad="38100" dist="38100" dir="2700000" algn="tl">
                  <a:srgbClr val="DDDDDD"/>
                </a:outerShdw>
              </a:effectLst>
              <a:latin typeface="华文细黑" charset="0"/>
              <a:ea typeface="华文细黑" charset="0"/>
              <a:cs typeface="华文细黑" charset="0"/>
            </a:endParaRPr>
          </a:p>
        </p:txBody>
      </p:sp>
      <p:sp>
        <p:nvSpPr>
          <p:cNvPr id="16" name="TextBox 15"/>
          <p:cNvSpPr txBox="1"/>
          <p:nvPr/>
        </p:nvSpPr>
        <p:spPr>
          <a:xfrm>
            <a:off x="9135309" y="4437112"/>
            <a:ext cx="5181600" cy="1323427"/>
          </a:xfrm>
          <a:prstGeom prst="rect">
            <a:avLst/>
          </a:prstGeom>
          <a:solidFill>
            <a:schemeClr val="bg1"/>
          </a:solidFill>
        </p:spPr>
        <p:txBody>
          <a:bodyPr lIns="91427" tIns="45714" rIns="91427" bIns="45714">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ko-KR" altLang="en-US" sz="2000" dirty="0" smtClean="0">
                <a:effectLst>
                  <a:outerShdw blurRad="38100" dist="38100" dir="2700000" algn="tl">
                    <a:srgbClr val="DDDDDD"/>
                  </a:outerShdw>
                </a:effectLst>
                <a:latin typeface="华文细黑" charset="0"/>
                <a:ea typeface="华文细黑" charset="0"/>
                <a:cs typeface="华文细黑" charset="0"/>
              </a:rPr>
              <a:t>신화나 끝없는 족보 이야기에 집착하지 못하게 하시오</a:t>
            </a:r>
            <a:r>
              <a:rPr lang="en-US" altLang="ko-KR" sz="2000" dirty="0" smtClean="0">
                <a:effectLst>
                  <a:outerShdw blurRad="38100" dist="38100" dir="2700000" algn="tl">
                    <a:srgbClr val="DDDDDD"/>
                  </a:outerShdw>
                </a:effectLst>
                <a:latin typeface="华文细黑" charset="0"/>
                <a:ea typeface="华文细黑" charset="0"/>
                <a:cs typeface="华文细黑" charset="0"/>
              </a:rPr>
              <a:t>.</a:t>
            </a:r>
            <a:r>
              <a:rPr lang="ko-KR" altLang="en-US" sz="2000" dirty="0" smtClean="0">
                <a:effectLst>
                  <a:outerShdw blurRad="38100" dist="38100" dir="2700000" algn="tl">
                    <a:srgbClr val="DDDDDD"/>
                  </a:outerShdw>
                </a:effectLst>
                <a:latin typeface="华文细黑" charset="0"/>
                <a:ea typeface="华文细黑" charset="0"/>
                <a:cs typeface="华文细黑" charset="0"/>
              </a:rPr>
              <a:t> 그런 것은 무가치한 변론만 일으킬 뿐 믿음으로 구원을 받는 하나님의 계획을 아는 데는 아무런 도움을 주지 못합니다</a:t>
            </a:r>
            <a:r>
              <a:rPr lang="en-US" altLang="ko-KR" sz="2000" dirty="0" smtClean="0">
                <a:effectLst>
                  <a:outerShdw blurRad="38100" dist="38100" dir="2700000" algn="tl">
                    <a:srgbClr val="DDDDDD"/>
                  </a:outerShdw>
                </a:effectLst>
                <a:latin typeface="华文细黑" charset="0"/>
                <a:ea typeface="华文细黑" charset="0"/>
                <a:cs typeface="华文细黑" charset="0"/>
              </a:rPr>
              <a:t>.</a:t>
            </a:r>
            <a:r>
              <a:rPr lang="ko-KR" altLang="en-US" sz="2000" dirty="0" smtClean="0">
                <a:effectLst>
                  <a:outerShdw blurRad="38100" dist="38100" dir="2700000" algn="tl">
                    <a:srgbClr val="DDDDDD"/>
                  </a:outerShdw>
                </a:effectLst>
                <a:latin typeface="华文细黑" charset="0"/>
                <a:ea typeface="华文细黑" charset="0"/>
                <a:cs typeface="华文细黑" charset="0"/>
              </a:rPr>
              <a:t> </a:t>
            </a:r>
            <a:endParaRPr lang="en-US" sz="2000" dirty="0" smtClean="0">
              <a:effectLst>
                <a:outerShdw blurRad="38100" dist="38100" dir="2700000" algn="tl">
                  <a:srgbClr val="DDDDDD"/>
                </a:outerShdw>
              </a:effectLst>
              <a:latin typeface="华文细黑" charset="0"/>
              <a:ea typeface="华文细黑" charset="0"/>
              <a:cs typeface="华文细黑" charset="0"/>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69" name="Picture 2"/>
          <p:cNvPicPr>
            <a:picLocks noChangeAspect="1"/>
          </p:cNvPicPr>
          <p:nvPr/>
        </p:nvPicPr>
        <p:blipFill>
          <a:blip r:embed="rId2" cstate="screen">
            <a:extLst>
              <a:ext uri="{28A0092B-C50C-407E-A947-70E740481C1C}">
                <a14:useLocalDpi xmlns:a14="http://schemas.microsoft.com/office/drawing/2010/main"/>
              </a:ext>
            </a:extLst>
          </a:blip>
          <a:srcRect l="1382" r="338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23850" y="381000"/>
            <a:ext cx="8434388" cy="960438"/>
          </a:xfrm>
          <a:solidFill>
            <a:srgbClr val="000000"/>
          </a:solidFill>
        </p:spPr>
        <p:txBody>
          <a:bodyPr/>
          <a:lstStyle/>
          <a:p>
            <a:pPr>
              <a:defRPr/>
            </a:pPr>
            <a:r>
              <a:rPr lang="ko-KR" altLang="en-US" dirty="0" smtClean="0"/>
              <a:t>사도의 은사는 무엇인가</a:t>
            </a:r>
            <a:r>
              <a:rPr lang="en-US" altLang="ko-KR" dirty="0" smtClean="0"/>
              <a:t>?</a:t>
            </a:r>
            <a:endParaRPr lang="en-US" dirty="0"/>
          </a:p>
        </p:txBody>
      </p:sp>
      <p:sp>
        <p:nvSpPr>
          <p:cNvPr id="4" name="Title 1"/>
          <p:cNvSpPr txBox="1">
            <a:spLocks/>
          </p:cNvSpPr>
          <p:nvPr/>
        </p:nvSpPr>
        <p:spPr bwMode="auto">
          <a:xfrm>
            <a:off x="-36513" y="5373688"/>
            <a:ext cx="5400676" cy="1223962"/>
          </a:xfrm>
          <a:prstGeom prst="rect">
            <a:avLst/>
          </a:prstGeom>
          <a:solidFill>
            <a:srgbClr val="000000"/>
          </a:solidFill>
          <a:ln>
            <a:noFill/>
          </a:ln>
          <a:effectLst>
            <a:outerShdw blurRad="63500" dist="35907" dir="16979964" algn="ctr" rotWithShape="0">
              <a:srgbClr val="000000">
                <a:alpha val="75000"/>
              </a:srgbClr>
            </a:outerShdw>
          </a:effectLst>
          <a:extLst>
            <a:ext uri="{FAA26D3D-D897-4be2-8F04-BA451C77F1D7}">
              <ma14:placeholderFlag xmlns:ma14="http://schemas.microsoft.com/office/mac/drawingml/2011/main" val="1"/>
            </a:ext>
          </a:extLst>
        </p:spPr>
        <p:txBody>
          <a:bodyPr lIns="91427" tIns="45714" rIns="91427" bIns="45714"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ko-KR" altLang="en-US" sz="3600" dirty="0" smtClean="0">
                <a:solidFill>
                  <a:srgbClr val="E5FFFF"/>
                </a:solidFill>
                <a:latin typeface="Arial"/>
                <a:ea typeface="ＭＳ Ｐゴシック"/>
              </a:rPr>
              <a:t>열두 사도</a:t>
            </a:r>
            <a:endParaRPr lang="en-US" sz="2800" dirty="0">
              <a:solidFill>
                <a:srgbClr val="E5FFFF"/>
              </a:solidFill>
              <a:latin typeface="Arial"/>
              <a:ea typeface="ＭＳ Ｐゴシック"/>
            </a:endParaRPr>
          </a:p>
          <a:p>
            <a:pPr>
              <a:defRPr/>
            </a:pPr>
            <a:r>
              <a:rPr lang="en-US" sz="2800" dirty="0" smtClean="0">
                <a:solidFill>
                  <a:srgbClr val="E5FFFF"/>
                </a:solidFill>
                <a:latin typeface="Arial"/>
                <a:ea typeface="ＭＳ Ｐゴシック"/>
              </a:rPr>
              <a:t>(</a:t>
            </a:r>
            <a:r>
              <a:rPr lang="ko-KR" altLang="en-US" sz="2800" dirty="0" smtClean="0">
                <a:solidFill>
                  <a:srgbClr val="E5FFFF"/>
                </a:solidFill>
                <a:latin typeface="Arial"/>
                <a:ea typeface="ＭＳ Ｐゴシック"/>
              </a:rPr>
              <a:t>멜버른</a:t>
            </a:r>
            <a:r>
              <a:rPr lang="en-US" sz="2800" dirty="0" smtClean="0">
                <a:solidFill>
                  <a:srgbClr val="E5FFFF"/>
                </a:solidFill>
                <a:latin typeface="Arial"/>
                <a:ea typeface="ＭＳ Ｐゴシック"/>
              </a:rPr>
              <a:t>, </a:t>
            </a:r>
            <a:r>
              <a:rPr lang="ko-KR" altLang="en-US" sz="2800" dirty="0" smtClean="0">
                <a:solidFill>
                  <a:srgbClr val="E5FFFF"/>
                </a:solidFill>
                <a:latin typeface="Arial"/>
                <a:ea typeface="ＭＳ Ｐゴシック"/>
              </a:rPr>
              <a:t>호주</a:t>
            </a:r>
            <a:r>
              <a:rPr lang="en-US" sz="2800" dirty="0" smtClean="0">
                <a:solidFill>
                  <a:srgbClr val="E5FFFF"/>
                </a:solidFill>
                <a:latin typeface="Arial"/>
                <a:ea typeface="ＭＳ Ｐゴシック"/>
              </a:rPr>
              <a:t>)</a:t>
            </a:r>
            <a:endParaRPr lang="en-US" sz="3600" dirty="0">
              <a:solidFill>
                <a:srgbClr val="E5FFFF"/>
              </a:solidFill>
              <a:latin typeface="Arial"/>
              <a:ea typeface="ＭＳ Ｐゴシック"/>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35" y="-26988"/>
            <a:ext cx="9251951" cy="6956426"/>
          </a:xfrm>
          <a:prstGeom prst="rect">
            <a:avLst/>
          </a:prstGeom>
          <a:solidFill>
            <a:srgbClr val="070214"/>
          </a:solidFill>
        </p:spPr>
        <p:style>
          <a:lnRef idx="1">
            <a:schemeClr val="accent1"/>
          </a:lnRef>
          <a:fillRef idx="3">
            <a:schemeClr val="accent1"/>
          </a:fillRef>
          <a:effectRef idx="2">
            <a:schemeClr val="accent1"/>
          </a:effectRef>
          <a:fontRef idx="minor">
            <a:schemeClr val="lt1"/>
          </a:fontRef>
        </p:style>
        <p:txBody>
          <a:bodyPr lIns="91427" tIns="45714" rIns="91427" bIns="45714" anchor="ctr"/>
          <a:lstStyle/>
          <a:p>
            <a:pPr algn="ctr">
              <a:defRPr/>
            </a:pPr>
            <a:endParaRPr lang="en-US"/>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Rectangle 2"/>
          <p:cNvSpPr>
            <a:spLocks noGrp="1" noChangeArrowheads="1"/>
          </p:cNvSpPr>
          <p:nvPr>
            <p:ph type="title"/>
          </p:nvPr>
        </p:nvSpPr>
        <p:spPr>
          <a:xfrm>
            <a:off x="-36512" y="-26987"/>
            <a:ext cx="9180513" cy="935038"/>
          </a:xfrm>
          <a:solidFill>
            <a:schemeClr val="tx1"/>
          </a:solidFill>
        </p:spPr>
        <p:txBody>
          <a:bodyPr/>
          <a:lstStyle/>
          <a:p>
            <a:pPr eaLnBrk="1" hangingPunct="1">
              <a:defRPr/>
            </a:pPr>
            <a:r>
              <a:rPr lang="ko-KR" altLang="en-US" sz="4800" dirty="0" smtClean="0">
                <a:solidFill>
                  <a:srgbClr val="FFFFFF"/>
                </a:solidFill>
              </a:rPr>
              <a:t>오늘날에도 사도가 있는가</a:t>
            </a:r>
            <a:r>
              <a:rPr lang="en-US" altLang="ko-KR" sz="4800" dirty="0" smtClean="0">
                <a:solidFill>
                  <a:srgbClr val="FFFFFF"/>
                </a:solidFill>
              </a:rPr>
              <a:t>?</a:t>
            </a:r>
            <a:endParaRPr lang="en-US" dirty="0" smtClean="0">
              <a:solidFill>
                <a:srgbClr val="FFFFFF"/>
              </a:solidFill>
            </a:endParaRPr>
          </a:p>
        </p:txBody>
      </p:sp>
      <p:sp>
        <p:nvSpPr>
          <p:cNvPr id="8" name="Rectangle 2"/>
          <p:cNvSpPr txBox="1">
            <a:spLocks noChangeArrowheads="1"/>
          </p:cNvSpPr>
          <p:nvPr/>
        </p:nvSpPr>
        <p:spPr bwMode="auto">
          <a:xfrm>
            <a:off x="1" y="5919789"/>
            <a:ext cx="9180513" cy="93662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27" tIns="45714" rIns="91427" bIns="45714" anchor="ctr"/>
          <a:lstStyle>
            <a:lvl1pPr algn="ctr" rtl="0" fontAlgn="base">
              <a:spcBef>
                <a:spcPct val="0"/>
              </a:spcBef>
              <a:spcAft>
                <a:spcPct val="0"/>
              </a:spcAft>
              <a:defRPr sz="4400" b="1">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0" hangingPunct="0">
              <a:defRPr/>
            </a:pPr>
            <a:r>
              <a:rPr lang="ko-KR" altLang="en-US" sz="4800" dirty="0" smtClean="0">
                <a:solidFill>
                  <a:srgbClr val="FFFFFF"/>
                </a:solidFill>
                <a:latin typeface="Arial"/>
                <a:ea typeface="ＭＳ Ｐゴシック"/>
                <a:cs typeface="Arial"/>
              </a:rPr>
              <a:t>몰몬에서는 </a:t>
            </a:r>
            <a:r>
              <a:rPr lang="ru-RU" sz="4800" dirty="0" smtClean="0">
                <a:solidFill>
                  <a:srgbClr val="FFFFFF"/>
                </a:solidFill>
                <a:latin typeface="Arial"/>
                <a:ea typeface="ＭＳ Ｐゴシック"/>
                <a:cs typeface="Arial"/>
              </a:rPr>
              <a:t>”</a:t>
            </a:r>
            <a:r>
              <a:rPr lang="ko-KR" altLang="en-US" sz="4800" dirty="0" smtClean="0">
                <a:solidFill>
                  <a:srgbClr val="FFFFFF"/>
                </a:solidFill>
                <a:latin typeface="Arial"/>
                <a:ea typeface="ＭＳ Ｐゴシック"/>
                <a:cs typeface="Arial"/>
              </a:rPr>
              <a:t>네</a:t>
            </a:r>
            <a:r>
              <a:rPr lang="en-US" sz="4800" dirty="0" smtClean="0">
                <a:solidFill>
                  <a:srgbClr val="FFFFFF"/>
                </a:solidFill>
                <a:latin typeface="Arial"/>
                <a:ea typeface="ＭＳ Ｐゴシック"/>
                <a:cs typeface="Arial"/>
              </a:rPr>
              <a:t>!”</a:t>
            </a:r>
            <a:r>
              <a:rPr lang="ko-KR" altLang="en-US" sz="4800" dirty="0" smtClean="0">
                <a:solidFill>
                  <a:srgbClr val="FFFFFF"/>
                </a:solidFill>
                <a:latin typeface="Arial"/>
                <a:ea typeface="ＭＳ Ｐゴシック"/>
                <a:cs typeface="Arial"/>
              </a:rPr>
              <a:t> 라고 한다</a:t>
            </a:r>
            <a:endParaRPr lang="en-US" dirty="0" smtClean="0">
              <a:solidFill>
                <a:srgbClr val="FFFFFF"/>
              </a:solidFill>
              <a:latin typeface="Arial"/>
              <a:ea typeface="ＭＳ Ｐゴシック"/>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555876" y="44453"/>
            <a:ext cx="6400800" cy="2447925"/>
          </a:xfrm>
        </p:spPr>
        <p:txBody>
          <a:bodyPr/>
          <a:lstStyle/>
          <a:p>
            <a:pPr eaLnBrk="1" hangingPunct="1">
              <a:defRPr/>
            </a:pPr>
            <a:r>
              <a:rPr lang="ko-KR" altLang="en-US" sz="5400" dirty="0" smtClean="0">
                <a:solidFill>
                  <a:srgbClr val="A50021"/>
                </a:solidFill>
              </a:rPr>
              <a:t>싱가폴 자신들의 사도들이라고 주장함</a:t>
            </a:r>
            <a:endParaRPr lang="en-US" sz="4800" dirty="0"/>
          </a:p>
        </p:txBody>
      </p:sp>
      <p:pic>
        <p:nvPicPr>
          <p:cNvPr id="10244" name="Picture 4" descr="kho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97513" y="2565403"/>
            <a:ext cx="2603500" cy="390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descr="naomi dowd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2439" y="609603"/>
            <a:ext cx="2535237" cy="316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descr="dominicye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55878" y="3208341"/>
            <a:ext cx="2600325"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4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8753" name="Picture 2" descr="Prison Bars 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8754" name="TextBox 5"/>
          <p:cNvSpPr txBox="1">
            <a:spLocks noChangeArrowheads="1"/>
          </p:cNvSpPr>
          <p:nvPr/>
        </p:nvSpPr>
        <p:spPr bwMode="auto">
          <a:xfrm>
            <a:off x="457200" y="6477001"/>
            <a:ext cx="8686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600" b="1" i="1">
                <a:solidFill>
                  <a:srgbClr val="FFFFFF"/>
                </a:solidFill>
                <a:latin typeface="Arial" charset="0"/>
                <a:cs typeface="Times New Roman" charset="0"/>
              </a:rPr>
              <a:t>Jeremy Chew, East Asia School of Theology, Singapore</a:t>
            </a:r>
          </a:p>
        </p:txBody>
      </p:sp>
      <p:pic>
        <p:nvPicPr>
          <p:cNvPr id="458755" name="Picture 5" descr="Paul.prison.writing.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463" y="922338"/>
            <a:ext cx="9144000" cy="593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2"/>
            <a:ext cx="9251950" cy="981075"/>
          </a:xfrm>
        </p:spPr>
        <p:txBody>
          <a:bodyPr/>
          <a:lstStyle/>
          <a:p>
            <a:pPr eaLnBrk="1" hangingPunct="1">
              <a:defRPr/>
            </a:pPr>
            <a:r>
              <a:rPr lang="en-US" sz="4000" b="1" kern="1200" dirty="0" smtClean="0">
                <a:solidFill>
                  <a:srgbClr val="FFFFFF"/>
                </a:solidFill>
                <a:latin typeface="Arial"/>
                <a:ea typeface="ＭＳ Ｐゴシック"/>
                <a:cs typeface="Times New Roman"/>
              </a:rPr>
              <a:t> ”</a:t>
            </a:r>
            <a:r>
              <a:rPr lang="ko-KR" altLang="en-US" sz="4000" b="1" kern="1200" dirty="0" smtClean="0">
                <a:solidFill>
                  <a:srgbClr val="FFFFFF"/>
                </a:solidFill>
                <a:latin typeface="Arial"/>
                <a:ea typeface="ＭＳ Ｐゴシック"/>
                <a:cs typeface="Times New Roman"/>
              </a:rPr>
              <a:t>옥중 서신</a:t>
            </a:r>
            <a:r>
              <a:rPr lang="en-US" altLang="ko-KR" sz="4000" b="1" kern="1200" dirty="0" smtClean="0">
                <a:solidFill>
                  <a:srgbClr val="FFFFFF"/>
                </a:solidFill>
                <a:latin typeface="Arial"/>
                <a:ea typeface="ＭＳ Ｐゴシック"/>
                <a:cs typeface="Times New Roman"/>
              </a:rPr>
              <a:t>”</a:t>
            </a:r>
            <a:r>
              <a:rPr lang="ko-KR" altLang="en-US" sz="4000" b="1" kern="1200" dirty="0" smtClean="0">
                <a:solidFill>
                  <a:srgbClr val="FFFFFF"/>
                </a:solidFill>
                <a:latin typeface="Arial"/>
                <a:ea typeface="ＭＳ Ｐゴシック"/>
                <a:cs typeface="Times New Roman"/>
              </a:rPr>
              <a:t> 소개</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
          <p:cNvSpPr>
            <a:spLocks noGrp="1"/>
          </p:cNvSpPr>
          <p:nvPr>
            <p:ph type="dt" sz="quarter" idx="10"/>
          </p:nvPr>
        </p:nvSpPr>
        <p:spPr/>
        <p:txBody>
          <a:bodyPr/>
          <a:lstStyle/>
          <a:p>
            <a:pPr>
              <a:defRPr/>
            </a:pPr>
            <a:endParaRPr lang="en-US"/>
          </a:p>
        </p:txBody>
      </p:sp>
      <p:sp>
        <p:nvSpPr>
          <p:cNvPr id="7" name="Footer Placeholder 2"/>
          <p:cNvSpPr>
            <a:spLocks noGrp="1"/>
          </p:cNvSpPr>
          <p:nvPr>
            <p:ph type="ftr" sz="quarter" idx="11"/>
          </p:nvPr>
        </p:nvSpPr>
        <p:spPr/>
        <p:txBody>
          <a:bodyPr/>
          <a:lstStyle/>
          <a:p>
            <a:pPr>
              <a:defRPr/>
            </a:pPr>
            <a:endParaRPr lang="en-US"/>
          </a:p>
        </p:txBody>
      </p:sp>
      <p:pic>
        <p:nvPicPr>
          <p:cNvPr id="624643" name="Picture 2" descr="ACE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44" name="Rectangle 3"/>
          <p:cNvSpPr>
            <a:spLocks noChangeArrowheads="1"/>
          </p:cNvSpPr>
          <p:nvPr/>
        </p:nvSpPr>
        <p:spPr bwMode="auto">
          <a:xfrm>
            <a:off x="9197975" y="6607175"/>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endParaRPr lang="en-US">
              <a:solidFill>
                <a:srgbClr val="FFFF00"/>
              </a:solidFill>
              <a:latin typeface="Arial" charset="0"/>
            </a:endParaRPr>
          </a:p>
        </p:txBody>
      </p:sp>
      <p:sp>
        <p:nvSpPr>
          <p:cNvPr id="8196" name="Text Box 4"/>
          <p:cNvSpPr txBox="1">
            <a:spLocks noChangeArrowheads="1"/>
          </p:cNvSpPr>
          <p:nvPr/>
        </p:nvSpPr>
        <p:spPr bwMode="auto">
          <a:xfrm>
            <a:off x="2209800" y="2590801"/>
            <a:ext cx="6781800" cy="3785640"/>
          </a:xfrm>
          <a:prstGeom prst="rect">
            <a:avLst/>
          </a:prstGeom>
          <a:solidFill>
            <a:srgbClr val="4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charset="0"/>
              </a:rPr>
              <a:t>TOUCH Equipping Stations System (TESS)</a:t>
            </a:r>
            <a:r>
              <a:rPr lang="en-US" dirty="0">
                <a:solidFill>
                  <a:srgbClr val="FFFFFF"/>
                </a:solidFill>
                <a:latin typeface="Verdana" charset="0"/>
              </a:rPr>
              <a:t> Lawrence </a:t>
            </a:r>
            <a:r>
              <a:rPr lang="en-US" dirty="0" err="1">
                <a:solidFill>
                  <a:srgbClr val="FFFFFF"/>
                </a:solidFill>
                <a:latin typeface="Verdana" charset="0"/>
              </a:rPr>
              <a:t>Khong</a:t>
            </a:r>
            <a:r>
              <a:rPr lang="en-US" dirty="0">
                <a:solidFill>
                  <a:srgbClr val="FFFFFF"/>
                </a:solidFill>
                <a:latin typeface="Verdana" charset="0"/>
              </a:rPr>
              <a:t>, Apostle </a:t>
            </a:r>
          </a:p>
          <a:p>
            <a:r>
              <a:rPr lang="en-US" dirty="0">
                <a:solidFill>
                  <a:srgbClr val="FFFFFF"/>
                </a:solidFill>
                <a:latin typeface="Verdana" charset="0"/>
              </a:rPr>
              <a:t>Rev. Yong Tai Tong, Director </a:t>
            </a:r>
          </a:p>
          <a:p>
            <a:r>
              <a:rPr lang="en-US" dirty="0" err="1">
                <a:solidFill>
                  <a:srgbClr val="FFFFFF"/>
                </a:solidFill>
                <a:latin typeface="Verdana" charset="0"/>
              </a:rPr>
              <a:t>Blk</a:t>
            </a:r>
            <a:r>
              <a:rPr lang="en-US" dirty="0">
                <a:solidFill>
                  <a:srgbClr val="FFFFFF"/>
                </a:solidFill>
                <a:latin typeface="Verdana" charset="0"/>
              </a:rPr>
              <a:t> 750A Chai </a:t>
            </a:r>
            <a:r>
              <a:rPr lang="en-US" dirty="0" err="1">
                <a:solidFill>
                  <a:srgbClr val="FFFFFF"/>
                </a:solidFill>
                <a:latin typeface="Verdana" charset="0"/>
              </a:rPr>
              <a:t>Chee</a:t>
            </a:r>
            <a:r>
              <a:rPr lang="en-US" dirty="0">
                <a:solidFill>
                  <a:srgbClr val="FFFFFF"/>
                </a:solidFill>
                <a:latin typeface="Verdana" charset="0"/>
              </a:rPr>
              <a:t> Road #04-01 </a:t>
            </a:r>
          </a:p>
          <a:p>
            <a:r>
              <a:rPr lang="en-US" dirty="0" err="1">
                <a:solidFill>
                  <a:srgbClr val="FFFFFF"/>
                </a:solidFill>
                <a:latin typeface="Verdana" charset="0"/>
              </a:rPr>
              <a:t>Technopark</a:t>
            </a:r>
            <a:r>
              <a:rPr lang="en-US" dirty="0">
                <a:solidFill>
                  <a:srgbClr val="FFFFFF"/>
                </a:solidFill>
                <a:latin typeface="Verdana" charset="0"/>
              </a:rPr>
              <a:t> @ Chai </a:t>
            </a:r>
            <a:r>
              <a:rPr lang="en-US" dirty="0" err="1">
                <a:solidFill>
                  <a:srgbClr val="FFFFFF"/>
                </a:solidFill>
                <a:latin typeface="Verdana" charset="0"/>
              </a:rPr>
              <a:t>Chee</a:t>
            </a:r>
            <a:r>
              <a:rPr lang="en-US" dirty="0">
                <a:solidFill>
                  <a:srgbClr val="FFFFFF"/>
                </a:solidFill>
                <a:latin typeface="Verdana" charset="0"/>
              </a:rPr>
              <a:t> </a:t>
            </a:r>
          </a:p>
          <a:p>
            <a:r>
              <a:rPr lang="ko-KR" altLang="en-US" dirty="0" smtClean="0">
                <a:solidFill>
                  <a:srgbClr val="FFFFFF"/>
                </a:solidFill>
                <a:latin typeface="Verdana" charset="0"/>
              </a:rPr>
              <a:t>싱가폴</a:t>
            </a:r>
            <a:r>
              <a:rPr lang="en-US" dirty="0" smtClean="0">
                <a:solidFill>
                  <a:srgbClr val="FFFFFF"/>
                </a:solidFill>
                <a:latin typeface="Verdana" charset="0"/>
              </a:rPr>
              <a:t> </a:t>
            </a:r>
            <a:r>
              <a:rPr lang="en-US" dirty="0">
                <a:solidFill>
                  <a:srgbClr val="FFFFFF"/>
                </a:solidFill>
                <a:latin typeface="Verdana" charset="0"/>
              </a:rPr>
              <a:t>469001 </a:t>
            </a:r>
          </a:p>
          <a:p>
            <a:r>
              <a:rPr lang="ko-KR" altLang="en-US" dirty="0" smtClean="0">
                <a:solidFill>
                  <a:srgbClr val="FFFFFF"/>
                </a:solidFill>
                <a:latin typeface="Verdana" charset="0"/>
              </a:rPr>
              <a:t>연락처</a:t>
            </a:r>
            <a:r>
              <a:rPr lang="en-US" dirty="0" smtClean="0">
                <a:solidFill>
                  <a:srgbClr val="FFFFFF"/>
                </a:solidFill>
                <a:latin typeface="Verdana" charset="0"/>
              </a:rPr>
              <a:t>: </a:t>
            </a:r>
            <a:r>
              <a:rPr lang="en-US" dirty="0">
                <a:solidFill>
                  <a:srgbClr val="FFFFFF"/>
                </a:solidFill>
                <a:latin typeface="Verdana" charset="0"/>
              </a:rPr>
              <a:t>011-65-64249400 </a:t>
            </a:r>
          </a:p>
          <a:p>
            <a:r>
              <a:rPr lang="ko-KR" altLang="en-US" dirty="0" smtClean="0">
                <a:solidFill>
                  <a:srgbClr val="FFFFFF"/>
                </a:solidFill>
                <a:latin typeface="Verdana" charset="0"/>
              </a:rPr>
              <a:t>팩스</a:t>
            </a:r>
            <a:r>
              <a:rPr lang="en-US" dirty="0" smtClean="0">
                <a:solidFill>
                  <a:srgbClr val="FFFFFF"/>
                </a:solidFill>
                <a:latin typeface="Verdana" charset="0"/>
              </a:rPr>
              <a:t>: </a:t>
            </a:r>
            <a:r>
              <a:rPr lang="en-US" dirty="0">
                <a:solidFill>
                  <a:srgbClr val="FFFFFF"/>
                </a:solidFill>
                <a:latin typeface="Verdana" charset="0"/>
              </a:rPr>
              <a:t>011-65-64249500 </a:t>
            </a:r>
          </a:p>
          <a:p>
            <a:r>
              <a:rPr lang="ko-KR" altLang="en-US" dirty="0" smtClean="0">
                <a:solidFill>
                  <a:srgbClr val="FFFFFF"/>
                </a:solidFill>
                <a:latin typeface="Verdana" charset="0"/>
              </a:rPr>
              <a:t>이메일</a:t>
            </a:r>
            <a:r>
              <a:rPr lang="en-US" dirty="0" smtClean="0">
                <a:solidFill>
                  <a:srgbClr val="FFFFFF"/>
                </a:solidFill>
                <a:latin typeface="Verdana" charset="0"/>
              </a:rPr>
              <a:t>: </a:t>
            </a:r>
            <a:r>
              <a:rPr lang="en-US" dirty="0" err="1">
                <a:solidFill>
                  <a:srgbClr val="FFFFFF"/>
                </a:solidFill>
                <a:latin typeface="Verdana" charset="0"/>
              </a:rPr>
              <a:t>taitong.yong@touch.org.sg</a:t>
            </a:r>
            <a:endParaRPr lang="en-US" dirty="0">
              <a:solidFill>
                <a:srgbClr val="FFFFFF"/>
              </a:solidFill>
              <a:latin typeface="Verdana" charset="0"/>
            </a:endParaRPr>
          </a:p>
          <a:p>
            <a:r>
              <a:rPr lang="ko-KR" altLang="en-US" dirty="0" smtClean="0">
                <a:solidFill>
                  <a:srgbClr val="FFFFFF"/>
                </a:solidFill>
                <a:latin typeface="Verdana" charset="0"/>
              </a:rPr>
              <a:t>웹사이트</a:t>
            </a:r>
            <a:r>
              <a:rPr lang="en-US" dirty="0" smtClean="0">
                <a:solidFill>
                  <a:srgbClr val="FFFFFF"/>
                </a:solidFill>
                <a:latin typeface="Verdana" charset="0"/>
              </a:rPr>
              <a:t>: </a:t>
            </a:r>
            <a:r>
              <a:rPr lang="en-US" dirty="0" err="1">
                <a:solidFill>
                  <a:srgbClr val="FFFFFF"/>
                </a:solidFill>
                <a:latin typeface="Verdana" charset="0"/>
              </a:rPr>
              <a:t>www.FCBC.org.sg</a:t>
            </a:r>
            <a:endParaRPr lang="en-US" dirty="0">
              <a:solidFill>
                <a:srgbClr val="FFFFFF"/>
              </a:solidFill>
              <a:latin typeface="Verdana" charset="0"/>
            </a:endParaRPr>
          </a:p>
        </p:txBody>
      </p:sp>
      <p:sp>
        <p:nvSpPr>
          <p:cNvPr id="8197" name="Rectangle 5"/>
          <p:cNvSpPr>
            <a:spLocks noGrp="1" noChangeArrowheads="1"/>
          </p:cNvSpPr>
          <p:nvPr>
            <p:ph type="title" idx="4294967295"/>
          </p:nvPr>
        </p:nvSpPr>
        <p:spPr>
          <a:xfrm>
            <a:off x="5364164" y="304800"/>
            <a:ext cx="3779837" cy="1900238"/>
          </a:xfrm>
          <a:effectLst>
            <a:outerShdw blurRad="25400" dist="38099" dir="2700000" algn="ctr" rotWithShape="0">
              <a:srgbClr val="FFFFFF">
                <a:alpha val="99962"/>
              </a:srgbClr>
            </a:outerShdw>
          </a:effectLst>
        </p:spPr>
        <p:txBody>
          <a:bodyPr/>
          <a:lstStyle/>
          <a:p>
            <a:pPr eaLnBrk="1" hangingPunct="1">
              <a:defRPr/>
            </a:pPr>
            <a:r>
              <a:rPr lang="ko-KR" altLang="en-US" sz="3200" b="1" dirty="0" smtClean="0">
                <a:solidFill>
                  <a:srgbClr val="060600"/>
                </a:solidFill>
              </a:rPr>
              <a:t>교육적 책임을</a:t>
            </a:r>
            <a:r>
              <a:rPr lang="en-US" altLang="ko-KR" sz="3200" b="1" dirty="0" smtClean="0">
                <a:solidFill>
                  <a:srgbClr val="060600"/>
                </a:solidFill>
              </a:rPr>
              <a:t/>
            </a:r>
            <a:br>
              <a:rPr lang="en-US" altLang="ko-KR" sz="3200" b="1" dirty="0" smtClean="0">
                <a:solidFill>
                  <a:srgbClr val="060600"/>
                </a:solidFill>
              </a:rPr>
            </a:br>
            <a:r>
              <a:rPr lang="ko-KR" altLang="en-US" sz="3200" b="1" dirty="0" smtClean="0">
                <a:solidFill>
                  <a:srgbClr val="060600"/>
                </a:solidFill>
              </a:rPr>
              <a:t>위한 사도적 공회</a:t>
            </a:r>
            <a:endParaRPr lang="en-US" sz="3200" b="1" dirty="0">
              <a:solidFill>
                <a:srgbClr val="0606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8197"/>
                                        </p:tgtEl>
                                        <p:attrNameLst>
                                          <p:attrName>style.visibility</p:attrName>
                                        </p:attrNameLst>
                                      </p:cBhvr>
                                      <p:to>
                                        <p:strVal val="visible"/>
                                      </p:to>
                                    </p:set>
                                    <p:animScale>
                                      <p:cBhvr>
                                        <p:cTn id="7" dur="1000" decel="50000" fill="hold">
                                          <p:stCondLst>
                                            <p:cond delay="0"/>
                                          </p:stCondLst>
                                        </p:cTn>
                                        <p:tgtEl>
                                          <p:spTgt spid="819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197"/>
                                        </p:tgtEl>
                                        <p:attrNameLst>
                                          <p:attrName>ppt_x</p:attrName>
                                          <p:attrName>ppt_y</p:attrName>
                                        </p:attrNameLst>
                                      </p:cBhvr>
                                    </p:animMotion>
                                    <p:animEffect transition="in" filter="fade">
                                      <p:cBhvr>
                                        <p:cTn id="9" dur="1000"/>
                                        <p:tgtEl>
                                          <p:spTgt spid="819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5" presetClass="entr" presetSubtype="0" fill="hold" grpId="0" nodeType="clickEffect">
                                  <p:stCondLst>
                                    <p:cond delay="0"/>
                                  </p:stCondLst>
                                  <p:childTnLst>
                                    <p:set>
                                      <p:cBhvr>
                                        <p:cTn id="13" dur="1" fill="hold">
                                          <p:stCondLst>
                                            <p:cond delay="0"/>
                                          </p:stCondLst>
                                        </p:cTn>
                                        <p:tgtEl>
                                          <p:spTgt spid="8196"/>
                                        </p:tgtEl>
                                        <p:attrNameLst>
                                          <p:attrName>style.visibility</p:attrName>
                                        </p:attrNameLst>
                                      </p:cBhvr>
                                      <p:to>
                                        <p:strVal val="visible"/>
                                      </p:to>
                                    </p:set>
                                    <p:animEffect transition="in" filter="fade">
                                      <p:cBhvr>
                                        <p:cTn id="14" dur="2000"/>
                                        <p:tgtEl>
                                          <p:spTgt spid="8196"/>
                                        </p:tgtEl>
                                      </p:cBhvr>
                                    </p:animEffect>
                                    <p:anim calcmode="lin" valueType="num">
                                      <p:cBhvr>
                                        <p:cTn id="15" dur="2000" fill="hold"/>
                                        <p:tgtEl>
                                          <p:spTgt spid="8196"/>
                                        </p:tgtEl>
                                        <p:attrNameLst>
                                          <p:attrName>style.rotation</p:attrName>
                                        </p:attrNameLst>
                                      </p:cBhvr>
                                      <p:tavLst>
                                        <p:tav tm="0">
                                          <p:val>
                                            <p:fltVal val="720"/>
                                          </p:val>
                                        </p:tav>
                                        <p:tav tm="100000">
                                          <p:val>
                                            <p:fltVal val="0"/>
                                          </p:val>
                                        </p:tav>
                                      </p:tavLst>
                                    </p:anim>
                                    <p:anim calcmode="lin" valueType="num">
                                      <p:cBhvr>
                                        <p:cTn id="16" dur="2000" fill="hold"/>
                                        <p:tgtEl>
                                          <p:spTgt spid="8196"/>
                                        </p:tgtEl>
                                        <p:attrNameLst>
                                          <p:attrName>ppt_h</p:attrName>
                                        </p:attrNameLst>
                                      </p:cBhvr>
                                      <p:tavLst>
                                        <p:tav tm="0">
                                          <p:val>
                                            <p:fltVal val="0"/>
                                          </p:val>
                                        </p:tav>
                                        <p:tav tm="100000">
                                          <p:val>
                                            <p:strVal val="#ppt_h"/>
                                          </p:val>
                                        </p:tav>
                                      </p:tavLst>
                                    </p:anim>
                                    <p:anim calcmode="lin" valueType="num">
                                      <p:cBhvr>
                                        <p:cTn id="17" dur="2000" fill="hold"/>
                                        <p:tgtEl>
                                          <p:spTgt spid="819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nimBg="1"/>
      <p:bldP spid="8197"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23850" y="333375"/>
            <a:ext cx="8229600" cy="990600"/>
          </a:xfrm>
          <a:solidFill>
            <a:srgbClr val="000409"/>
          </a:solidFill>
        </p:spPr>
        <p:txBody>
          <a:bodyPr/>
          <a:lstStyle/>
          <a:p>
            <a:pPr eaLnBrk="1" hangingPunct="1">
              <a:defRPr/>
            </a:pPr>
            <a:r>
              <a:rPr lang="ko-KR" altLang="en-US" b="1" dirty="0" smtClean="0">
                <a:cs typeface="+mj-cs"/>
              </a:rPr>
              <a:t>오늘날에도 사도가 있는가</a:t>
            </a:r>
            <a:r>
              <a:rPr lang="en-US" altLang="ko-KR" b="1" dirty="0" smtClean="0">
                <a:cs typeface="+mj-cs"/>
              </a:rPr>
              <a:t>?</a:t>
            </a:r>
            <a:endParaRPr lang="en-US" b="1" dirty="0" smtClean="0">
              <a:cs typeface="+mj-cs"/>
            </a:endParaRPr>
          </a:p>
        </p:txBody>
      </p:sp>
      <p:sp>
        <p:nvSpPr>
          <p:cNvPr id="626690" name="Text Box 4"/>
          <p:cNvSpPr txBox="1">
            <a:spLocks noChangeArrowheads="1"/>
          </p:cNvSpPr>
          <p:nvPr/>
        </p:nvSpPr>
        <p:spPr bwMode="auto">
          <a:xfrm>
            <a:off x="8543928" y="76200"/>
            <a:ext cx="526981" cy="461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20</a:t>
            </a:r>
          </a:p>
        </p:txBody>
      </p:sp>
      <p:pic>
        <p:nvPicPr>
          <p:cNvPr id="626691" name="Picture 6" descr="12 apostl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8275" y="1628776"/>
            <a:ext cx="3378200" cy="509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3779838" y="1844678"/>
            <a:ext cx="5184775" cy="4608513"/>
          </a:xfrm>
          <a:prstGeom prst="rect">
            <a:avLst/>
          </a:prstGeom>
          <a:noFill/>
          <a:ln>
            <a:noFill/>
          </a:ln>
          <a:effectLst>
            <a:outerShdw blurRad="63500" dist="35921" dir="2700000" algn="ctr" rotWithShape="0">
              <a:srgbClr val="000000">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lIns="91427" tIns="45714" rIns="91427" bIns="45714"/>
          <a:lst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9pPr>
          </a:lstStyle>
          <a:p>
            <a:pPr marL="0" indent="0" eaLnBrk="1" hangingPunct="1">
              <a:buClr>
                <a:srgbClr val="00CCFF"/>
              </a:buClr>
              <a:buNone/>
              <a:defRPr/>
            </a:pPr>
            <a:r>
              <a:rPr lang="ko-KR" altLang="en-US" b="1" dirty="0" smtClean="0">
                <a:solidFill>
                  <a:srgbClr val="FFFFFF"/>
                </a:solidFill>
                <a:latin typeface="Arial"/>
                <a:ea typeface="ＭＳ Ｐゴシック"/>
              </a:rPr>
              <a:t>하나님의 집</a:t>
            </a:r>
            <a:r>
              <a:rPr lang="en-US" b="1" dirty="0" smtClean="0">
                <a:solidFill>
                  <a:srgbClr val="FFFFFF"/>
                </a:solidFill>
                <a:latin typeface="Arial"/>
                <a:ea typeface="ＭＳ Ｐゴシック"/>
              </a:rPr>
              <a:t>(</a:t>
            </a:r>
            <a:r>
              <a:rPr lang="ko-KR" altLang="en-US" b="1" dirty="0" smtClean="0">
                <a:solidFill>
                  <a:srgbClr val="FFFFFF"/>
                </a:solidFill>
                <a:latin typeface="Arial"/>
                <a:ea typeface="ＭＳ Ｐゴシック"/>
              </a:rPr>
              <a:t>교회</a:t>
            </a:r>
            <a:r>
              <a:rPr lang="en-US" b="1" dirty="0" smtClean="0">
                <a:solidFill>
                  <a:srgbClr val="FFFFFF"/>
                </a:solidFill>
                <a:latin typeface="Arial"/>
                <a:ea typeface="ＭＳ Ｐゴシック"/>
              </a:rPr>
              <a:t>) </a:t>
            </a:r>
            <a:r>
              <a:rPr lang="ko-KR" altLang="en-US" b="1" dirty="0" smtClean="0">
                <a:solidFill>
                  <a:srgbClr val="FFFFFF"/>
                </a:solidFill>
                <a:latin typeface="Arial"/>
                <a:ea typeface="ＭＳ Ｐゴシック"/>
              </a:rPr>
              <a:t>은</a:t>
            </a:r>
            <a:r>
              <a:rPr lang="en-US" b="1" dirty="0" smtClean="0">
                <a:solidFill>
                  <a:srgbClr val="FFFFFF"/>
                </a:solidFill>
                <a:latin typeface="Arial"/>
                <a:ea typeface="ＭＳ Ｐゴシック"/>
              </a:rPr>
              <a:t>:</a:t>
            </a:r>
          </a:p>
          <a:p>
            <a:pPr marL="0" indent="0" eaLnBrk="1" hangingPunct="1">
              <a:buClr>
                <a:srgbClr val="00CCFF"/>
              </a:buClr>
              <a:buNone/>
              <a:defRPr/>
            </a:pPr>
            <a:endParaRPr lang="en-US" sz="1400" b="1" dirty="0">
              <a:solidFill>
                <a:srgbClr val="FFFFFF"/>
              </a:solidFill>
              <a:latin typeface="Arial"/>
              <a:ea typeface="ＭＳ Ｐゴシック"/>
            </a:endParaRPr>
          </a:p>
          <a:p>
            <a:pPr marL="0" indent="0" eaLnBrk="1" hangingPunct="1">
              <a:buClr>
                <a:srgbClr val="00CCFF"/>
              </a:buClr>
              <a:buNone/>
              <a:defRPr/>
            </a:pPr>
            <a:r>
              <a:rPr lang="ru-RU" altLang="ja-JP" b="1" dirty="0" smtClean="0">
                <a:solidFill>
                  <a:srgbClr val="FFFFFF"/>
                </a:solidFill>
                <a:latin typeface="Arial"/>
                <a:ea typeface="ＭＳ Ｐゴシック"/>
              </a:rPr>
              <a:t>”</a:t>
            </a:r>
            <a:r>
              <a:rPr lang="ko-KR" altLang="en-US" b="1" dirty="0" smtClean="0">
                <a:solidFill>
                  <a:srgbClr val="FFFFFF"/>
                </a:solidFill>
                <a:latin typeface="Arial"/>
                <a:ea typeface="ＭＳ Ｐゴシック"/>
              </a:rPr>
              <a:t>너희는 </a:t>
            </a:r>
            <a:r>
              <a:rPr lang="ko-KR" altLang="en-US" b="1" dirty="0" smtClean="0">
                <a:solidFill>
                  <a:srgbClr val="FFFF00"/>
                </a:solidFill>
                <a:latin typeface="Arial"/>
                <a:ea typeface="ＭＳ Ｐゴシック"/>
              </a:rPr>
              <a:t>사도들과</a:t>
            </a:r>
            <a:r>
              <a:rPr lang="ko-KR" altLang="en-US" b="1" dirty="0" smtClean="0">
                <a:solidFill>
                  <a:srgbClr val="FFFFFF"/>
                </a:solidFill>
                <a:latin typeface="Arial"/>
                <a:ea typeface="ＭＳ Ｐゴシック"/>
              </a:rPr>
              <a:t> 선지자들의 </a:t>
            </a:r>
            <a:r>
              <a:rPr lang="ko-KR" altLang="en-US" b="1" dirty="0" smtClean="0">
                <a:solidFill>
                  <a:srgbClr val="FFFF00"/>
                </a:solidFill>
                <a:latin typeface="Arial"/>
                <a:ea typeface="ＭＳ Ｐゴシック"/>
              </a:rPr>
              <a:t>터 위에 세우심을 입은 자라 </a:t>
            </a:r>
            <a:r>
              <a:rPr lang="ko-KR" altLang="en-US" b="1" dirty="0" smtClean="0">
                <a:solidFill>
                  <a:srgbClr val="FFFFFF"/>
                </a:solidFill>
                <a:latin typeface="Arial"/>
                <a:ea typeface="ＭＳ Ｐゴシック"/>
              </a:rPr>
              <a:t>그리스도 얘수께서 친히 모퉁이 돌이 되셨느니라</a:t>
            </a:r>
            <a:r>
              <a:rPr lang="en-US" altLang="ko-KR" b="1" dirty="0" smtClean="0">
                <a:solidFill>
                  <a:srgbClr val="FFFFFF"/>
                </a:solidFill>
                <a:latin typeface="Arial"/>
                <a:ea typeface="ＭＳ Ｐゴシック"/>
              </a:rPr>
              <a:t>”</a:t>
            </a:r>
            <a:r>
              <a:rPr lang="ko-KR" altLang="en-US" b="1" dirty="0" smtClean="0">
                <a:solidFill>
                  <a:srgbClr val="FFFFFF"/>
                </a:solidFill>
                <a:latin typeface="Arial"/>
                <a:ea typeface="ＭＳ Ｐゴシック"/>
              </a:rPr>
              <a:t> </a:t>
            </a:r>
            <a:r>
              <a:rPr lang="en-US" b="1" dirty="0" smtClean="0">
                <a:solidFill>
                  <a:srgbClr val="FFFFFF"/>
                </a:solidFill>
                <a:latin typeface="Arial"/>
                <a:ea typeface="ＭＳ Ｐゴシック"/>
              </a:rPr>
              <a:t>(</a:t>
            </a:r>
            <a:r>
              <a:rPr lang="ko-KR" altLang="en-US" b="1" dirty="0" smtClean="0">
                <a:solidFill>
                  <a:srgbClr val="FFFFFF"/>
                </a:solidFill>
                <a:latin typeface="Arial"/>
                <a:ea typeface="ＭＳ Ｐゴシック"/>
              </a:rPr>
              <a:t>엡 </a:t>
            </a:r>
            <a:r>
              <a:rPr lang="en-US" b="1" dirty="0" smtClean="0">
                <a:solidFill>
                  <a:srgbClr val="FFFFFF"/>
                </a:solidFill>
                <a:latin typeface="Arial"/>
                <a:ea typeface="ＭＳ Ｐゴシック"/>
              </a:rPr>
              <a:t>2:20)</a:t>
            </a:r>
          </a:p>
        </p:txBody>
      </p:sp>
    </p:spTree>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1"/>
            <a:ext cx="8553450" cy="1323975"/>
          </a:xfrm>
          <a:solidFill>
            <a:srgbClr val="000409"/>
          </a:solidFill>
        </p:spPr>
        <p:txBody>
          <a:bodyPr/>
          <a:lstStyle/>
          <a:p>
            <a:pPr eaLnBrk="1" hangingPunct="1">
              <a:defRPr/>
            </a:pPr>
            <a:r>
              <a:rPr lang="ko-KR" altLang="en-US" sz="4000" b="1" dirty="0" smtClean="0">
                <a:cs typeface="+mj-cs"/>
              </a:rPr>
              <a:t>모퉁이돌은 고대 건축에 있어서 처음에 </a:t>
            </a:r>
            <a:r>
              <a:rPr lang="en-US" altLang="ko-KR" sz="4000" b="1" dirty="0" smtClean="0">
                <a:cs typeface="+mj-cs"/>
              </a:rPr>
              <a:t/>
            </a:r>
            <a:br>
              <a:rPr lang="en-US" altLang="ko-KR" sz="4000" b="1" dirty="0" smtClean="0">
                <a:cs typeface="+mj-cs"/>
              </a:rPr>
            </a:br>
            <a:r>
              <a:rPr lang="ko-KR" altLang="en-US" sz="4000" b="1" dirty="0" smtClean="0">
                <a:cs typeface="+mj-cs"/>
              </a:rPr>
              <a:t>놓여지는 돌이다</a:t>
            </a:r>
            <a:endParaRPr lang="en-US" sz="4000" b="1" dirty="0">
              <a:cs typeface="+mj-cs"/>
            </a:endParaRPr>
          </a:p>
        </p:txBody>
      </p:sp>
      <p:sp>
        <p:nvSpPr>
          <p:cNvPr id="628738" name="Text Box 4"/>
          <p:cNvSpPr txBox="1">
            <a:spLocks noChangeArrowheads="1"/>
          </p:cNvSpPr>
          <p:nvPr/>
        </p:nvSpPr>
        <p:spPr bwMode="auto">
          <a:xfrm>
            <a:off x="8543928" y="76200"/>
            <a:ext cx="526981" cy="461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20</a:t>
            </a:r>
          </a:p>
        </p:txBody>
      </p:sp>
      <p:pic>
        <p:nvPicPr>
          <p:cNvPr id="62873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4212" y="1989138"/>
            <a:ext cx="6197601"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4859338" y="1844678"/>
            <a:ext cx="3960812" cy="4608513"/>
          </a:xfrm>
          <a:prstGeom prst="rect">
            <a:avLst/>
          </a:prstGeom>
          <a:noFill/>
          <a:ln>
            <a:noFill/>
          </a:ln>
          <a:effectLst>
            <a:outerShdw blurRad="63500" dist="35921" dir="2700000" algn="ctr" rotWithShape="0">
              <a:srgbClr val="000000">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lIns="91427" tIns="45714" rIns="91427" bIns="45714"/>
          <a:lst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9pPr>
          </a:lstStyle>
          <a:p>
            <a:pPr marL="0" indent="0" algn="r" eaLnBrk="1" hangingPunct="1">
              <a:buClr>
                <a:srgbClr val="00CCFF"/>
              </a:buClr>
              <a:buNone/>
              <a:defRPr/>
            </a:pPr>
            <a:r>
              <a:rPr lang="ru-RU" b="1" dirty="0" smtClean="0">
                <a:solidFill>
                  <a:srgbClr val="FFFFFF"/>
                </a:solidFill>
              </a:rPr>
              <a:t>”</a:t>
            </a:r>
            <a:r>
              <a:rPr lang="ko-KR" altLang="en-US" b="1" dirty="0" smtClean="0">
                <a:solidFill>
                  <a:srgbClr val="FFFFFF"/>
                </a:solidFill>
              </a:rPr>
              <a:t>보라 내가 </a:t>
            </a:r>
            <a:r>
              <a:rPr lang="ko-KR" altLang="en-US" b="1" dirty="0" smtClean="0">
                <a:solidFill>
                  <a:srgbClr val="FFFF00"/>
                </a:solidFill>
              </a:rPr>
              <a:t>한 돌</a:t>
            </a:r>
            <a:r>
              <a:rPr lang="ko-KR" altLang="en-US" b="1" dirty="0" smtClean="0">
                <a:solidFill>
                  <a:srgbClr val="FFFFFF"/>
                </a:solidFill>
              </a:rPr>
              <a:t>을 시온에 두어 기초를 삼았노니 곧 시험한 돌이요 귀하고 견고한 기초 돌이라 그것을 믿는 자는 급절하게 되지 아니하리로다</a:t>
            </a:r>
            <a:r>
              <a:rPr lang="en-US" altLang="ko-KR" b="1" dirty="0" smtClean="0">
                <a:solidFill>
                  <a:srgbClr val="FFFFFF"/>
                </a:solidFill>
              </a:rPr>
              <a:t>”</a:t>
            </a:r>
            <a:r>
              <a:rPr lang="en-US" b="1" dirty="0" smtClean="0">
                <a:solidFill>
                  <a:srgbClr val="FFFFFF"/>
                </a:solidFill>
              </a:rPr>
              <a:t>(</a:t>
            </a:r>
            <a:r>
              <a:rPr lang="ko-KR" altLang="en-US" b="1" dirty="0" smtClean="0">
                <a:solidFill>
                  <a:srgbClr val="FFFFFF"/>
                </a:solidFill>
              </a:rPr>
              <a:t>이사야</a:t>
            </a:r>
            <a:r>
              <a:rPr lang="en-US" b="1" dirty="0" smtClean="0">
                <a:solidFill>
                  <a:srgbClr val="FFFFFF"/>
                </a:solidFill>
              </a:rPr>
              <a:t> </a:t>
            </a:r>
            <a:r>
              <a:rPr lang="en-US" b="1" dirty="0">
                <a:solidFill>
                  <a:srgbClr val="FFFFFF"/>
                </a:solidFill>
              </a:rPr>
              <a:t>28:16)</a:t>
            </a:r>
            <a:endParaRPr lang="en-US" b="1" dirty="0" smtClean="0">
              <a:solidFill>
                <a:srgbClr val="FFFFFF"/>
              </a:solidFill>
              <a:latin typeface="Arial"/>
              <a:ea typeface="ＭＳ Ｐゴシック"/>
            </a:endParaRP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317796">
            <a:off x="815975" y="3284539"/>
            <a:ext cx="26924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0785" name="Picture 1" descr="Eph 2v20 Christ as Cornerston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577850"/>
            <a:ext cx="9144000" cy="628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Rectangle 2"/>
          <p:cNvSpPr>
            <a:spLocks noGrp="1" noChangeArrowheads="1"/>
          </p:cNvSpPr>
          <p:nvPr>
            <p:ph type="title"/>
          </p:nvPr>
        </p:nvSpPr>
        <p:spPr>
          <a:xfrm>
            <a:off x="0" y="1"/>
            <a:ext cx="8553450" cy="1323975"/>
          </a:xfrm>
          <a:solidFill>
            <a:srgbClr val="000409"/>
          </a:solidFill>
        </p:spPr>
        <p:txBody>
          <a:bodyPr/>
          <a:lstStyle/>
          <a:p>
            <a:pPr eaLnBrk="1" hangingPunct="1">
              <a:defRPr/>
            </a:pPr>
            <a:r>
              <a:rPr lang="ko-KR" altLang="en-US" b="1" dirty="0" smtClean="0">
                <a:cs typeface="+mj-cs"/>
              </a:rPr>
              <a:t>어떤이는 그리스도를 좀 더 문자 </a:t>
            </a:r>
            <a:r>
              <a:rPr lang="en-US" altLang="ko-KR" b="1" dirty="0" smtClean="0">
                <a:cs typeface="+mj-cs"/>
              </a:rPr>
              <a:t/>
            </a:r>
            <a:br>
              <a:rPr lang="en-US" altLang="ko-KR" b="1" dirty="0" smtClean="0">
                <a:cs typeface="+mj-cs"/>
              </a:rPr>
            </a:br>
            <a:r>
              <a:rPr lang="ko-KR" altLang="en-US" b="1" dirty="0" smtClean="0">
                <a:cs typeface="+mj-cs"/>
              </a:rPr>
              <a:t>그대로</a:t>
            </a:r>
            <a:r>
              <a:rPr lang="ru-RU" b="1" dirty="0" smtClean="0">
                <a:cs typeface="+mj-cs"/>
              </a:rPr>
              <a:t>”</a:t>
            </a:r>
            <a:r>
              <a:rPr lang="ko-KR" altLang="en-US" b="1" dirty="0" smtClean="0">
                <a:cs typeface="+mj-cs"/>
              </a:rPr>
              <a:t>모퉁이돌</a:t>
            </a:r>
            <a:r>
              <a:rPr lang="en-US" altLang="ko-KR" b="1" dirty="0" smtClean="0">
                <a:cs typeface="+mj-cs"/>
              </a:rPr>
              <a:t>”</a:t>
            </a:r>
            <a:r>
              <a:rPr lang="ko-KR" altLang="en-US" b="1" dirty="0" smtClean="0">
                <a:cs typeface="+mj-cs"/>
              </a:rPr>
              <a:t>로 취한다</a:t>
            </a:r>
            <a:endParaRPr lang="en-US" b="1" dirty="0" smtClean="0">
              <a:cs typeface="+mj-cs"/>
            </a:endParaRPr>
          </a:p>
        </p:txBody>
      </p:sp>
      <p:sp>
        <p:nvSpPr>
          <p:cNvPr id="630787" name="Text Box 4"/>
          <p:cNvSpPr txBox="1">
            <a:spLocks noChangeArrowheads="1"/>
          </p:cNvSpPr>
          <p:nvPr/>
        </p:nvSpPr>
        <p:spPr bwMode="auto">
          <a:xfrm>
            <a:off x="8543928" y="76200"/>
            <a:ext cx="526981" cy="461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20</a:t>
            </a:r>
          </a:p>
        </p:txBody>
      </p:sp>
    </p:spTree>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7010400" cy="838200"/>
          </a:xfrm>
        </p:spPr>
        <p:txBody>
          <a:bodyPr/>
          <a:lstStyle/>
          <a:p>
            <a:pPr algn="l" eaLnBrk="1" hangingPunct="1">
              <a:defRPr/>
            </a:pPr>
            <a:r>
              <a:rPr lang="ko-KR" altLang="en-US" sz="3600" dirty="0" smtClean="0"/>
              <a:t>하나님의 집</a:t>
            </a:r>
            <a:r>
              <a:rPr lang="en-US" sz="3600" dirty="0" smtClean="0"/>
              <a:t>(</a:t>
            </a:r>
            <a:r>
              <a:rPr lang="ko-KR" altLang="en-US" sz="3600" dirty="0" smtClean="0"/>
              <a:t>엡</a:t>
            </a:r>
            <a:r>
              <a:rPr lang="en-US" sz="3600" dirty="0" smtClean="0"/>
              <a:t> </a:t>
            </a:r>
            <a:r>
              <a:rPr lang="en-US" sz="3600" dirty="0"/>
              <a:t>2:19-22)</a:t>
            </a: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algn="ctr" eaLnBrk="1" hangingPunct="1">
              <a:defRPr/>
            </a:pPr>
            <a:r>
              <a:rPr lang="ko-KR" altLang="en-US" b="1" i="0" dirty="0" smtClean="0">
                <a:solidFill>
                  <a:schemeClr val="bg1"/>
                </a:solidFill>
              </a:rPr>
              <a:t>기초</a:t>
            </a:r>
            <a:r>
              <a:rPr lang="en-US" b="1" i="0" dirty="0" smtClean="0">
                <a:solidFill>
                  <a:schemeClr val="bg1"/>
                </a:solidFill>
              </a:rPr>
              <a:t>: </a:t>
            </a:r>
            <a:r>
              <a:rPr lang="ko-KR" altLang="en-US" b="1" i="0" dirty="0" smtClean="0">
                <a:solidFill>
                  <a:schemeClr val="bg1"/>
                </a:solidFill>
              </a:rPr>
              <a:t>주 예수 그리스도 </a:t>
            </a:r>
            <a:r>
              <a:rPr lang="en-US" b="1" i="0" dirty="0" smtClean="0">
                <a:solidFill>
                  <a:schemeClr val="bg1"/>
                </a:solidFill>
              </a:rPr>
              <a:t>(</a:t>
            </a:r>
            <a:r>
              <a:rPr lang="ko-KR" altLang="en-US" b="1" i="0" dirty="0" smtClean="0">
                <a:solidFill>
                  <a:schemeClr val="bg1"/>
                </a:solidFill>
              </a:rPr>
              <a:t>고전</a:t>
            </a:r>
            <a:r>
              <a:rPr lang="en-US" b="1" i="0" dirty="0" smtClean="0">
                <a:solidFill>
                  <a:schemeClr val="bg1"/>
                </a:solidFill>
              </a:rPr>
              <a:t>3:11)</a:t>
            </a:r>
          </a:p>
        </p:txBody>
      </p:sp>
      <p:sp>
        <p:nvSpPr>
          <p:cNvPr id="632835" name="Text Box 4"/>
          <p:cNvSpPr txBox="1">
            <a:spLocks noChangeArrowheads="1"/>
          </p:cNvSpPr>
          <p:nvPr/>
        </p:nvSpPr>
        <p:spPr bwMode="auto">
          <a:xfrm>
            <a:off x="8543928" y="76200"/>
            <a:ext cx="526981" cy="461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rPr>
              <a:t>19</a:t>
            </a: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lIns="91427" tIns="45714" rIns="91427" bIns="45714"/>
          <a:lstStyle/>
          <a:p>
            <a:pPr algn="ctr">
              <a:spcBef>
                <a:spcPct val="20000"/>
              </a:spcBef>
              <a:buClr>
                <a:srgbClr val="800040"/>
              </a:buClr>
              <a:buFont typeface="Wingdings" charset="0"/>
              <a:buNone/>
              <a:defRPr/>
            </a:pPr>
            <a:r>
              <a:rPr lang="ko-KR" altLang="en-US" sz="2800" b="1" dirty="0" smtClean="0">
                <a:solidFill>
                  <a:srgbClr val="FFFFFF"/>
                </a:solidFill>
                <a:latin typeface="Tahoma" charset="0"/>
              </a:rPr>
              <a:t>기초</a:t>
            </a:r>
            <a:r>
              <a:rPr lang="en-US" sz="2800" b="1" dirty="0" smtClean="0">
                <a:solidFill>
                  <a:srgbClr val="FFFFFF"/>
                </a:solidFill>
                <a:latin typeface="Tahoma" charset="0"/>
              </a:rPr>
              <a:t>: </a:t>
            </a:r>
            <a:r>
              <a:rPr lang="ko-KR" altLang="en-US" sz="2800" b="1" dirty="0" smtClean="0">
                <a:solidFill>
                  <a:srgbClr val="FFFFFF"/>
                </a:solidFill>
                <a:latin typeface="Tahoma" charset="0"/>
              </a:rPr>
              <a:t>사도들</a:t>
            </a:r>
            <a:r>
              <a:rPr lang="en-US" sz="2800" b="1" dirty="0" smtClean="0">
                <a:solidFill>
                  <a:srgbClr val="FFFFFF"/>
                </a:solidFill>
                <a:latin typeface="Tahoma" charset="0"/>
              </a:rPr>
              <a:t> </a:t>
            </a:r>
            <a:r>
              <a:rPr lang="en-US" sz="2800" b="1" dirty="0">
                <a:solidFill>
                  <a:srgbClr val="FFFFFF"/>
                </a:solidFill>
                <a:latin typeface="Tahoma" charset="0"/>
              </a:rPr>
              <a:t>&amp; </a:t>
            </a:r>
            <a:r>
              <a:rPr lang="ko-KR" altLang="en-US" sz="2800" b="1" dirty="0" smtClean="0">
                <a:solidFill>
                  <a:srgbClr val="FFFFFF"/>
                </a:solidFill>
                <a:latin typeface="Tahoma" charset="0"/>
              </a:rPr>
              <a:t>선지자들</a:t>
            </a:r>
            <a:r>
              <a:rPr lang="en-US" sz="2800" b="1" dirty="0" smtClean="0">
                <a:solidFill>
                  <a:srgbClr val="FFFFFF"/>
                </a:solidFill>
                <a:latin typeface="Tahoma" charset="0"/>
              </a:rPr>
              <a:t> (</a:t>
            </a:r>
            <a:r>
              <a:rPr lang="ko-KR" altLang="en-US" sz="2800" b="1" dirty="0" smtClean="0">
                <a:solidFill>
                  <a:srgbClr val="FFFFFF"/>
                </a:solidFill>
                <a:latin typeface="Tahoma" charset="0"/>
              </a:rPr>
              <a:t>엡</a:t>
            </a:r>
            <a:r>
              <a:rPr lang="en-US" sz="2800" b="1" dirty="0" smtClean="0">
                <a:solidFill>
                  <a:srgbClr val="FFFFFF"/>
                </a:solidFill>
                <a:latin typeface="Tahoma" charset="0"/>
              </a:rPr>
              <a:t> </a:t>
            </a:r>
            <a:r>
              <a:rPr lang="en-US" sz="2800" b="1" dirty="0">
                <a:solidFill>
                  <a:srgbClr val="FFFFFF"/>
                </a:solidFill>
                <a:latin typeface="Tahoma" charset="0"/>
              </a:rPr>
              <a:t>2:20)</a:t>
            </a:r>
          </a:p>
        </p:txBody>
      </p:sp>
      <p:sp>
        <p:nvSpPr>
          <p:cNvPr id="20486" name="Rectangle 6"/>
          <p:cNvSpPr>
            <a:spLocks noChangeArrowheads="1"/>
          </p:cNvSpPr>
          <p:nvPr/>
        </p:nvSpPr>
        <p:spPr bwMode="auto">
          <a:xfrm rot="-5400000">
            <a:off x="685800" y="3276600"/>
            <a:ext cx="3352800" cy="6096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lIns="91427" tIns="45714" rIns="91427" bIns="45714"/>
          <a:lstStyle/>
          <a:p>
            <a:pPr algn="ctr">
              <a:spcBef>
                <a:spcPct val="20000"/>
              </a:spcBef>
              <a:buClr>
                <a:srgbClr val="800040"/>
              </a:buClr>
              <a:buFont typeface="Wingdings" charset="0"/>
              <a:buNone/>
              <a:defRPr/>
            </a:pPr>
            <a:r>
              <a:rPr lang="ko-KR" altLang="en-US" sz="2800" b="1" dirty="0" smtClean="0">
                <a:solidFill>
                  <a:srgbClr val="FFFFFF"/>
                </a:solidFill>
                <a:latin typeface="Tahoma" charset="0"/>
              </a:rPr>
              <a:t>전도자</a:t>
            </a:r>
            <a:endParaRPr lang="en-US" sz="2800" b="1" dirty="0">
              <a:solidFill>
                <a:srgbClr val="FFFFFF"/>
              </a:solidFill>
              <a:latin typeface="Tahoma" charset="0"/>
            </a:endParaRPr>
          </a:p>
        </p:txBody>
      </p:sp>
      <p:sp>
        <p:nvSpPr>
          <p:cNvPr id="20487" name="Rectangle 7"/>
          <p:cNvSpPr>
            <a:spLocks noChangeArrowheads="1"/>
          </p:cNvSpPr>
          <p:nvPr/>
        </p:nvSpPr>
        <p:spPr bwMode="auto">
          <a:xfrm rot="-5400000">
            <a:off x="4648200" y="3276600"/>
            <a:ext cx="3352800" cy="6096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lIns="91427" tIns="45714" rIns="91427" bIns="45714"/>
          <a:lstStyle/>
          <a:p>
            <a:pPr algn="ctr">
              <a:spcBef>
                <a:spcPct val="20000"/>
              </a:spcBef>
              <a:buClr>
                <a:srgbClr val="800040"/>
              </a:buClr>
              <a:buFont typeface="Wingdings" charset="0"/>
              <a:buNone/>
              <a:defRPr/>
            </a:pPr>
            <a:r>
              <a:rPr lang="ko-KR" altLang="en-US" sz="2800" b="1" dirty="0" smtClean="0">
                <a:solidFill>
                  <a:srgbClr val="FFFFFF"/>
                </a:solidFill>
                <a:latin typeface="Tahoma" charset="0"/>
              </a:rPr>
              <a:t>교사들</a:t>
            </a:r>
            <a:endParaRPr lang="en-US" sz="2800" b="1" dirty="0">
              <a:solidFill>
                <a:srgbClr val="FFFFFF"/>
              </a:solidFill>
              <a:latin typeface="Tahoma" charset="0"/>
            </a:endParaRPr>
          </a:p>
        </p:txBody>
      </p:sp>
      <p:sp>
        <p:nvSpPr>
          <p:cNvPr id="20488" name="Rectangle 8"/>
          <p:cNvSpPr>
            <a:spLocks noChangeArrowheads="1"/>
          </p:cNvSpPr>
          <p:nvPr/>
        </p:nvSpPr>
        <p:spPr bwMode="auto">
          <a:xfrm rot="-5400000">
            <a:off x="2209800" y="2971801"/>
            <a:ext cx="3962400" cy="6096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lIns="91427" tIns="45714" rIns="91427" bIns="45714"/>
          <a:lstStyle/>
          <a:p>
            <a:pPr algn="ctr">
              <a:spcBef>
                <a:spcPct val="20000"/>
              </a:spcBef>
              <a:buClr>
                <a:srgbClr val="800040"/>
              </a:buClr>
              <a:buFont typeface="Wingdings" charset="0"/>
              <a:buNone/>
              <a:defRPr/>
            </a:pPr>
            <a:r>
              <a:rPr lang="ko-KR" altLang="en-US" sz="2800" b="1" dirty="0" smtClean="0">
                <a:solidFill>
                  <a:srgbClr val="FFFFFF"/>
                </a:solidFill>
                <a:latin typeface="Tahoma" charset="0"/>
              </a:rPr>
              <a:t>목사</a:t>
            </a:r>
            <a:r>
              <a:rPr lang="en-US" altLang="ko-KR" sz="2800" b="1" dirty="0" smtClean="0">
                <a:solidFill>
                  <a:srgbClr val="FFFFFF"/>
                </a:solidFill>
                <a:latin typeface="Tahoma" charset="0"/>
              </a:rPr>
              <a:t>-</a:t>
            </a:r>
            <a:r>
              <a:rPr lang="ko-KR" altLang="en-US" sz="2800" b="1" dirty="0" smtClean="0">
                <a:solidFill>
                  <a:srgbClr val="FFFFFF"/>
                </a:solidFill>
                <a:latin typeface="Tahoma" charset="0"/>
              </a:rPr>
              <a:t>교사들</a:t>
            </a:r>
            <a:endParaRPr lang="en-US" sz="2800" b="1" dirty="0">
              <a:solidFill>
                <a:srgbClr val="FFFFFF"/>
              </a:solidFill>
              <a:latin typeface="Tahoma" charset="0"/>
            </a:endParaRPr>
          </a:p>
        </p:txBody>
      </p:sp>
      <p:grpSp>
        <p:nvGrpSpPr>
          <p:cNvPr id="20489" name="Group 9"/>
          <p:cNvGrpSpPr>
            <a:grpSpLocks/>
          </p:cNvGrpSpPr>
          <p:nvPr/>
        </p:nvGrpSpPr>
        <p:grpSpPr bwMode="auto">
          <a:xfrm>
            <a:off x="1143001"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p>
              <a:pPr algn="ctr">
                <a:spcBef>
                  <a:spcPct val="20000"/>
                </a:spcBef>
                <a:buClr>
                  <a:srgbClr val="800040"/>
                </a:buClr>
                <a:buFont typeface="Wingdings" charset="0"/>
                <a:buNone/>
                <a:defRPr/>
              </a:pPr>
              <a:endParaRPr lang="en-US" sz="2800" b="1">
                <a:solidFill>
                  <a:srgbClr val="FFFFFF"/>
                </a:solidFill>
                <a:latin typeface="Tahoma" charset="0"/>
              </a:endParaRPr>
            </a:p>
          </p:txBody>
        </p:sp>
        <p:sp>
          <p:nvSpPr>
            <p:cNvPr id="20491" name="Rectangle 11" descr="Purple mesh"/>
            <p:cNvSpPr>
              <a:spLocks noChangeArrowheads="1"/>
            </p:cNvSpPr>
            <p:nvPr/>
          </p:nvSpPr>
          <p:spPr bwMode="auto">
            <a:xfrm rot="1429592">
              <a:off x="2496" y="960"/>
              <a:ext cx="2112" cy="384"/>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p>
              <a:pPr algn="ctr">
                <a:spcBef>
                  <a:spcPct val="20000"/>
                </a:spcBef>
                <a:buClr>
                  <a:srgbClr val="800040"/>
                </a:buClr>
                <a:buFont typeface="Wingdings" charset="0"/>
                <a:buNone/>
                <a:defRPr/>
              </a:pPr>
              <a:endParaRPr lang="en-US" sz="2800" b="1">
                <a:solidFill>
                  <a:srgbClr val="FFFFFF"/>
                </a:solidFill>
                <a:latin typeface="Tahoma" charset="0"/>
              </a:endParaRPr>
            </a:p>
          </p:txBody>
        </p:sp>
      </p:grpSp>
      <p:sp>
        <p:nvSpPr>
          <p:cNvPr id="20492" name="Text Box 12"/>
          <p:cNvSpPr txBox="1">
            <a:spLocks noChangeArrowheads="1"/>
          </p:cNvSpPr>
          <p:nvPr/>
        </p:nvSpPr>
        <p:spPr bwMode="auto">
          <a:xfrm>
            <a:off x="6930322" y="3292477"/>
            <a:ext cx="2102553" cy="830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ko-KR" altLang="en-US" i="1" dirty="0" smtClean="0">
                <a:solidFill>
                  <a:srgbClr val="000000"/>
                </a:solidFill>
                <a:latin typeface="Tahoma" charset="0"/>
              </a:rPr>
              <a:t>갖추어진 은사</a:t>
            </a:r>
            <a:endParaRPr lang="en-US" altLang="ko-KR" i="1" dirty="0" smtClean="0">
              <a:solidFill>
                <a:srgbClr val="000000"/>
              </a:solidFill>
              <a:latin typeface="Tahoma" charset="0"/>
            </a:endParaRPr>
          </a:p>
          <a:p>
            <a:pPr algn="r"/>
            <a:r>
              <a:rPr lang="en-US" i="1" dirty="0" smtClean="0">
                <a:solidFill>
                  <a:srgbClr val="000000"/>
                </a:solidFill>
                <a:latin typeface="Tahoma" charset="0"/>
              </a:rPr>
              <a:t>(</a:t>
            </a:r>
            <a:r>
              <a:rPr lang="ko-KR" altLang="en-US" i="1" dirty="0" smtClean="0">
                <a:solidFill>
                  <a:srgbClr val="000000"/>
                </a:solidFill>
                <a:latin typeface="Tahoma" charset="0"/>
              </a:rPr>
              <a:t>엡</a:t>
            </a:r>
            <a:r>
              <a:rPr lang="en-US" i="1" dirty="0" smtClean="0">
                <a:solidFill>
                  <a:srgbClr val="000000"/>
                </a:solidFill>
                <a:latin typeface="Tahoma" charset="0"/>
              </a:rPr>
              <a:t> </a:t>
            </a:r>
            <a:r>
              <a:rPr lang="en-US" i="1" dirty="0">
                <a:solidFill>
                  <a:srgbClr val="000000"/>
                </a:solidFill>
                <a:latin typeface="Tahoma" charset="0"/>
              </a:rPr>
              <a:t>4:11-12a)</a:t>
            </a:r>
          </a:p>
        </p:txBody>
      </p:sp>
      <p:sp>
        <p:nvSpPr>
          <p:cNvPr id="632842" name="Text Box 13"/>
          <p:cNvSpPr txBox="1">
            <a:spLocks noChangeArrowheads="1"/>
          </p:cNvSpPr>
          <p:nvPr/>
        </p:nvSpPr>
        <p:spPr bwMode="auto">
          <a:xfrm>
            <a:off x="1371600" y="6553201"/>
            <a:ext cx="5131967" cy="307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ko-KR" altLang="en-US" sz="1400" dirty="0" smtClean="0">
                <a:solidFill>
                  <a:srgbClr val="000000"/>
                </a:solidFill>
                <a:latin typeface="Tahoma" charset="0"/>
              </a:rPr>
              <a:t>챨스 스윈돌</a:t>
            </a:r>
            <a:r>
              <a:rPr lang="en-US" altLang="ko-KR" sz="1400" dirty="0">
                <a:solidFill>
                  <a:srgbClr val="000000"/>
                </a:solidFill>
                <a:latin typeface="Tahoma" charset="0"/>
              </a:rPr>
              <a:t> </a:t>
            </a:r>
            <a:r>
              <a:rPr lang="en-US" altLang="ko-KR" sz="1400" dirty="0" smtClean="0">
                <a:solidFill>
                  <a:srgbClr val="000000"/>
                </a:solidFill>
                <a:latin typeface="Tahoma" charset="0"/>
              </a:rPr>
              <a:t>“</a:t>
            </a:r>
            <a:r>
              <a:rPr lang="ko-KR" altLang="en-US" sz="1400" dirty="0" smtClean="0">
                <a:solidFill>
                  <a:srgbClr val="000000"/>
                </a:solidFill>
                <a:latin typeface="Tahoma" charset="0"/>
              </a:rPr>
              <a:t>영적 은사 스터디 가이드</a:t>
            </a:r>
            <a:r>
              <a:rPr lang="en-US" altLang="ko-KR" sz="1400" dirty="0" smtClean="0">
                <a:solidFill>
                  <a:srgbClr val="000000"/>
                </a:solidFill>
                <a:latin typeface="Tahoma" charset="0"/>
              </a:rPr>
              <a:t>”</a:t>
            </a:r>
            <a:r>
              <a:rPr lang="ko-KR" altLang="en-US" sz="1400" dirty="0" smtClean="0">
                <a:solidFill>
                  <a:srgbClr val="000000"/>
                </a:solidFill>
                <a:latin typeface="Tahoma" charset="0"/>
              </a:rPr>
              <a:t>를 참조</a:t>
            </a:r>
            <a:r>
              <a:rPr lang="en-US" altLang="ja-JP" sz="1400" dirty="0" smtClean="0">
                <a:solidFill>
                  <a:srgbClr val="000000"/>
                </a:solidFill>
                <a:latin typeface="Tahoma" charset="0"/>
              </a:rPr>
              <a:t> (</a:t>
            </a:r>
            <a:r>
              <a:rPr lang="ko-KR" altLang="en-US" sz="1400" dirty="0" smtClean="0">
                <a:solidFill>
                  <a:srgbClr val="000000"/>
                </a:solidFill>
                <a:latin typeface="Tahoma" charset="0"/>
              </a:rPr>
              <a:t>아이에프엘</a:t>
            </a:r>
            <a:r>
              <a:rPr lang="en-US" altLang="ja-JP" sz="1400" dirty="0" smtClean="0">
                <a:solidFill>
                  <a:srgbClr val="000000"/>
                </a:solidFill>
                <a:latin typeface="Tahoma" charset="0"/>
              </a:rPr>
              <a:t>, </a:t>
            </a:r>
            <a:r>
              <a:rPr lang="en-US" altLang="ja-JP" sz="1400" dirty="0">
                <a:solidFill>
                  <a:srgbClr val="000000"/>
                </a:solidFill>
                <a:latin typeface="Tahoma" charset="0"/>
              </a:rPr>
              <a:t>1983), 7</a:t>
            </a:r>
            <a:endParaRPr lang="en-US" sz="1400" dirty="0">
              <a:solidFill>
                <a:srgbClr val="000000"/>
              </a:solidFill>
              <a:latin typeface="Tahoma" charset="0"/>
            </a:endParaRPr>
          </a:p>
        </p:txBody>
      </p:sp>
      <p:sp>
        <p:nvSpPr>
          <p:cNvPr id="20494" name="Text Box 14"/>
          <p:cNvSpPr txBox="1">
            <a:spLocks noChangeArrowheads="1"/>
          </p:cNvSpPr>
          <p:nvPr/>
        </p:nvSpPr>
        <p:spPr bwMode="auto">
          <a:xfrm>
            <a:off x="6172304" y="990602"/>
            <a:ext cx="2860572" cy="830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ko-KR" altLang="en-US" i="1" dirty="0" smtClean="0">
                <a:solidFill>
                  <a:srgbClr val="000000"/>
                </a:solidFill>
                <a:latin typeface="Tahoma" charset="0"/>
              </a:rPr>
              <a:t>갖추어지지 않은 은사</a:t>
            </a:r>
            <a:r>
              <a:rPr lang="en-US" i="1" dirty="0">
                <a:solidFill>
                  <a:srgbClr val="000000"/>
                </a:solidFill>
                <a:latin typeface="Tahoma" charset="0"/>
              </a:rPr>
              <a:t/>
            </a:r>
            <a:br>
              <a:rPr lang="en-US" i="1" dirty="0">
                <a:solidFill>
                  <a:srgbClr val="000000"/>
                </a:solidFill>
                <a:latin typeface="Tahoma" charset="0"/>
              </a:rPr>
            </a:br>
            <a:r>
              <a:rPr lang="en-US" i="1" dirty="0" smtClean="0">
                <a:solidFill>
                  <a:srgbClr val="000000"/>
                </a:solidFill>
                <a:latin typeface="Tahoma" charset="0"/>
              </a:rPr>
              <a:t>(</a:t>
            </a:r>
            <a:r>
              <a:rPr lang="ko-KR" altLang="en-US" i="1" dirty="0" smtClean="0">
                <a:solidFill>
                  <a:srgbClr val="000000"/>
                </a:solidFill>
                <a:latin typeface="Tahoma" charset="0"/>
              </a:rPr>
              <a:t>엡</a:t>
            </a:r>
            <a:r>
              <a:rPr lang="en-US" i="1" dirty="0" smtClean="0">
                <a:solidFill>
                  <a:srgbClr val="000000"/>
                </a:solidFill>
                <a:latin typeface="Tahoma" charset="0"/>
              </a:rPr>
              <a:t> </a:t>
            </a:r>
            <a:r>
              <a:rPr lang="en-US" i="1" dirty="0">
                <a:solidFill>
                  <a:srgbClr val="000000"/>
                </a:solidFill>
                <a:latin typeface="Tahoma" charset="0"/>
              </a:rPr>
              <a:t>4:12b)</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000"/>
                            </p:stCondLst>
                            <p:childTnLst>
                              <p:par>
                                <p:cTn id="36" presetID="1" presetClass="entr" presetSubtype="0" fill="hold" grpId="0" nodeType="afterEffect">
                                  <p:stCondLst>
                                    <p:cond delay="0"/>
                                  </p:stCondLst>
                                  <p:childTnLst>
                                    <p:set>
                                      <p:cBhvr>
                                        <p:cTn id="37" dur="1" fill="hold">
                                          <p:stCondLst>
                                            <p:cond delay="0"/>
                                          </p:stCondLst>
                                        </p:cTn>
                                        <p:tgtEl>
                                          <p:spTgt spid="20492"/>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5" presetClass="entr" presetSubtype="0" fill="hold" nodeType="clickEffect">
                                  <p:stCondLst>
                                    <p:cond delay="0"/>
                                  </p:stCondLst>
                                  <p:childTnLst>
                                    <p:set>
                                      <p:cBhvr>
                                        <p:cTn id="41" dur="1" fill="hold">
                                          <p:stCondLst>
                                            <p:cond delay="0"/>
                                          </p:stCondLst>
                                        </p:cTn>
                                        <p:tgtEl>
                                          <p:spTgt spid="20489"/>
                                        </p:tgtEl>
                                        <p:attrNameLst>
                                          <p:attrName>style.visibility</p:attrName>
                                        </p:attrNameLst>
                                      </p:cBhvr>
                                      <p:to>
                                        <p:strVal val="visible"/>
                                      </p:to>
                                    </p:set>
                                    <p:anim calcmode="lin" valueType="num">
                                      <p:cBhvr>
                                        <p:cTn id="42" dur="1000" fill="hold"/>
                                        <p:tgtEl>
                                          <p:spTgt spid="20489"/>
                                        </p:tgtEl>
                                        <p:attrNameLst>
                                          <p:attrName>ppt_w</p:attrName>
                                        </p:attrNameLst>
                                      </p:cBhvr>
                                      <p:tavLst>
                                        <p:tav tm="0">
                                          <p:val>
                                            <p:fltVal val="0"/>
                                          </p:val>
                                        </p:tav>
                                        <p:tav tm="100000">
                                          <p:val>
                                            <p:strVal val="#ppt_w"/>
                                          </p:val>
                                        </p:tav>
                                      </p:tavLst>
                                    </p:anim>
                                    <p:anim calcmode="lin" valueType="num">
                                      <p:cBhvr>
                                        <p:cTn id="43" dur="1000" fill="hold"/>
                                        <p:tgtEl>
                                          <p:spTgt spid="20489"/>
                                        </p:tgtEl>
                                        <p:attrNameLst>
                                          <p:attrName>ppt_h</p:attrName>
                                        </p:attrNameLst>
                                      </p:cBhvr>
                                      <p:tavLst>
                                        <p:tav tm="0">
                                          <p:val>
                                            <p:fltVal val="0"/>
                                          </p:val>
                                        </p:tav>
                                        <p:tav tm="100000">
                                          <p:val>
                                            <p:strVal val="#ppt_h"/>
                                          </p:val>
                                        </p:tav>
                                      </p:tavLst>
                                    </p:anim>
                                    <p:anim calcmode="lin" valueType="num">
                                      <p:cBhvr>
                                        <p:cTn id="44"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1000"/>
                            </p:stCondLst>
                            <p:childTnLst>
                              <p:par>
                                <p:cTn id="47" presetID="1" presetClass="entr" presetSubtype="0" fill="hold" grpId="0" nodeType="afterEffect">
                                  <p:stCondLst>
                                    <p:cond delay="0"/>
                                  </p:stCondLst>
                                  <p:childTnLst>
                                    <p:set>
                                      <p:cBhvr>
                                        <p:cTn id="48" dur="1" fill="hold">
                                          <p:stCondLst>
                                            <p:cond delay="0"/>
                                          </p:stCondLst>
                                        </p:cTn>
                                        <p:tgtEl>
                                          <p:spTgt spid="20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6" grpId="0" animBg="1"/>
      <p:bldP spid="20487" grpId="0" animBg="1"/>
      <p:bldP spid="20488" grpId="0" animBg="1"/>
      <p:bldP spid="20492" grpId="0"/>
      <p:bldP spid="20494"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914400" y="3020144"/>
            <a:ext cx="7543800" cy="3505200"/>
          </a:xfrm>
          <a:effectLst/>
        </p:spPr>
        <p:txBody>
          <a:bodyPr/>
          <a:lstStyle/>
          <a:p>
            <a:pPr eaLnBrk="1" hangingPunct="1">
              <a:defRPr/>
            </a:pPr>
            <a:r>
              <a:rPr kumimoji="0" lang="ru-RU" sz="3600" b="1" dirty="0">
                <a:effectLst>
                  <a:glow rad="101600">
                    <a:srgbClr val="000409">
                      <a:alpha val="75000"/>
                    </a:srgbClr>
                  </a:glow>
                </a:effectLst>
              </a:rPr>
              <a:t> </a:t>
            </a:r>
            <a:r>
              <a:rPr kumimoji="0" lang="ru-RU" sz="3600" b="1" dirty="0" smtClean="0">
                <a:effectLst>
                  <a:glow rad="101600">
                    <a:srgbClr val="000409">
                      <a:alpha val="75000"/>
                    </a:srgbClr>
                  </a:glow>
                </a:effectLst>
              </a:rPr>
              <a:t>‘’</a:t>
            </a:r>
            <a:r>
              <a:rPr kumimoji="0" lang="ko-KR" altLang="en-US" sz="3600" b="1" dirty="0" smtClean="0">
                <a:effectLst>
                  <a:glow rad="101600">
                    <a:srgbClr val="000409">
                      <a:alpha val="75000"/>
                    </a:srgbClr>
                  </a:glow>
                </a:effectLst>
              </a:rPr>
              <a:t>거룩한 </a:t>
            </a:r>
            <a:r>
              <a:rPr kumimoji="0" lang="ko-KR" altLang="en-US" sz="3600" b="1" dirty="0" smtClean="0">
                <a:solidFill>
                  <a:srgbClr val="FFFF00"/>
                </a:solidFill>
                <a:effectLst>
                  <a:glow rad="101600">
                    <a:srgbClr val="000409">
                      <a:alpha val="75000"/>
                    </a:srgbClr>
                  </a:glow>
                </a:effectLst>
              </a:rPr>
              <a:t>계시</a:t>
            </a:r>
            <a:r>
              <a:rPr kumimoji="0" lang="en-US" altLang="ko-KR" sz="3600" b="1" dirty="0" smtClean="0">
                <a:effectLst>
                  <a:glow rad="101600">
                    <a:srgbClr val="000409">
                      <a:alpha val="75000"/>
                    </a:srgbClr>
                  </a:glow>
                </a:effectLst>
              </a:rPr>
              <a:t>,</a:t>
            </a:r>
            <a:r>
              <a:rPr kumimoji="0" lang="ko-KR" altLang="en-US" sz="3600" b="1" dirty="0" smtClean="0">
                <a:effectLst>
                  <a:glow rad="101600">
                    <a:srgbClr val="000409">
                      <a:alpha val="75000"/>
                    </a:srgbClr>
                  </a:glow>
                </a:effectLst>
              </a:rPr>
              <a:t> 확실한 </a:t>
            </a:r>
            <a:r>
              <a:rPr kumimoji="0" lang="ko-KR" altLang="en-US" sz="3600" b="1" dirty="0" smtClean="0">
                <a:solidFill>
                  <a:srgbClr val="FFFF00"/>
                </a:solidFill>
                <a:effectLst>
                  <a:glow rad="101600">
                    <a:srgbClr val="000409">
                      <a:alpha val="75000"/>
                    </a:srgbClr>
                  </a:glow>
                </a:effectLst>
              </a:rPr>
              <a:t>권위</a:t>
            </a:r>
            <a:r>
              <a:rPr kumimoji="0" lang="en-US" altLang="ko-KR" sz="3600" b="1" dirty="0" smtClean="0">
                <a:effectLst>
                  <a:glow rad="101600">
                    <a:srgbClr val="000409">
                      <a:alpha val="75000"/>
                    </a:srgbClr>
                  </a:glow>
                </a:effectLst>
              </a:rPr>
              <a:t>,</a:t>
            </a:r>
            <a:r>
              <a:rPr kumimoji="0" lang="ko-KR" altLang="en-US" sz="3600" b="1" dirty="0" smtClean="0">
                <a:effectLst>
                  <a:glow rad="101600">
                    <a:srgbClr val="000409">
                      <a:alpha val="75000"/>
                    </a:srgbClr>
                  </a:glow>
                </a:effectLst>
              </a:rPr>
              <a:t> 그리고 </a:t>
            </a:r>
            <a:r>
              <a:rPr kumimoji="0" lang="ko-KR" altLang="en-US" sz="3600" b="1" dirty="0" smtClean="0">
                <a:solidFill>
                  <a:srgbClr val="FFFF00"/>
                </a:solidFill>
                <a:effectLst>
                  <a:glow rad="101600">
                    <a:srgbClr val="000409">
                      <a:alpha val="75000"/>
                    </a:srgbClr>
                  </a:glow>
                </a:effectLst>
              </a:rPr>
              <a:t>기적</a:t>
            </a:r>
            <a:r>
              <a:rPr kumimoji="0" lang="ko-KR" altLang="en-US" sz="3600" b="1" dirty="0" smtClean="0">
                <a:effectLst>
                  <a:glow rad="101600">
                    <a:srgbClr val="000409">
                      <a:alpha val="75000"/>
                    </a:srgbClr>
                  </a:glow>
                </a:effectLst>
              </a:rPr>
              <a:t>을 통한 진정성으로 기름부으신 은사로 이 땅에 교회를 </a:t>
            </a:r>
            <a:r>
              <a:rPr kumimoji="0" lang="ko-KR" altLang="en-US" sz="3600" b="1" dirty="0" smtClean="0">
                <a:solidFill>
                  <a:srgbClr val="FFFF00"/>
                </a:solidFill>
                <a:effectLst>
                  <a:glow rad="101600">
                    <a:srgbClr val="000409">
                      <a:alpha val="75000"/>
                    </a:srgbClr>
                  </a:glow>
                </a:effectLst>
              </a:rPr>
              <a:t>세움</a:t>
            </a:r>
            <a:r>
              <a:rPr kumimoji="0" lang="en-US" sz="3600" b="1" dirty="0" smtClean="0">
                <a:effectLst>
                  <a:glow rad="101600">
                    <a:srgbClr val="000409">
                      <a:alpha val="75000"/>
                    </a:srgbClr>
                  </a:glow>
                </a:effectLst>
              </a:rPr>
              <a:t>.</a:t>
            </a:r>
            <a:r>
              <a:rPr kumimoji="0" lang="ru-RU" altLang="ja-JP" sz="3600" b="1" dirty="0">
                <a:effectLst>
                  <a:glow rad="101600">
                    <a:srgbClr val="000409">
                      <a:alpha val="75000"/>
                    </a:srgbClr>
                  </a:glow>
                </a:effectLst>
              </a:rPr>
              <a:t>"</a:t>
            </a:r>
            <a:endParaRPr kumimoji="0" lang="en-US" sz="3600" b="1" dirty="0">
              <a:effectLst>
                <a:glow rad="101600">
                  <a:srgbClr val="000409">
                    <a:alpha val="75000"/>
                  </a:srgbClr>
                </a:glow>
              </a:effectLst>
            </a:endParaRPr>
          </a:p>
        </p:txBody>
      </p:sp>
      <p:sp>
        <p:nvSpPr>
          <p:cNvPr id="634882" name="Text Box 4"/>
          <p:cNvSpPr txBox="1">
            <a:spLocks noChangeArrowheads="1"/>
          </p:cNvSpPr>
          <p:nvPr/>
        </p:nvSpPr>
        <p:spPr bwMode="auto">
          <a:xfrm>
            <a:off x="8543928" y="76200"/>
            <a:ext cx="526981" cy="461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rPr>
              <a:t>20</a:t>
            </a:r>
          </a:p>
        </p:txBody>
      </p:sp>
      <p:pic>
        <p:nvPicPr>
          <p:cNvPr id="63488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43514" y="115888"/>
            <a:ext cx="32893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Rectangle 2"/>
          <p:cNvSpPr>
            <a:spLocks noGrp="1" noChangeArrowheads="1"/>
          </p:cNvSpPr>
          <p:nvPr>
            <p:ph type="title"/>
          </p:nvPr>
        </p:nvSpPr>
        <p:spPr>
          <a:xfrm>
            <a:off x="395289" y="215903"/>
            <a:ext cx="5184775" cy="2276475"/>
          </a:xfrm>
        </p:spPr>
        <p:txBody>
          <a:bodyPr/>
          <a:lstStyle/>
          <a:p>
            <a:pPr eaLnBrk="1" hangingPunct="1">
              <a:defRPr/>
            </a:pPr>
            <a:r>
              <a:rPr kumimoji="0" lang="ko-KR" altLang="en-US" sz="6600" b="1" dirty="0">
                <a:solidFill>
                  <a:srgbClr val="FFFF00"/>
                </a:solidFill>
                <a:latin typeface="Arial"/>
                <a:cs typeface="Arial"/>
              </a:rPr>
              <a:t>사도</a:t>
            </a:r>
            <a:r>
              <a:rPr kumimoji="0" lang="ko-KR" altLang="en-US" b="1" dirty="0" smtClean="0">
                <a:latin typeface="Arial"/>
                <a:cs typeface="Arial"/>
              </a:rPr>
              <a:t>의 은사는 무엇인가</a:t>
            </a:r>
            <a:r>
              <a:rPr kumimoji="0" lang="en-US" altLang="ko-KR" b="1" dirty="0" smtClean="0">
                <a:latin typeface="Arial"/>
                <a:cs typeface="Arial"/>
              </a:rPr>
              <a:t>?</a:t>
            </a:r>
            <a:r>
              <a:rPr kumimoji="0" lang="en-US" b="1" dirty="0" smtClean="0">
                <a:latin typeface="Arial"/>
                <a:cs typeface="Arial"/>
              </a:rPr>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p:cTn id="7" dur="1000" fill="hold"/>
                                        <p:tgtEl>
                                          <p:spTgt spid="12291">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12291">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12291">
                                            <p:txEl>
                                              <p:pRg st="0" end="0"/>
                                            </p:txEl>
                                          </p:spTgt>
                                        </p:tgtEl>
                                        <p:attrNameLst>
                                          <p:attrName>ppt_y</p:attrName>
                                        </p:attrNameLst>
                                      </p:cBhvr>
                                      <p:tavLst>
                                        <p:tav tm="0">
                                          <p:val>
                                            <p:strVal val="#ppt_y"/>
                                          </p:val>
                                        </p:tav>
                                        <p:tav tm="100000">
                                          <p:val>
                                            <p:strVal val="#ppt_y"/>
                                          </p:val>
                                        </p:tav>
                                      </p:tavLst>
                                    </p:anim>
                                    <p:animEffect transition="in" filter="fade">
                                      <p:cBhvr>
                                        <p:cTn id="10" dur="1000"/>
                                        <p:tgtEl>
                                          <p:spTgt spid="122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0"/>
            <a:ext cx="9144000" cy="6858000"/>
          </a:xfrm>
          <a:prstGeom prst="rect">
            <a:avLst/>
          </a:prstGeom>
          <a:gradFill rotWithShape="0">
            <a:gsLst>
              <a:gs pos="0">
                <a:srgbClr val="121D91">
                  <a:gamma/>
                  <a:shade val="0"/>
                  <a:invGamma/>
                </a:srgbClr>
              </a:gs>
              <a:gs pos="50000">
                <a:srgbClr val="121D91"/>
              </a:gs>
              <a:gs pos="100000">
                <a:srgbClr val="121D91">
                  <a:gamma/>
                  <a:shade val="0"/>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r>
              <a:rPr lang="en-US" sz="1800">
                <a:solidFill>
                  <a:srgbClr val="000000"/>
                </a:solidFill>
                <a:latin typeface="Arial" charset="0"/>
                <a:cs typeface="Arial" charset="0"/>
              </a:rPr>
              <a:t>Dr. Rick Griffith</a:t>
            </a:r>
          </a:p>
          <a:p>
            <a:pPr algn="ctr">
              <a:defRPr/>
            </a:pPr>
            <a:r>
              <a:rPr lang="en-US" sz="1800">
                <a:solidFill>
                  <a:srgbClr val="000000"/>
                </a:solidFill>
                <a:latin typeface="Arial" charset="0"/>
                <a:cs typeface="Arial" charset="0"/>
              </a:rPr>
              <a:t>International Baptist Church of Singapore</a:t>
            </a:r>
          </a:p>
          <a:p>
            <a:pPr algn="ctr">
              <a:defRPr/>
            </a:pPr>
            <a:r>
              <a:rPr lang="en-US" sz="1800">
                <a:solidFill>
                  <a:srgbClr val="000000"/>
                </a:solidFill>
                <a:latin typeface="Arial" charset="0"/>
                <a:cs typeface="Arial" charset="0"/>
              </a:rPr>
              <a:t>22 May 2005</a:t>
            </a:r>
          </a:p>
        </p:txBody>
      </p:sp>
      <p:sp>
        <p:nvSpPr>
          <p:cNvPr id="22531" name="Rectangle 3"/>
          <p:cNvSpPr>
            <a:spLocks noChangeArrowheads="1"/>
          </p:cNvSpPr>
          <p:nvPr/>
        </p:nvSpPr>
        <p:spPr bwMode="auto">
          <a:xfrm>
            <a:off x="682625" y="763591"/>
            <a:ext cx="8064500" cy="5705475"/>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22532" name="Text Box 4"/>
          <p:cNvSpPr txBox="1">
            <a:spLocks noChangeArrowheads="1"/>
          </p:cNvSpPr>
          <p:nvPr/>
        </p:nvSpPr>
        <p:spPr bwMode="auto">
          <a:xfrm>
            <a:off x="8880245" y="5701492"/>
            <a:ext cx="184611" cy="400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03" tIns="45702" rIns="91403" bIns="45702" anchor="ctr">
            <a:spAutoFit/>
          </a:bodyPr>
          <a:lstStyle/>
          <a:p>
            <a:pPr algn="ctr" eaLnBrk="0" hangingPunct="0">
              <a:spcBef>
                <a:spcPct val="50000"/>
              </a:spcBef>
              <a:defRPr/>
            </a:pPr>
            <a:endParaRPr lang="en-US" sz="2000">
              <a:solidFill>
                <a:srgbClr val="FFA27C"/>
              </a:solidFill>
              <a:latin typeface="Comic Sans MS" charset="0"/>
            </a:endParaRPr>
          </a:p>
        </p:txBody>
      </p:sp>
      <p:pic>
        <p:nvPicPr>
          <p:cNvPr id="22533"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7063" y="650875"/>
            <a:ext cx="7854950" cy="564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blurRad="63500" dist="40161" dir="1106097" algn="ctr" rotWithShape="0">
                    <a:schemeClr val="bg1">
                      <a:alpha val="74998"/>
                    </a:schemeClr>
                  </a:outerShdw>
                </a:effectLst>
              </a14:hiddenEffects>
            </a:ext>
          </a:extLst>
        </p:spPr>
      </p:pic>
      <p:sp>
        <p:nvSpPr>
          <p:cNvPr id="22534" name="Rectangle 6"/>
          <p:cNvSpPr>
            <a:spLocks noChangeArrowheads="1"/>
          </p:cNvSpPr>
          <p:nvPr/>
        </p:nvSpPr>
        <p:spPr bwMode="auto">
          <a:xfrm>
            <a:off x="-1047750" y="1225550"/>
            <a:ext cx="7870825" cy="564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0">
                <a:solidFill>
                  <a:schemeClr val="accent2"/>
                </a:solidFill>
                <a:miter lim="800000"/>
                <a:headEnd/>
                <a:tailEnd/>
              </a14:hiddenLine>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pic>
        <p:nvPicPr>
          <p:cNvPr id="22535" name="Picture 7"/>
          <p:cNvPicPr>
            <a:picLocks noChangeAspect="1" noChangeArrowheads="1"/>
          </p:cNvPicPr>
          <p:nvPr/>
        </p:nvPicPr>
        <p:blipFill>
          <a:blip r:embed="rId4">
            <a:lum bright="-24000"/>
            <a:extLst>
              <a:ext uri="{28A0092B-C50C-407E-A947-70E740481C1C}">
                <a14:useLocalDpi xmlns:a14="http://schemas.microsoft.com/office/drawing/2010/main"/>
              </a:ext>
            </a:extLst>
          </a:blip>
          <a:srcRect/>
          <a:stretch>
            <a:fillRect/>
          </a:stretch>
        </p:blipFill>
        <p:spPr bwMode="auto">
          <a:xfrm>
            <a:off x="635001" y="619126"/>
            <a:ext cx="7853363" cy="5649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blurRad="63500" dist="57501" dir="1676261" algn="ctr" rotWithShape="0">
                    <a:schemeClr val="bg2">
                      <a:alpha val="74998"/>
                    </a:schemeClr>
                  </a:outerShdw>
                </a:effectLst>
              </a14:hiddenEffects>
            </a:ext>
          </a:extLst>
        </p:spPr>
      </p:pic>
      <p:sp>
        <p:nvSpPr>
          <p:cNvPr id="22536" name="Text Box 8"/>
          <p:cNvSpPr txBox="1">
            <a:spLocks noChangeArrowheads="1"/>
          </p:cNvSpPr>
          <p:nvPr/>
        </p:nvSpPr>
        <p:spPr bwMode="auto">
          <a:xfrm>
            <a:off x="500064" y="5463578"/>
            <a:ext cx="8129587" cy="580635"/>
          </a:xfrm>
          <a:prstGeom prst="rect">
            <a:avLst/>
          </a:prstGeom>
          <a:noFill/>
          <a:ln>
            <a:noFill/>
          </a:ln>
          <a:effectLst>
            <a:outerShdw blurRad="63500" dist="63500" dir="3187806"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82008" tIns="41004" rIns="82008" bIns="41004" anchor="ctr">
            <a:spAutoFit/>
          </a:bodyPr>
          <a:lstStyle>
            <a:lvl1pPr defTabSz="820738">
              <a:defRPr sz="2400">
                <a:solidFill>
                  <a:schemeClr val="tx1"/>
                </a:solidFill>
                <a:latin typeface="Arial" charset="0"/>
                <a:ea typeface="ＭＳ Ｐゴシック" charset="0"/>
                <a:cs typeface="ＭＳ Ｐゴシック" charset="0"/>
              </a:defRPr>
            </a:lvl1pPr>
            <a:lvl2pPr marL="409575" defTabSz="820738">
              <a:defRPr sz="2400">
                <a:solidFill>
                  <a:schemeClr val="tx1"/>
                </a:solidFill>
                <a:latin typeface="Arial" charset="0"/>
                <a:ea typeface="ＭＳ Ｐゴシック" charset="0"/>
              </a:defRPr>
            </a:lvl2pPr>
            <a:lvl3pPr marL="820738" defTabSz="820738">
              <a:defRPr sz="2400">
                <a:solidFill>
                  <a:schemeClr val="tx1"/>
                </a:solidFill>
                <a:latin typeface="Arial" charset="0"/>
                <a:ea typeface="ＭＳ Ｐゴシック" charset="0"/>
              </a:defRPr>
            </a:lvl3pPr>
            <a:lvl4pPr marL="1230313" defTabSz="820738">
              <a:defRPr sz="2400">
                <a:solidFill>
                  <a:schemeClr val="tx1"/>
                </a:solidFill>
                <a:latin typeface="Arial" charset="0"/>
                <a:ea typeface="ＭＳ Ｐゴシック" charset="0"/>
              </a:defRPr>
            </a:lvl4pPr>
            <a:lvl5pPr marL="1641475" defTabSz="820738">
              <a:defRPr sz="2400">
                <a:solidFill>
                  <a:schemeClr val="tx1"/>
                </a:solidFill>
                <a:latin typeface="Arial" charset="0"/>
                <a:ea typeface="ＭＳ Ｐゴシック" charset="0"/>
              </a:defRPr>
            </a:lvl5pPr>
            <a:lvl6pPr marL="2098675" defTabSz="820738" eaLnBrk="0" fontAlgn="base" hangingPunct="0">
              <a:spcBef>
                <a:spcPct val="0"/>
              </a:spcBef>
              <a:spcAft>
                <a:spcPct val="0"/>
              </a:spcAft>
              <a:defRPr sz="2400">
                <a:solidFill>
                  <a:schemeClr val="tx1"/>
                </a:solidFill>
                <a:latin typeface="Arial" charset="0"/>
                <a:ea typeface="ＭＳ Ｐゴシック" charset="0"/>
              </a:defRPr>
            </a:lvl6pPr>
            <a:lvl7pPr marL="2555875" defTabSz="820738" eaLnBrk="0" fontAlgn="base" hangingPunct="0">
              <a:spcBef>
                <a:spcPct val="0"/>
              </a:spcBef>
              <a:spcAft>
                <a:spcPct val="0"/>
              </a:spcAft>
              <a:defRPr sz="2400">
                <a:solidFill>
                  <a:schemeClr val="tx1"/>
                </a:solidFill>
                <a:latin typeface="Arial" charset="0"/>
                <a:ea typeface="ＭＳ Ｐゴシック" charset="0"/>
              </a:defRPr>
            </a:lvl7pPr>
            <a:lvl8pPr marL="3013075" defTabSz="820738" eaLnBrk="0" fontAlgn="base" hangingPunct="0">
              <a:spcBef>
                <a:spcPct val="0"/>
              </a:spcBef>
              <a:spcAft>
                <a:spcPct val="0"/>
              </a:spcAft>
              <a:defRPr sz="2400">
                <a:solidFill>
                  <a:schemeClr val="tx1"/>
                </a:solidFill>
                <a:latin typeface="Arial" charset="0"/>
                <a:ea typeface="ＭＳ Ｐゴシック" charset="0"/>
              </a:defRPr>
            </a:lvl8pPr>
            <a:lvl9pPr marL="3470275"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endParaRPr lang="en-US" sz="3200" b="1" i="1">
              <a:solidFill>
                <a:srgbClr val="FC0128"/>
              </a:solidFill>
              <a:effectLst>
                <a:outerShdw blurRad="38100" dist="38100" dir="2700000" algn="tl">
                  <a:srgbClr val="DDDDDD"/>
                </a:outerShdw>
              </a:effectLst>
            </a:endParaRPr>
          </a:p>
        </p:txBody>
      </p:sp>
      <p:sp>
        <p:nvSpPr>
          <p:cNvPr id="22537" name="Rectangle 9"/>
          <p:cNvSpPr>
            <a:spLocks noChangeArrowheads="1"/>
          </p:cNvSpPr>
          <p:nvPr/>
        </p:nvSpPr>
        <p:spPr bwMode="auto">
          <a:xfrm>
            <a:off x="619125" y="598488"/>
            <a:ext cx="7869238" cy="5640387"/>
          </a:xfrm>
          <a:prstGeom prst="rect">
            <a:avLst/>
          </a:prstGeom>
          <a:noFill/>
          <a:ln w="190500">
            <a:solidFill>
              <a:srgbClr val="790015"/>
            </a:solidFill>
            <a:miter lim="800000"/>
            <a:headEnd/>
            <a:tailEnd/>
          </a:ln>
          <a:effectLst>
            <a:outerShdw blurRad="635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22540" name="Rectangle 12"/>
          <p:cNvSpPr>
            <a:spLocks noGrp="1" noChangeArrowheads="1"/>
          </p:cNvSpPr>
          <p:nvPr>
            <p:ph type="title" idx="4294967295"/>
          </p:nvPr>
        </p:nvSpPr>
        <p:spPr bwMode="auto">
          <a:xfrm>
            <a:off x="685800" y="1823162"/>
            <a:ext cx="7772400" cy="1190796"/>
          </a:xfrm>
          <a:prstGeom prst="rect">
            <a:avLst/>
          </a:prstGeom>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81999" tIns="41000" rIns="81999" bIns="41000" anchor="ctr">
            <a:spAutoFit/>
          </a:bodyPr>
          <a:lstStyle/>
          <a:p>
            <a:pPr>
              <a:spcBef>
                <a:spcPct val="50000"/>
              </a:spcBef>
              <a:defRPr/>
            </a:pPr>
            <a:r>
              <a:rPr lang="ko-KR" altLang="en-US" sz="7200" b="1" i="1" dirty="0" smtClean="0">
                <a:solidFill>
                  <a:srgbClr val="FFFC1E"/>
                </a:solidFill>
                <a:latin typeface="Kosher-Normal" charset="0"/>
                <a:cs typeface="+mj-cs"/>
              </a:rPr>
              <a:t>성경적 역활</a:t>
            </a:r>
            <a:endParaRPr lang="en-US" sz="6600" i="1" dirty="0">
              <a:solidFill>
                <a:srgbClr val="FFFC1E"/>
              </a:solidFill>
              <a:latin typeface="Kosher-Normal" charset="0"/>
              <a:cs typeface="+mj-cs"/>
            </a:endParaRPr>
          </a:p>
        </p:txBody>
      </p:sp>
      <p:sp>
        <p:nvSpPr>
          <p:cNvPr id="22541" name="Rectangle 13"/>
          <p:cNvSpPr>
            <a:spLocks noChangeArrowheads="1"/>
          </p:cNvSpPr>
          <p:nvPr/>
        </p:nvSpPr>
        <p:spPr bwMode="auto">
          <a:xfrm>
            <a:off x="685800" y="3200403"/>
            <a:ext cx="7772400" cy="117951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81999" tIns="41000" rIns="81999" bIns="41000" anchor="ctr">
            <a:spAutoFit/>
          </a:bodyPr>
          <a:lstStyle/>
          <a:p>
            <a:pPr algn="ctr" defTabSz="903154" eaLnBrk="0" hangingPunct="0">
              <a:spcBef>
                <a:spcPct val="50000"/>
              </a:spcBef>
              <a:defRPr/>
            </a:pPr>
            <a:r>
              <a:rPr lang="ko-KR" altLang="en-US" sz="7200" b="1" i="1" dirty="0" smtClean="0">
                <a:solidFill>
                  <a:srgbClr val="FFFC1E"/>
                </a:solidFill>
                <a:latin typeface="Kosher-Normal" charset="0"/>
              </a:rPr>
              <a:t>지금 어렴풋함</a:t>
            </a:r>
            <a:endParaRPr lang="en-US" sz="7200" b="1" i="1" dirty="0">
              <a:solidFill>
                <a:srgbClr val="FFFC1E"/>
              </a:solidFill>
              <a:latin typeface="Kosher-Normal" charset="0"/>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535"/>
                                        </p:tgtEl>
                                        <p:attrNameLst>
                                          <p:attrName>style.visibility</p:attrName>
                                        </p:attrNameLst>
                                      </p:cBhvr>
                                      <p:to>
                                        <p:strVal val="visible"/>
                                      </p:to>
                                    </p:set>
                                    <p:animEffect transition="in" filter="dissolve">
                                      <p:cBhvr>
                                        <p:cTn id="7" dur="500"/>
                                        <p:tgtEl>
                                          <p:spTgt spid="2253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2541"/>
                                        </p:tgtEl>
                                        <p:attrNameLst>
                                          <p:attrName>style.visibility</p:attrName>
                                        </p:attrNameLst>
                                      </p:cBhvr>
                                      <p:to>
                                        <p:strVal val="visible"/>
                                      </p:to>
                                    </p:set>
                                    <p:animEffect transition="in" filter="dissolve">
                                      <p:cBhvr>
                                        <p:cTn id="10" dur="500"/>
                                        <p:tgtEl>
                                          <p:spTgt spid="22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1"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27" tIns="45714" rIns="91427" bIns="45714"/>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02"/>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ko-KR" altLang="en-US" sz="8800" dirty="0" smtClean="0">
                <a:solidFill>
                  <a:srgbClr val="FFFFFF"/>
                </a:solidFill>
                <a:latin typeface="Arial" charset="0"/>
                <a:ea typeface="Osaka" charset="0"/>
                <a:cs typeface="Arial" charset="0"/>
              </a:rPr>
              <a:t>에베소서</a:t>
            </a:r>
            <a:r>
              <a:rPr lang="en-US" sz="8800" dirty="0" smtClean="0">
                <a:solidFill>
                  <a:srgbClr val="FFFFFF"/>
                </a:solidFill>
                <a:latin typeface="Arial" charset="0"/>
                <a:ea typeface="Osaka" charset="0"/>
                <a:cs typeface="Arial" charset="0"/>
              </a:rPr>
              <a:t> </a:t>
            </a:r>
            <a:r>
              <a:rPr lang="en-US" sz="8800" dirty="0">
                <a:solidFill>
                  <a:srgbClr val="FFFFFF"/>
                </a:solidFill>
                <a:latin typeface="Arial" charset="0"/>
                <a:ea typeface="Osaka" charset="0"/>
                <a:cs typeface="Arial" charset="0"/>
              </a:rPr>
              <a:t>4</a:t>
            </a:r>
          </a:p>
        </p:txBody>
      </p:sp>
    </p:spTree>
    <p:extLst>
      <p:ext uri="{BB962C8B-B14F-4D97-AF65-F5344CB8AC3E}">
        <p14:creationId xmlns:p14="http://schemas.microsoft.com/office/powerpoint/2010/main" val="3046173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grpSp>
        <p:nvGrpSpPr>
          <p:cNvPr id="730114" name="Group 3"/>
          <p:cNvGrpSpPr>
            <a:grpSpLocks/>
          </p:cNvGrpSpPr>
          <p:nvPr/>
        </p:nvGrpSpPr>
        <p:grpSpPr bwMode="auto">
          <a:xfrm>
            <a:off x="0" y="0"/>
            <a:ext cx="9144000" cy="6553200"/>
            <a:chOff x="192" y="144"/>
            <a:chExt cx="5184" cy="3648"/>
          </a:xfrm>
        </p:grpSpPr>
        <p:pic>
          <p:nvPicPr>
            <p:cNvPr id="730117" name="Picture 4" descr="ephesians4_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2" y="144"/>
              <a:ext cx="5184" cy="3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0118" name="Rectangle 5"/>
            <p:cNvSpPr>
              <a:spLocks noChangeArrowheads="1"/>
            </p:cNvSpPr>
            <p:nvPr/>
          </p:nvSpPr>
          <p:spPr bwMode="auto">
            <a:xfrm>
              <a:off x="3312" y="3552"/>
              <a:ext cx="2064" cy="240"/>
            </a:xfrm>
            <a:prstGeom prst="rect">
              <a:avLst/>
            </a:prstGeom>
            <a:solidFill>
              <a:schemeClr val="tx1"/>
            </a:solidFill>
            <a:ln w="9525">
              <a:solidFill>
                <a:schemeClr val="tx1"/>
              </a:solidFill>
              <a:miter lim="800000"/>
              <a:headEnd/>
              <a:tailEnd/>
            </a:ln>
          </p:spPr>
          <p:txBody>
            <a:bodyPr wrap="none" anchor="ctr"/>
            <a:lstStyle/>
            <a:p>
              <a:endParaRPr lang="en-US"/>
            </a:p>
          </p:txBody>
        </p:sp>
      </p:grpSp>
      <p:sp>
        <p:nvSpPr>
          <p:cNvPr id="2" name="Rectangle 2"/>
          <p:cNvSpPr>
            <a:spLocks noGrp="1" noChangeArrowheads="1"/>
          </p:cNvSpPr>
          <p:nvPr>
            <p:ph type="title"/>
          </p:nvPr>
        </p:nvSpPr>
        <p:spPr>
          <a:xfrm>
            <a:off x="5580063" y="1628775"/>
            <a:ext cx="2952750" cy="400050"/>
          </a:xfrm>
          <a:solidFill>
            <a:schemeClr val="tx1"/>
          </a:solidFill>
        </p:spPr>
        <p:txBody>
          <a:bodyPr>
            <a:spAutoFit/>
          </a:bodyPr>
          <a:lstStyle/>
          <a:p>
            <a:pPr eaLnBrk="1" hangingPunct="1">
              <a:defRPr/>
            </a:pPr>
            <a:r>
              <a:rPr lang="en-US" sz="2000" b="1" kern="1200" dirty="0">
                <a:solidFill>
                  <a:srgbClr val="FFFFFF"/>
                </a:solidFill>
                <a:latin typeface="Arial" charset="0"/>
                <a:ea typeface="ＭＳ Ｐゴシック" charset="0"/>
                <a:cs typeface="ＭＳ Ｐゴシック" charset="0"/>
              </a:rPr>
              <a:t>Ephesians 4:3</a:t>
            </a:r>
          </a:p>
        </p:txBody>
      </p:sp>
      <p:sp>
        <p:nvSpPr>
          <p:cNvPr id="730116" name="TextBox 5"/>
          <p:cNvSpPr txBox="1">
            <a:spLocks noChangeArrowheads="1"/>
          </p:cNvSpPr>
          <p:nvPr/>
        </p:nvSpPr>
        <p:spPr bwMode="auto">
          <a:xfrm>
            <a:off x="-25400" y="981075"/>
            <a:ext cx="9277350" cy="4254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10000"/>
              </a:lnSpc>
            </a:pPr>
            <a:r>
              <a:rPr lang="en-US" sz="2000" b="1">
                <a:solidFill>
                  <a:srgbClr val="FFFFFF"/>
                </a:solidFill>
                <a:latin typeface="Arial" charset="0"/>
              </a:rPr>
              <a:t>Make every effort to keep the unity of the Spirit through the bond of peace.</a:t>
            </a:r>
            <a:endParaRPr lang="en-US" sz="2000">
              <a:solidFill>
                <a:srgbClr val="FFFFFF"/>
              </a:solidFill>
            </a:endParaRPr>
          </a:p>
        </p:txBody>
      </p:sp>
    </p:spTree>
  </p:cSld>
  <p:clrMapOvr>
    <a:masterClrMapping/>
  </p:clrMapOvr>
  <p:transition xmlns:p14="http://schemas.microsoft.com/office/powerpoint/2010/main" spd="med">
    <p:cover dir="lu"/>
  </p:transition>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0">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731138" name="Oval 2"/>
          <p:cNvSpPr>
            <a:spLocks noChangeArrowheads="1"/>
          </p:cNvSpPr>
          <p:nvPr/>
        </p:nvSpPr>
        <p:spPr bwMode="auto">
          <a:xfrm>
            <a:off x="2743200" y="-1295400"/>
            <a:ext cx="8331200" cy="9448800"/>
          </a:xfrm>
          <a:prstGeom prst="ellipse">
            <a:avLst/>
          </a:prstGeom>
          <a:solidFill>
            <a:srgbClr val="FF33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159747" name="Rectangle 3"/>
          <p:cNvSpPr>
            <a:spLocks noChangeArrowheads="1"/>
          </p:cNvSpPr>
          <p:nvPr/>
        </p:nvSpPr>
        <p:spPr bwMode="auto">
          <a:xfrm>
            <a:off x="304803" y="1485900"/>
            <a:ext cx="8602663" cy="3886200"/>
          </a:xfrm>
          <a:prstGeom prst="rect">
            <a:avLst/>
          </a:prstGeom>
          <a:solidFill>
            <a:srgbClr val="FFCC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pic>
        <p:nvPicPr>
          <p:cNvPr id="731140" name="Picture 4" descr="ephesus library skylight"/>
          <p:cNvPicPr>
            <a:picLocks noGrp="1" noChangeAspect="1" noChangeArrowheads="1"/>
          </p:cNvPicPr>
          <p:nvPr>
            <p:ph/>
          </p:nvPr>
        </p:nvPicPr>
        <p:blipFill>
          <a:blip r:embed="rId6" cstate="screen">
            <a:extLst>
              <a:ext uri="{28A0092B-C50C-407E-A947-70E740481C1C}">
                <a14:useLocalDpi xmlns:a14="http://schemas.microsoft.com/office/drawing/2010/main"/>
              </a:ext>
            </a:extLst>
          </a:blip>
          <a:srcRect/>
          <a:stretch>
            <a:fillRect/>
          </a:stretch>
        </p:blipFill>
        <p:spPr>
          <a:xfrm>
            <a:off x="4775201" y="250828"/>
            <a:ext cx="3700463" cy="6354763"/>
          </a:xfrm>
        </p:spPr>
      </p:pic>
      <p:sp>
        <p:nvSpPr>
          <p:cNvPr id="731141" name="Text Box 5"/>
          <p:cNvSpPr txBox="1">
            <a:spLocks noChangeArrowheads="1"/>
          </p:cNvSpPr>
          <p:nvPr/>
        </p:nvSpPr>
        <p:spPr bwMode="auto">
          <a:xfrm>
            <a:off x="304800" y="3429000"/>
            <a:ext cx="411638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marL="374650" indent="-3746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600">
                <a:solidFill>
                  <a:schemeClr val="accent2"/>
                </a:solidFill>
                <a:latin typeface="Arial" charset="0"/>
              </a:rPr>
              <a:t>Unity </a:t>
            </a:r>
          </a:p>
          <a:p>
            <a:pPr eaLnBrk="1" hangingPunct="1">
              <a:buFontTx/>
              <a:buChar char="•"/>
            </a:pPr>
            <a:r>
              <a:rPr lang="en-US" sz="3600">
                <a:solidFill>
                  <a:schemeClr val="accent2"/>
                </a:solidFill>
                <a:latin typeface="Arial" charset="0"/>
              </a:rPr>
              <a:t>Walking with God</a:t>
            </a:r>
          </a:p>
        </p:txBody>
      </p:sp>
      <p:pic>
        <p:nvPicPr>
          <p:cNvPr id="159750" name="Transition.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492125" y="6858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1143" name="Rectangle 7"/>
          <p:cNvSpPr>
            <a:spLocks noGrp="1" noChangeArrowheads="1"/>
          </p:cNvSpPr>
          <p:nvPr>
            <p:ph type="title" idx="4294967295"/>
          </p:nvPr>
        </p:nvSpPr>
        <p:spPr>
          <a:xfrm>
            <a:off x="457200" y="2514600"/>
            <a:ext cx="4343400" cy="1066800"/>
          </a:xfrm>
        </p:spPr>
        <p:txBody>
          <a:bodyPr/>
          <a:lstStyle/>
          <a:p>
            <a:pPr algn="l" eaLnBrk="1" hangingPunct="1"/>
            <a:r>
              <a:rPr lang="en-US" sz="3600">
                <a:solidFill>
                  <a:srgbClr val="000066"/>
                </a:solidFill>
                <a:latin typeface="Arial" charset="0"/>
                <a:ea typeface="ＭＳ Ｐゴシック" charset="0"/>
                <a:cs typeface="ＭＳ Ｐゴシック" charset="0"/>
              </a:rPr>
              <a:t>Ephesians 4:1–5:21</a:t>
            </a:r>
            <a:endParaRPr lang="en-US">
              <a:latin typeface="Arial" charset="0"/>
              <a:ea typeface="ＭＳ Ｐゴシック" charset="0"/>
              <a:cs typeface="ＭＳ Ｐゴシック"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0967" fill="hold"/>
                                        <p:tgtEl>
                                          <p:spTgt spid="159750"/>
                                        </p:tgtEl>
                                      </p:cBhvr>
                                    </p:cmd>
                                  </p:childTnLst>
                                </p:cTn>
                              </p:par>
                              <p:par>
                                <p:cTn id="7" presetID="7" presetClass="entr" presetSubtype="2" fill="hold" nodeType="withEffect">
                                  <p:stCondLst>
                                    <p:cond delay="0"/>
                                  </p:stCondLst>
                                  <p:childTnLst>
                                    <p:set>
                                      <p:cBhvr>
                                        <p:cTn id="8" dur="1" fill="hold">
                                          <p:stCondLst>
                                            <p:cond delay="0"/>
                                          </p:stCondLst>
                                        </p:cTn>
                                        <p:tgtEl>
                                          <p:spTgt spid="159747"/>
                                        </p:tgtEl>
                                        <p:attrNameLst>
                                          <p:attrName>style.visibility</p:attrName>
                                        </p:attrNameLst>
                                      </p:cBhvr>
                                      <p:to>
                                        <p:strVal val="visible"/>
                                      </p:to>
                                    </p:set>
                                    <p:anim calcmode="lin" valueType="num">
                                      <p:cBhvr additive="base">
                                        <p:cTn id="9" dur="3000" fill="hold"/>
                                        <p:tgtEl>
                                          <p:spTgt spid="159747"/>
                                        </p:tgtEl>
                                        <p:attrNameLst>
                                          <p:attrName>ppt_x</p:attrName>
                                        </p:attrNameLst>
                                      </p:cBhvr>
                                      <p:tavLst>
                                        <p:tav tm="0">
                                          <p:val>
                                            <p:strVal val="1+#ppt_w/2"/>
                                          </p:val>
                                        </p:tav>
                                        <p:tav tm="100000">
                                          <p:val>
                                            <p:strVal val="#ppt_x"/>
                                          </p:val>
                                        </p:tav>
                                      </p:tavLst>
                                    </p:anim>
                                    <p:anim calcmode="lin" valueType="num">
                                      <p:cBhvr additive="base">
                                        <p:cTn id="10" dur="3000" fill="hold"/>
                                        <p:tgtEl>
                                          <p:spTgt spid="1597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6000">
                <p:cTn id="11" fill="hold" display="0">
                  <p:stCondLst>
                    <p:cond delay="indefinite"/>
                  </p:stCondLst>
                  <p:endCondLst>
                    <p:cond evt="onNext" delay="0">
                      <p:tgtEl>
                        <p:sldTgt/>
                      </p:tgtEl>
                    </p:cond>
                    <p:cond evt="onPrev" delay="0">
                      <p:tgtEl>
                        <p:sldTgt/>
                      </p:tgtEl>
                    </p:cond>
                    <p:cond evt="onStopAudio" delay="0">
                      <p:tgtEl>
                        <p:sldTgt/>
                      </p:tgtEl>
                    </p:cond>
                  </p:endCondLst>
                </p:cTn>
                <p:tgtEl>
                  <p:spTgt spid="15975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01" name="Picture 8" descr="Prison Bars 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6" name="Text Box 10"/>
          <p:cNvSpPr txBox="1">
            <a:spLocks noChangeArrowheads="1"/>
          </p:cNvSpPr>
          <p:nvPr/>
        </p:nvSpPr>
        <p:spPr bwMode="auto">
          <a:xfrm>
            <a:off x="609601" y="4038601"/>
            <a:ext cx="7467600" cy="2591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1033463" indent="-4572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ko-KR" altLang="en-US" sz="2800" b="1" dirty="0" smtClean="0">
                <a:solidFill>
                  <a:srgbClr val="FFFFFF"/>
                </a:solidFill>
                <a:effectLst>
                  <a:glow rad="241300">
                    <a:srgbClr val="000000">
                      <a:alpha val="75000"/>
                    </a:srgbClr>
                  </a:glow>
                </a:effectLst>
                <a:latin typeface="Arial" charset="0"/>
                <a:cs typeface="Times New Roman" charset="0"/>
              </a:rPr>
              <a:t>바울의 속박됨을 나타낸다</a:t>
            </a:r>
            <a:r>
              <a:rPr lang="en-US" altLang="ja-JP" sz="2800" b="1" dirty="0" smtClean="0">
                <a:solidFill>
                  <a:srgbClr val="FFFFFF"/>
                </a:solidFill>
                <a:effectLst>
                  <a:glow rad="241300">
                    <a:srgbClr val="000000">
                      <a:alpha val="75000"/>
                    </a:srgbClr>
                  </a:glow>
                </a:effectLst>
                <a:latin typeface="Arial" charset="0"/>
                <a:cs typeface="Times New Roman" charset="0"/>
              </a:rPr>
              <a:t> </a:t>
            </a:r>
            <a:r>
              <a:rPr lang="en-US" altLang="ja-JP" sz="2800" b="1" dirty="0">
                <a:solidFill>
                  <a:srgbClr val="FFFFFF"/>
                </a:solidFill>
                <a:effectLst>
                  <a:glow rad="241300">
                    <a:srgbClr val="000000">
                      <a:alpha val="75000"/>
                    </a:srgbClr>
                  </a:glow>
                </a:effectLst>
                <a:latin typeface="Arial" charset="0"/>
                <a:cs typeface="Times New Roman" charset="0"/>
              </a:rPr>
              <a:t>(cf. Acts 28:16):</a:t>
            </a:r>
          </a:p>
          <a:p>
            <a:pPr lvl="1" eaLnBrk="1" hangingPunct="1">
              <a:spcBef>
                <a:spcPct val="20000"/>
              </a:spcBef>
              <a:buFontTx/>
              <a:buChar char="•"/>
              <a:defRPr/>
            </a:pPr>
            <a:r>
              <a:rPr lang="ko-KR" altLang="en-US" sz="2800" b="1" dirty="0" smtClean="0">
                <a:solidFill>
                  <a:srgbClr val="FFFFFF"/>
                </a:solidFill>
                <a:effectLst>
                  <a:glow rad="241300">
                    <a:srgbClr val="000000">
                      <a:alpha val="75000"/>
                    </a:srgbClr>
                  </a:glow>
                </a:effectLst>
                <a:latin typeface="Arial" charset="0"/>
                <a:ea typeface="SimSun" charset="0"/>
                <a:cs typeface="SimSun" charset="0"/>
              </a:rPr>
              <a:t>엡</a:t>
            </a:r>
            <a:r>
              <a:rPr lang="en-US" altLang="zh-CN" sz="2800" b="1" dirty="0" smtClean="0">
                <a:solidFill>
                  <a:srgbClr val="FFFFFF"/>
                </a:solidFill>
                <a:effectLst>
                  <a:glow rad="241300">
                    <a:srgbClr val="000000">
                      <a:alpha val="75000"/>
                    </a:srgbClr>
                  </a:glow>
                </a:effectLst>
                <a:latin typeface="Arial" charset="0"/>
                <a:ea typeface="SimSun" charset="0"/>
                <a:cs typeface="SimSun" charset="0"/>
              </a:rPr>
              <a:t> </a:t>
            </a:r>
            <a:r>
              <a:rPr lang="en-US" altLang="zh-CN" sz="2800" b="1" dirty="0">
                <a:solidFill>
                  <a:srgbClr val="FFFFFF"/>
                </a:solidFill>
                <a:effectLst>
                  <a:glow rad="241300">
                    <a:srgbClr val="000000">
                      <a:alpha val="75000"/>
                    </a:srgbClr>
                  </a:glow>
                </a:effectLst>
                <a:latin typeface="Arial" charset="0"/>
                <a:ea typeface="SimSun" charset="0"/>
                <a:cs typeface="SimSun" charset="0"/>
              </a:rPr>
              <a:t>3:1; 4:1; 6:20</a:t>
            </a:r>
            <a:endParaRPr lang="en-US" altLang="zh-CN" sz="2800" b="1" dirty="0">
              <a:solidFill>
                <a:srgbClr val="FFFFFF"/>
              </a:solidFill>
              <a:effectLst>
                <a:glow rad="241300">
                  <a:srgbClr val="000000">
                    <a:alpha val="75000"/>
                  </a:srgbClr>
                </a:glow>
              </a:effectLst>
              <a:latin typeface="Arial" charset="0"/>
              <a:cs typeface="Times New Roman" charset="0"/>
            </a:endParaRPr>
          </a:p>
          <a:p>
            <a:pPr lvl="1" eaLnBrk="1" hangingPunct="1">
              <a:spcBef>
                <a:spcPct val="20000"/>
              </a:spcBef>
              <a:buFontTx/>
              <a:buChar char="•"/>
              <a:defRPr/>
            </a:pPr>
            <a:r>
              <a:rPr lang="ko-KR" altLang="en-US" sz="2800" b="1" dirty="0" smtClean="0">
                <a:solidFill>
                  <a:srgbClr val="FFFFFF"/>
                </a:solidFill>
                <a:effectLst>
                  <a:glow rad="241300">
                    <a:srgbClr val="000000">
                      <a:alpha val="75000"/>
                    </a:srgbClr>
                  </a:glow>
                </a:effectLst>
                <a:latin typeface="Arial" charset="0"/>
                <a:ea typeface="SimSun" charset="0"/>
                <a:cs typeface="SimSun" charset="0"/>
              </a:rPr>
              <a:t>골</a:t>
            </a:r>
            <a:r>
              <a:rPr lang="en-US" altLang="zh-CN" sz="2800" b="1" dirty="0" smtClean="0">
                <a:solidFill>
                  <a:srgbClr val="FFFFFF"/>
                </a:solidFill>
                <a:effectLst>
                  <a:glow rad="241300">
                    <a:srgbClr val="000000">
                      <a:alpha val="75000"/>
                    </a:srgbClr>
                  </a:glow>
                </a:effectLst>
                <a:latin typeface="Arial" charset="0"/>
                <a:ea typeface="SimSun" charset="0"/>
                <a:cs typeface="SimSun" charset="0"/>
              </a:rPr>
              <a:t> </a:t>
            </a:r>
            <a:r>
              <a:rPr lang="en-US" altLang="zh-CN" sz="2800" b="1" dirty="0">
                <a:solidFill>
                  <a:srgbClr val="FFFFFF"/>
                </a:solidFill>
                <a:effectLst>
                  <a:glow rad="241300">
                    <a:srgbClr val="000000">
                      <a:alpha val="75000"/>
                    </a:srgbClr>
                  </a:glow>
                </a:effectLst>
                <a:latin typeface="Arial" charset="0"/>
                <a:ea typeface="SimSun" charset="0"/>
                <a:cs typeface="SimSun" charset="0"/>
              </a:rPr>
              <a:t>4:3, 18</a:t>
            </a:r>
            <a:endParaRPr lang="en-US" altLang="zh-CN" sz="2800" b="1" dirty="0">
              <a:solidFill>
                <a:srgbClr val="FFFFFF"/>
              </a:solidFill>
              <a:effectLst>
                <a:glow rad="241300">
                  <a:srgbClr val="000000">
                    <a:alpha val="75000"/>
                  </a:srgbClr>
                </a:glow>
              </a:effectLst>
              <a:latin typeface="Arial" charset="0"/>
              <a:cs typeface="Times New Roman" charset="0"/>
            </a:endParaRPr>
          </a:p>
          <a:p>
            <a:pPr lvl="1" eaLnBrk="1" hangingPunct="1">
              <a:spcBef>
                <a:spcPct val="20000"/>
              </a:spcBef>
              <a:buFontTx/>
              <a:buChar char="•"/>
              <a:defRPr/>
            </a:pPr>
            <a:r>
              <a:rPr lang="ko-KR" altLang="en-US" sz="2800" b="1" dirty="0" smtClean="0">
                <a:solidFill>
                  <a:srgbClr val="FFFFFF"/>
                </a:solidFill>
                <a:effectLst>
                  <a:glow rad="241300">
                    <a:srgbClr val="000000">
                      <a:alpha val="75000"/>
                    </a:srgbClr>
                  </a:glow>
                </a:effectLst>
                <a:latin typeface="Arial" charset="0"/>
                <a:ea typeface="SimSun" charset="0"/>
                <a:cs typeface="SimSun" charset="0"/>
              </a:rPr>
              <a:t>몬</a:t>
            </a:r>
            <a:r>
              <a:rPr lang="en-US" altLang="zh-CN" sz="2800" b="1" dirty="0" smtClean="0">
                <a:solidFill>
                  <a:srgbClr val="FFFFFF"/>
                </a:solidFill>
                <a:effectLst>
                  <a:glow rad="241300">
                    <a:srgbClr val="000000">
                      <a:alpha val="75000"/>
                    </a:srgbClr>
                  </a:glow>
                </a:effectLst>
                <a:latin typeface="Arial" charset="0"/>
                <a:ea typeface="SimSun" charset="0"/>
                <a:cs typeface="SimSun" charset="0"/>
              </a:rPr>
              <a:t> </a:t>
            </a:r>
            <a:r>
              <a:rPr lang="en-US" altLang="zh-CN" sz="2800" b="1" dirty="0">
                <a:solidFill>
                  <a:srgbClr val="FFFFFF"/>
                </a:solidFill>
                <a:effectLst>
                  <a:glow rad="241300">
                    <a:srgbClr val="000000">
                      <a:alpha val="75000"/>
                    </a:srgbClr>
                  </a:glow>
                </a:effectLst>
                <a:latin typeface="Arial" charset="0"/>
                <a:ea typeface="SimSun" charset="0"/>
                <a:cs typeface="SimSun" charset="0"/>
              </a:rPr>
              <a:t>1, 9, 10</a:t>
            </a:r>
          </a:p>
          <a:p>
            <a:pPr lvl="1" eaLnBrk="1" hangingPunct="1">
              <a:spcBef>
                <a:spcPct val="20000"/>
              </a:spcBef>
              <a:buFontTx/>
              <a:buChar char="•"/>
              <a:defRPr/>
            </a:pPr>
            <a:r>
              <a:rPr lang="ko-KR" altLang="en-US" sz="2800" b="1" dirty="0" smtClean="0">
                <a:solidFill>
                  <a:srgbClr val="FFFFFF"/>
                </a:solidFill>
                <a:effectLst>
                  <a:glow rad="241300">
                    <a:srgbClr val="000000">
                      <a:alpha val="75000"/>
                    </a:srgbClr>
                  </a:glow>
                </a:effectLst>
                <a:latin typeface="Arial" charset="0"/>
                <a:ea typeface="SimSun" charset="0"/>
                <a:cs typeface="SimSun" charset="0"/>
              </a:rPr>
              <a:t>빌</a:t>
            </a:r>
            <a:r>
              <a:rPr lang="en-US" altLang="zh-CN" sz="2800" b="1" dirty="0" smtClean="0">
                <a:solidFill>
                  <a:srgbClr val="FFFFFF"/>
                </a:solidFill>
                <a:effectLst>
                  <a:glow rad="241300">
                    <a:srgbClr val="000000">
                      <a:alpha val="75000"/>
                    </a:srgbClr>
                  </a:glow>
                </a:effectLst>
                <a:latin typeface="Arial" charset="0"/>
                <a:ea typeface="SimSun" charset="0"/>
                <a:cs typeface="SimSun" charset="0"/>
              </a:rPr>
              <a:t> </a:t>
            </a:r>
            <a:r>
              <a:rPr lang="en-US" altLang="zh-CN" sz="2800" b="1" dirty="0">
                <a:solidFill>
                  <a:srgbClr val="FFFFFF"/>
                </a:solidFill>
                <a:effectLst>
                  <a:glow rad="241300">
                    <a:srgbClr val="000000">
                      <a:alpha val="75000"/>
                    </a:srgbClr>
                  </a:glow>
                </a:effectLst>
                <a:latin typeface="Arial" charset="0"/>
                <a:ea typeface="SimSun" charset="0"/>
                <a:cs typeface="SimSun" charset="0"/>
              </a:rPr>
              <a:t>1:13-14</a:t>
            </a:r>
            <a:endParaRPr lang="en-GB" sz="2800" b="1" dirty="0">
              <a:solidFill>
                <a:srgbClr val="FFFFFF"/>
              </a:solidFill>
              <a:effectLst>
                <a:glow rad="241300">
                  <a:srgbClr val="000000">
                    <a:alpha val="75000"/>
                  </a:srgbClr>
                </a:glow>
              </a:effectLst>
              <a:latin typeface="Arial" charset="0"/>
              <a:cs typeface="Times New Roman" charset="0"/>
            </a:endParaRPr>
          </a:p>
        </p:txBody>
      </p:sp>
      <p:sp>
        <p:nvSpPr>
          <p:cNvPr id="9228" name="Rectangle 12"/>
          <p:cNvSpPr>
            <a:spLocks noChangeArrowheads="1"/>
          </p:cNvSpPr>
          <p:nvPr/>
        </p:nvSpPr>
        <p:spPr bwMode="auto">
          <a:xfrm>
            <a:off x="1219200" y="1219200"/>
            <a:ext cx="4267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lstStyle/>
          <a:p>
            <a:pPr marL="385706" indent="-385706">
              <a:lnSpc>
                <a:spcPct val="90000"/>
              </a:lnSpc>
              <a:spcBef>
                <a:spcPct val="20000"/>
              </a:spcBef>
              <a:buFontTx/>
              <a:buChar char="•"/>
              <a:defRPr/>
            </a:pPr>
            <a:r>
              <a:rPr lang="ko-KR" altLang="en-US" sz="2800" b="1" dirty="0" smtClean="0">
                <a:solidFill>
                  <a:srgbClr val="FFFFFF"/>
                </a:solidFill>
                <a:effectLst>
                  <a:glow rad="241300">
                    <a:srgbClr val="000000">
                      <a:alpha val="75000"/>
                    </a:srgbClr>
                  </a:glow>
                </a:effectLst>
                <a:latin typeface="Arial" charset="0"/>
                <a:cs typeface="Times New Roman" charset="0"/>
              </a:rPr>
              <a:t>에베소서</a:t>
            </a:r>
            <a:endParaRPr lang="en-US" sz="2800" b="1" dirty="0">
              <a:solidFill>
                <a:srgbClr val="FFFFFF"/>
              </a:solidFill>
              <a:effectLst>
                <a:glow rad="241300">
                  <a:srgbClr val="000000">
                    <a:alpha val="75000"/>
                  </a:srgbClr>
                </a:glow>
              </a:effectLst>
              <a:latin typeface="Arial" charset="0"/>
              <a:cs typeface="Times New Roman" charset="0"/>
            </a:endParaRPr>
          </a:p>
          <a:p>
            <a:pPr marL="385706" indent="-385706">
              <a:lnSpc>
                <a:spcPct val="90000"/>
              </a:lnSpc>
              <a:spcBef>
                <a:spcPct val="20000"/>
              </a:spcBef>
              <a:buFontTx/>
              <a:buChar char="•"/>
              <a:defRPr/>
            </a:pPr>
            <a:r>
              <a:rPr lang="ko-KR" altLang="en-US" sz="2800" b="1" dirty="0" smtClean="0">
                <a:solidFill>
                  <a:srgbClr val="FFFFFF"/>
                </a:solidFill>
                <a:effectLst>
                  <a:glow rad="241300">
                    <a:srgbClr val="000000">
                      <a:alpha val="75000"/>
                    </a:srgbClr>
                  </a:glow>
                </a:effectLst>
                <a:latin typeface="Arial" charset="0"/>
                <a:cs typeface="Times New Roman" charset="0"/>
              </a:rPr>
              <a:t>골로새서</a:t>
            </a:r>
            <a:endParaRPr lang="en-US" sz="2800" b="1" dirty="0">
              <a:solidFill>
                <a:srgbClr val="FFFFFF"/>
              </a:solidFill>
              <a:effectLst>
                <a:glow rad="241300">
                  <a:srgbClr val="000000">
                    <a:alpha val="75000"/>
                  </a:srgbClr>
                </a:glow>
              </a:effectLst>
              <a:latin typeface="Arial" charset="0"/>
              <a:cs typeface="Times New Roman" charset="0"/>
            </a:endParaRPr>
          </a:p>
          <a:p>
            <a:pPr marL="385706" indent="-385706">
              <a:lnSpc>
                <a:spcPct val="90000"/>
              </a:lnSpc>
              <a:spcBef>
                <a:spcPct val="20000"/>
              </a:spcBef>
              <a:buFontTx/>
              <a:buChar char="•"/>
              <a:defRPr/>
            </a:pPr>
            <a:r>
              <a:rPr lang="ko-KR" altLang="en-US" sz="2800" b="1" dirty="0" smtClean="0">
                <a:solidFill>
                  <a:srgbClr val="FFFFFF"/>
                </a:solidFill>
                <a:effectLst>
                  <a:glow rad="241300">
                    <a:srgbClr val="000000">
                      <a:alpha val="75000"/>
                    </a:srgbClr>
                  </a:glow>
                </a:effectLst>
                <a:latin typeface="Arial" charset="0"/>
                <a:cs typeface="Times New Roman" charset="0"/>
              </a:rPr>
              <a:t>빌레몬서</a:t>
            </a:r>
            <a:endParaRPr lang="en-US" sz="2800" b="1" dirty="0">
              <a:solidFill>
                <a:srgbClr val="FFFFFF"/>
              </a:solidFill>
              <a:effectLst>
                <a:glow rad="241300">
                  <a:srgbClr val="000000">
                    <a:alpha val="75000"/>
                  </a:srgbClr>
                </a:glow>
              </a:effectLst>
              <a:latin typeface="Arial" charset="0"/>
              <a:cs typeface="Times New Roman" charset="0"/>
            </a:endParaRPr>
          </a:p>
          <a:p>
            <a:pPr marL="385706" indent="-385706">
              <a:lnSpc>
                <a:spcPct val="90000"/>
              </a:lnSpc>
              <a:spcBef>
                <a:spcPct val="20000"/>
              </a:spcBef>
              <a:buFontTx/>
              <a:buChar char="•"/>
              <a:defRPr/>
            </a:pPr>
            <a:r>
              <a:rPr lang="ko-KR" altLang="en-US" sz="2800" b="1" dirty="0" smtClean="0">
                <a:solidFill>
                  <a:srgbClr val="FFFFFF"/>
                </a:solidFill>
                <a:effectLst>
                  <a:glow rad="241300">
                    <a:srgbClr val="000000">
                      <a:alpha val="75000"/>
                    </a:srgbClr>
                  </a:glow>
                </a:effectLst>
                <a:latin typeface="Arial" charset="0"/>
                <a:cs typeface="Times New Roman" charset="0"/>
              </a:rPr>
              <a:t>빌리보서</a:t>
            </a:r>
            <a:endParaRPr lang="en-US" sz="2800" b="1" dirty="0">
              <a:solidFill>
                <a:srgbClr val="FFFFFF"/>
              </a:solidFill>
              <a:effectLst>
                <a:glow rad="241300">
                  <a:srgbClr val="000000">
                    <a:alpha val="75000"/>
                  </a:srgbClr>
                </a:glow>
              </a:effectLst>
              <a:latin typeface="Arial" charset="0"/>
              <a:cs typeface="Times New Roman" charset="0"/>
            </a:endParaRPr>
          </a:p>
        </p:txBody>
      </p:sp>
      <p:sp>
        <p:nvSpPr>
          <p:cNvPr id="460804" name="TextBox 5"/>
          <p:cNvSpPr txBox="1">
            <a:spLocks noChangeArrowheads="1"/>
          </p:cNvSpPr>
          <p:nvPr/>
        </p:nvSpPr>
        <p:spPr bwMode="auto">
          <a:xfrm>
            <a:off x="457200" y="6477001"/>
            <a:ext cx="8686800" cy="338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ko-KR" altLang="en-US" sz="1600" b="1" i="1" dirty="0" smtClean="0">
                <a:solidFill>
                  <a:srgbClr val="FFFFFF"/>
                </a:solidFill>
                <a:latin typeface="Arial" charset="0"/>
                <a:cs typeface="Times New Roman" charset="0"/>
              </a:rPr>
              <a:t> 제레미 츄 참조</a:t>
            </a:r>
            <a:r>
              <a:rPr lang="en-US" altLang="ko-KR" sz="1600" b="1" i="1" dirty="0" smtClean="0">
                <a:solidFill>
                  <a:srgbClr val="FFFFFF"/>
                </a:solidFill>
                <a:latin typeface="Arial" charset="0"/>
                <a:cs typeface="Times New Roman" charset="0"/>
              </a:rPr>
              <a:t>,</a:t>
            </a:r>
            <a:r>
              <a:rPr lang="ko-KR" altLang="en-US" sz="1600" b="1" i="1" dirty="0" smtClean="0">
                <a:solidFill>
                  <a:srgbClr val="FFFFFF"/>
                </a:solidFill>
                <a:latin typeface="Arial" charset="0"/>
                <a:cs typeface="Times New Roman" charset="0"/>
              </a:rPr>
              <a:t> 이스트 아시아 신학교</a:t>
            </a:r>
            <a:r>
              <a:rPr lang="en-US" altLang="ko-KR" sz="1600" b="1" i="1" dirty="0" smtClean="0">
                <a:solidFill>
                  <a:srgbClr val="FFFFFF"/>
                </a:solidFill>
                <a:latin typeface="Arial" charset="0"/>
                <a:cs typeface="Times New Roman" charset="0"/>
              </a:rPr>
              <a:t>,</a:t>
            </a:r>
            <a:r>
              <a:rPr lang="ko-KR" altLang="en-US" sz="1600" b="1" i="1" dirty="0" smtClean="0">
                <a:solidFill>
                  <a:srgbClr val="FFFFFF"/>
                </a:solidFill>
                <a:latin typeface="Arial" charset="0"/>
                <a:cs typeface="Times New Roman" charset="0"/>
              </a:rPr>
              <a:t> 싱가폴</a:t>
            </a:r>
            <a:r>
              <a:rPr lang="en-US" sz="1600" b="1" i="1" dirty="0" smtClean="0">
                <a:solidFill>
                  <a:srgbClr val="FFFFFF"/>
                </a:solidFill>
                <a:latin typeface="Arial" charset="0"/>
                <a:cs typeface="Times New Roman" charset="0"/>
              </a:rPr>
              <a:t> </a:t>
            </a:r>
            <a:endParaRPr lang="en-US" sz="1600" b="1" i="1" dirty="0">
              <a:solidFill>
                <a:srgbClr val="FFFFFF"/>
              </a:solidFill>
              <a:latin typeface="Arial" charset="0"/>
              <a:cs typeface="Times New Roman" charset="0"/>
            </a:endParaRPr>
          </a:p>
        </p:txBody>
      </p:sp>
      <p:pic>
        <p:nvPicPr>
          <p:cNvPr id="460805" name="Picture 3" descr="prison-bars-and-hand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72003" y="1125539"/>
            <a:ext cx="3006725"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Text Box 9"/>
          <p:cNvSpPr txBox="1">
            <a:spLocks noChangeArrowheads="1"/>
          </p:cNvSpPr>
          <p:nvPr/>
        </p:nvSpPr>
        <p:spPr bwMode="auto">
          <a:xfrm>
            <a:off x="179388" y="3200403"/>
            <a:ext cx="8610600" cy="707874"/>
          </a:xfrm>
          <a:prstGeom prst="rect">
            <a:avLst/>
          </a:prstGeom>
          <a:solidFill>
            <a:srgbClr val="800000"/>
          </a:solidFill>
          <a:ln w="12700">
            <a:solidFill>
              <a:schemeClr val="tx1"/>
            </a:solidFill>
            <a:miter lim="800000"/>
            <a:headEnd/>
            <a:tailEnd/>
          </a:ln>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ko-KR" altLang="en-US" sz="4000" b="1" dirty="0" smtClean="0">
                <a:solidFill>
                  <a:srgbClr val="FFFFFF"/>
                </a:solidFill>
                <a:effectLst>
                  <a:outerShdw blurRad="38100" dist="38100" dir="2700000" algn="tl">
                    <a:srgbClr val="000000">
                      <a:alpha val="43137"/>
                    </a:srgbClr>
                  </a:outerShdw>
                </a:effectLst>
                <a:latin typeface="Arial" charset="0"/>
                <a:cs typeface="Times New Roman" charset="0"/>
              </a:rPr>
              <a:t>왜</a:t>
            </a:r>
            <a:r>
              <a:rPr lang="ru-RU" altLang="ja-JP" sz="4000" b="1" dirty="0" smtClean="0">
                <a:solidFill>
                  <a:srgbClr val="FFFFFF"/>
                </a:solidFill>
                <a:effectLst>
                  <a:outerShdw blurRad="38100" dist="38100" dir="2700000" algn="tl">
                    <a:srgbClr val="000000">
                      <a:alpha val="43137"/>
                    </a:srgbClr>
                  </a:outerShdw>
                </a:effectLst>
                <a:latin typeface="Arial" charset="0"/>
                <a:cs typeface="Times New Roman" charset="0"/>
              </a:rPr>
              <a:t>”</a:t>
            </a:r>
            <a:r>
              <a:rPr lang="ko-KR" altLang="en-US" sz="4000" b="1" dirty="0" smtClean="0">
                <a:solidFill>
                  <a:srgbClr val="FFFFFF"/>
                </a:solidFill>
                <a:effectLst>
                  <a:outerShdw blurRad="38100" dist="38100" dir="2700000" algn="tl">
                    <a:srgbClr val="000000">
                      <a:alpha val="43137"/>
                    </a:srgbClr>
                  </a:outerShdw>
                </a:effectLst>
                <a:latin typeface="Arial" charset="0"/>
                <a:cs typeface="Times New Roman" charset="0"/>
              </a:rPr>
              <a:t>옥중 서신</a:t>
            </a:r>
            <a:r>
              <a:rPr lang="ru-RU" altLang="ja-JP" sz="4000" b="1" dirty="0" smtClean="0">
                <a:solidFill>
                  <a:srgbClr val="FFFFFF"/>
                </a:solidFill>
                <a:effectLst>
                  <a:outerShdw blurRad="38100" dist="38100" dir="2700000" algn="tl">
                    <a:srgbClr val="000000">
                      <a:alpha val="43137"/>
                    </a:srgbClr>
                  </a:outerShdw>
                </a:effectLst>
                <a:latin typeface="Arial" charset="0"/>
                <a:cs typeface="Times New Roman" charset="0"/>
              </a:rPr>
              <a:t>”</a:t>
            </a:r>
            <a:r>
              <a:rPr lang="ko-KR" altLang="en-US" sz="4000" b="1" dirty="0" smtClean="0">
                <a:solidFill>
                  <a:srgbClr val="FFFFFF"/>
                </a:solidFill>
                <a:effectLst>
                  <a:outerShdw blurRad="38100" dist="38100" dir="2700000" algn="tl">
                    <a:srgbClr val="000000">
                      <a:alpha val="43137"/>
                    </a:srgbClr>
                  </a:outerShdw>
                </a:effectLst>
                <a:latin typeface="Arial" charset="0"/>
                <a:cs typeface="Times New Roman" charset="0"/>
              </a:rPr>
              <a:t>로 불리는가</a:t>
            </a:r>
            <a:r>
              <a:rPr lang="en-US" altLang="ja-JP" sz="4000" b="1" dirty="0" smtClean="0">
                <a:solidFill>
                  <a:srgbClr val="FFFFFF"/>
                </a:solidFill>
                <a:effectLst>
                  <a:outerShdw blurRad="38100" dist="38100" dir="2700000" algn="tl">
                    <a:srgbClr val="000000">
                      <a:alpha val="43137"/>
                    </a:srgbClr>
                  </a:outerShdw>
                </a:effectLst>
                <a:latin typeface="Arial" charset="0"/>
                <a:cs typeface="Times New Roman" charset="0"/>
              </a:rPr>
              <a:t>?</a:t>
            </a:r>
            <a:endParaRPr lang="en-GB"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2" name="Title 1"/>
          <p:cNvSpPr>
            <a:spLocks noGrp="1"/>
          </p:cNvSpPr>
          <p:nvPr>
            <p:ph type="title" idx="4294967295"/>
          </p:nvPr>
        </p:nvSpPr>
        <p:spPr>
          <a:xfrm>
            <a:off x="184151" y="411238"/>
            <a:ext cx="8780463" cy="707874"/>
          </a:xfrm>
          <a:solidFill>
            <a:srgbClr val="800000"/>
          </a:solidFill>
          <a:ln w="12700">
            <a:solidFill>
              <a:schemeClr val="tx1"/>
            </a:solidFill>
            <a:miter lim="800000"/>
            <a:headEnd/>
            <a:tailEnd/>
          </a:ln>
        </p:spPr>
        <p:txBody>
          <a:bodyPr>
            <a:spAutoFit/>
          </a:bodyPr>
          <a:lstStyle/>
          <a:p>
            <a:pPr algn="l" eaLnBrk="1" hangingPunct="1">
              <a:spcBef>
                <a:spcPct val="50000"/>
              </a:spcBef>
              <a:defRPr/>
            </a:pPr>
            <a:r>
              <a:rPr lang="ko-KR" altLang="en-US" sz="4000" b="1" kern="1200" dirty="0" smtClean="0">
                <a:solidFill>
                  <a:srgbClr val="FFFFFF"/>
                </a:solidFill>
                <a:effectLst>
                  <a:outerShdw blurRad="38100" dist="38100" dir="2700000" algn="tl">
                    <a:srgbClr val="000000">
                      <a:alpha val="43137"/>
                    </a:srgbClr>
                  </a:outerShdw>
                </a:effectLst>
                <a:latin typeface="Arial" charset="0"/>
                <a:cs typeface="Times New Roman" charset="0"/>
              </a:rPr>
              <a:t>옥중 서신은 무엇인가</a:t>
            </a:r>
            <a:r>
              <a:rPr lang="en-US" sz="4000" b="1" kern="1200" dirty="0" smtClean="0">
                <a:solidFill>
                  <a:srgbClr val="FFFFFF"/>
                </a:solidFill>
                <a:effectLst>
                  <a:outerShdw blurRad="38100" dist="38100" dir="2700000" algn="tl">
                    <a:srgbClr val="000000">
                      <a:alpha val="43137"/>
                    </a:srgbClr>
                  </a:outerShdw>
                </a:effectLst>
                <a:latin typeface="Arial" charset="0"/>
                <a:cs typeface="Times New Roman" charset="0"/>
              </a:rPr>
              <a:t>?</a:t>
            </a:r>
            <a:endParaRPr lang="en-US" sz="4000" b="1" kern="1200"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460808" name="TextBox 107"/>
          <p:cNvSpPr txBox="1">
            <a:spLocks noChangeArrowheads="1"/>
          </p:cNvSpPr>
          <p:nvPr/>
        </p:nvSpPr>
        <p:spPr bwMode="auto">
          <a:xfrm>
            <a:off x="8555038" y="3"/>
            <a:ext cx="698127" cy="46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Times New Roman" charset="0"/>
              </a:rPr>
              <a:t>177</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228"/>
                                        </p:tgtEl>
                                        <p:attrNameLst>
                                          <p:attrName>style.visibility</p:attrName>
                                        </p:attrNameLst>
                                      </p:cBhvr>
                                      <p:to>
                                        <p:strVal val="visible"/>
                                      </p:to>
                                    </p:set>
                                    <p:animEffect transition="in" filter="wipe(left)">
                                      <p:cBhvr>
                                        <p:cTn id="7" dur="500"/>
                                        <p:tgtEl>
                                          <p:spTgt spid="92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225"/>
                                        </p:tgtEl>
                                        <p:attrNameLst>
                                          <p:attrName>style.visibility</p:attrName>
                                        </p:attrNameLst>
                                      </p:cBhvr>
                                      <p:to>
                                        <p:strVal val="visible"/>
                                      </p:to>
                                    </p:set>
                                    <p:animEffect transition="in" filter="wipe(left)">
                                      <p:cBhvr>
                                        <p:cTn id="12" dur="500"/>
                                        <p:tgtEl>
                                          <p:spTgt spid="92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226"/>
                                        </p:tgtEl>
                                        <p:attrNameLst>
                                          <p:attrName>style.visibility</p:attrName>
                                        </p:attrNameLst>
                                      </p:cBhvr>
                                      <p:to>
                                        <p:strVal val="visible"/>
                                      </p:to>
                                    </p:set>
                                    <p:animEffect transition="in" filter="wipe(left)">
                                      <p:cBhvr>
                                        <p:cTn id="17" dur="500"/>
                                        <p:tgtEl>
                                          <p:spTgt spid="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animBg="1"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7042" name="Oval 2"/>
          <p:cNvSpPr>
            <a:spLocks noChangeArrowheads="1"/>
          </p:cNvSpPr>
          <p:nvPr/>
        </p:nvSpPr>
        <p:spPr bwMode="auto">
          <a:xfrm>
            <a:off x="406400" y="-1295400"/>
            <a:ext cx="8331200" cy="9448800"/>
          </a:xfrm>
          <a:prstGeom prst="ellipse">
            <a:avLst/>
          </a:prstGeom>
          <a:solidFill>
            <a:srgbClr val="FF33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733187" name="Rectangle 3"/>
          <p:cNvSpPr>
            <a:spLocks noChangeArrowheads="1"/>
          </p:cNvSpPr>
          <p:nvPr/>
        </p:nvSpPr>
        <p:spPr bwMode="auto">
          <a:xfrm>
            <a:off x="0" y="1219200"/>
            <a:ext cx="9144000" cy="4648200"/>
          </a:xfrm>
          <a:prstGeom prst="rect">
            <a:avLst/>
          </a:prstGeom>
          <a:solidFill>
            <a:srgbClr val="FFCC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sp>
        <p:nvSpPr>
          <p:cNvPr id="733188" name="Text Box 4"/>
          <p:cNvSpPr txBox="1">
            <a:spLocks noChangeArrowheads="1"/>
          </p:cNvSpPr>
          <p:nvPr/>
        </p:nvSpPr>
        <p:spPr bwMode="auto">
          <a:xfrm>
            <a:off x="628650" y="1460500"/>
            <a:ext cx="82931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a:solidFill>
                  <a:srgbClr val="660066"/>
                </a:solidFill>
                <a:latin typeface="Arial" charset="0"/>
              </a:rPr>
              <a:t>Body</a:t>
            </a:r>
            <a:r>
              <a:rPr lang="en-US" sz="3600">
                <a:solidFill>
                  <a:schemeClr val="accent2"/>
                </a:solidFill>
                <a:latin typeface="Arial" charset="0"/>
              </a:rPr>
              <a:t> – fellowship of believers (Church)</a:t>
            </a:r>
          </a:p>
          <a:p>
            <a:pPr eaLnBrk="1" hangingPunct="1"/>
            <a:r>
              <a:rPr lang="en-US" sz="3600" b="1">
                <a:solidFill>
                  <a:srgbClr val="660066"/>
                </a:solidFill>
                <a:latin typeface="Arial" charset="0"/>
              </a:rPr>
              <a:t>Spirit</a:t>
            </a:r>
            <a:r>
              <a:rPr lang="en-US" sz="3600">
                <a:solidFill>
                  <a:srgbClr val="660066"/>
                </a:solidFill>
                <a:latin typeface="Arial" charset="0"/>
              </a:rPr>
              <a:t> </a:t>
            </a:r>
            <a:r>
              <a:rPr lang="en-US" sz="3600">
                <a:solidFill>
                  <a:schemeClr val="accent2"/>
                </a:solidFill>
                <a:latin typeface="Arial" charset="0"/>
              </a:rPr>
              <a:t>– Holy Spirit activates fellowship</a:t>
            </a:r>
          </a:p>
          <a:p>
            <a:pPr eaLnBrk="1" hangingPunct="1"/>
            <a:r>
              <a:rPr lang="en-US" sz="3600" b="1">
                <a:solidFill>
                  <a:srgbClr val="660066"/>
                </a:solidFill>
                <a:latin typeface="Arial" charset="0"/>
              </a:rPr>
              <a:t>Hope</a:t>
            </a:r>
            <a:r>
              <a:rPr lang="en-US" sz="3600">
                <a:solidFill>
                  <a:schemeClr val="accent2"/>
                </a:solidFill>
                <a:latin typeface="Arial" charset="0"/>
              </a:rPr>
              <a:t> – of the future</a:t>
            </a:r>
          </a:p>
          <a:p>
            <a:pPr eaLnBrk="1" hangingPunct="1"/>
            <a:r>
              <a:rPr lang="en-US" sz="3600" b="1">
                <a:solidFill>
                  <a:srgbClr val="660066"/>
                </a:solidFill>
                <a:latin typeface="Arial" charset="0"/>
              </a:rPr>
              <a:t>Lord</a:t>
            </a:r>
            <a:r>
              <a:rPr lang="en-US" sz="3600">
                <a:solidFill>
                  <a:schemeClr val="accent2"/>
                </a:solidFill>
                <a:latin typeface="Arial" charset="0"/>
              </a:rPr>
              <a:t> – to whom we belong</a:t>
            </a:r>
          </a:p>
          <a:p>
            <a:pPr eaLnBrk="1" hangingPunct="1"/>
            <a:r>
              <a:rPr lang="en-US" sz="3600" b="1">
                <a:solidFill>
                  <a:srgbClr val="660066"/>
                </a:solidFill>
                <a:latin typeface="Arial" charset="0"/>
              </a:rPr>
              <a:t>Faith</a:t>
            </a:r>
            <a:r>
              <a:rPr lang="en-US" sz="3600">
                <a:solidFill>
                  <a:schemeClr val="accent2"/>
                </a:solidFill>
                <a:latin typeface="Arial" charset="0"/>
              </a:rPr>
              <a:t> – singular commitment</a:t>
            </a:r>
          </a:p>
          <a:p>
            <a:pPr eaLnBrk="1" hangingPunct="1"/>
            <a:r>
              <a:rPr lang="en-US" sz="3600" b="1">
                <a:solidFill>
                  <a:srgbClr val="660066"/>
                </a:solidFill>
                <a:latin typeface="Arial" charset="0"/>
              </a:rPr>
              <a:t>Baptism</a:t>
            </a:r>
            <a:r>
              <a:rPr lang="en-US" sz="3600">
                <a:solidFill>
                  <a:srgbClr val="660066"/>
                </a:solidFill>
                <a:latin typeface="Arial" charset="0"/>
              </a:rPr>
              <a:t> </a:t>
            </a:r>
            <a:r>
              <a:rPr lang="en-US" sz="3600">
                <a:solidFill>
                  <a:schemeClr val="accent2"/>
                </a:solidFill>
                <a:latin typeface="Arial" charset="0"/>
              </a:rPr>
              <a:t>– sign of entry into the Church</a:t>
            </a:r>
          </a:p>
          <a:p>
            <a:pPr eaLnBrk="1" hangingPunct="1"/>
            <a:r>
              <a:rPr lang="en-US" sz="3600" b="1">
                <a:solidFill>
                  <a:srgbClr val="660066"/>
                </a:solidFill>
                <a:latin typeface="Arial" charset="0"/>
              </a:rPr>
              <a:t>God</a:t>
            </a:r>
            <a:r>
              <a:rPr lang="en-US" sz="3600">
                <a:solidFill>
                  <a:schemeClr val="accent2"/>
                </a:solidFill>
                <a:latin typeface="Arial" charset="0"/>
              </a:rPr>
              <a:t> – our Father keeps us for eternity</a:t>
            </a:r>
          </a:p>
        </p:txBody>
      </p:sp>
      <p:sp>
        <p:nvSpPr>
          <p:cNvPr id="733189" name="Title 1"/>
          <p:cNvSpPr>
            <a:spLocks noGrp="1"/>
          </p:cNvSpPr>
          <p:nvPr>
            <p:ph type="title" idx="4294967295"/>
          </p:nvPr>
        </p:nvSpPr>
        <p:spPr/>
        <p:txBody>
          <a:bodyPr/>
          <a:lstStyle/>
          <a:p>
            <a:r>
              <a:rPr lang="en-US">
                <a:latin typeface="Arial" charset="0"/>
                <a:ea typeface="ＭＳ Ｐゴシック" charset="0"/>
                <a:cs typeface="ＭＳ Ｐゴシック" charset="0"/>
              </a:rPr>
              <a:t>What unites us (Eph. 4:4–6)?</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87042"/>
                                        </p:tgtEl>
                                        <p:attrNameLst>
                                          <p:attrName>style.visibility</p:attrName>
                                        </p:attrNameLst>
                                      </p:cBhvr>
                                      <p:to>
                                        <p:strVal val="visible"/>
                                      </p:to>
                                    </p:set>
                                    <p:anim calcmode="lin" valueType="num">
                                      <p:cBhvr>
                                        <p:cTn id="7" dur="2000" fill="hold"/>
                                        <p:tgtEl>
                                          <p:spTgt spid="87042"/>
                                        </p:tgtEl>
                                        <p:attrNameLst>
                                          <p:attrName>ppt_w</p:attrName>
                                        </p:attrNameLst>
                                      </p:cBhvr>
                                      <p:tavLst>
                                        <p:tav tm="0">
                                          <p:val>
                                            <p:strVal val="#ppt_w*0.70"/>
                                          </p:val>
                                        </p:tav>
                                        <p:tav tm="100000">
                                          <p:val>
                                            <p:strVal val="#ppt_w"/>
                                          </p:val>
                                        </p:tav>
                                      </p:tavLst>
                                    </p:anim>
                                    <p:anim calcmode="lin" valueType="num">
                                      <p:cBhvr>
                                        <p:cTn id="8" dur="2000" fill="hold"/>
                                        <p:tgtEl>
                                          <p:spTgt spid="87042"/>
                                        </p:tgtEl>
                                        <p:attrNameLst>
                                          <p:attrName>ppt_h</p:attrName>
                                        </p:attrNameLst>
                                      </p:cBhvr>
                                      <p:tavLst>
                                        <p:tav tm="0">
                                          <p:val>
                                            <p:strVal val="#ppt_h"/>
                                          </p:val>
                                        </p:tav>
                                        <p:tav tm="100000">
                                          <p:val>
                                            <p:strVal val="#ppt_h"/>
                                          </p:val>
                                        </p:tav>
                                      </p:tavLst>
                                    </p:anim>
                                    <p:animEffect transition="in" filter="fade">
                                      <p:cBhvr>
                                        <p:cTn id="9" dur="2000"/>
                                        <p:tgtEl>
                                          <p:spTgt spid="87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2" grpId="0" animBg="1"/>
    </p:bldLst>
  </p:timing>
</p:sld>
</file>

<file path=ppt/slides/slide121.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35234" name="Oval 2"/>
          <p:cNvSpPr>
            <a:spLocks noChangeArrowheads="1"/>
          </p:cNvSpPr>
          <p:nvPr/>
        </p:nvSpPr>
        <p:spPr bwMode="auto">
          <a:xfrm>
            <a:off x="406400" y="-1295400"/>
            <a:ext cx="8331200" cy="9448800"/>
          </a:xfrm>
          <a:prstGeom prst="ellipse">
            <a:avLst/>
          </a:prstGeom>
          <a:solidFill>
            <a:srgbClr val="FF33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735235" name="Rectangle 3"/>
          <p:cNvSpPr>
            <a:spLocks noChangeArrowheads="1"/>
          </p:cNvSpPr>
          <p:nvPr/>
        </p:nvSpPr>
        <p:spPr bwMode="auto">
          <a:xfrm>
            <a:off x="0" y="1219200"/>
            <a:ext cx="9144000" cy="5378450"/>
          </a:xfrm>
          <a:prstGeom prst="rect">
            <a:avLst/>
          </a:prstGeom>
          <a:solidFill>
            <a:srgbClr val="FFCC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sp>
        <p:nvSpPr>
          <p:cNvPr id="735236" name="Text Box 4"/>
          <p:cNvSpPr txBox="1">
            <a:spLocks noChangeArrowheads="1"/>
          </p:cNvSpPr>
          <p:nvPr/>
        </p:nvSpPr>
        <p:spPr bwMode="auto">
          <a:xfrm>
            <a:off x="990601" y="1111250"/>
            <a:ext cx="804545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marL="266700" indent="-2667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600" dirty="0">
                <a:solidFill>
                  <a:schemeClr val="accent2"/>
                </a:solidFill>
                <a:latin typeface="Arial" charset="0"/>
              </a:rPr>
              <a:t>Put off your old self (4:17-22)</a:t>
            </a:r>
          </a:p>
          <a:p>
            <a:pPr eaLnBrk="1" hangingPunct="1">
              <a:buFontTx/>
              <a:buChar char="•"/>
            </a:pPr>
            <a:r>
              <a:rPr lang="en-US" sz="3600" dirty="0">
                <a:solidFill>
                  <a:schemeClr val="accent2"/>
                </a:solidFill>
                <a:latin typeface="Arial" charset="0"/>
              </a:rPr>
              <a:t>Think anew (4:23)</a:t>
            </a:r>
          </a:p>
          <a:p>
            <a:pPr eaLnBrk="1" hangingPunct="1">
              <a:buFontTx/>
              <a:buChar char="•"/>
            </a:pPr>
            <a:r>
              <a:rPr lang="en-US" sz="3600" dirty="0">
                <a:solidFill>
                  <a:schemeClr val="accent2"/>
                </a:solidFill>
                <a:latin typeface="Arial" charset="0"/>
              </a:rPr>
              <a:t>Be holy (4:24)</a:t>
            </a:r>
          </a:p>
          <a:p>
            <a:pPr eaLnBrk="1" hangingPunct="1">
              <a:buFontTx/>
              <a:buChar char="•"/>
            </a:pPr>
            <a:r>
              <a:rPr lang="en-US" sz="3600" dirty="0">
                <a:solidFill>
                  <a:schemeClr val="accent2"/>
                </a:solidFill>
                <a:latin typeface="Arial" charset="0"/>
              </a:rPr>
              <a:t>Tell the truth (4:25)</a:t>
            </a:r>
          </a:p>
          <a:p>
            <a:pPr eaLnBrk="1" hangingPunct="1">
              <a:buFontTx/>
              <a:buChar char="•"/>
            </a:pPr>
            <a:r>
              <a:rPr lang="en-US" sz="3600" dirty="0">
                <a:solidFill>
                  <a:schemeClr val="accent2"/>
                </a:solidFill>
                <a:latin typeface="Arial" charset="0"/>
              </a:rPr>
              <a:t>Do not sin in anger (4:26-27)</a:t>
            </a:r>
          </a:p>
          <a:p>
            <a:pPr eaLnBrk="1" hangingPunct="1">
              <a:buFontTx/>
              <a:buChar char="•"/>
            </a:pPr>
            <a:r>
              <a:rPr lang="en-US" sz="3600" dirty="0">
                <a:solidFill>
                  <a:schemeClr val="accent2"/>
                </a:solidFill>
                <a:latin typeface="Arial" charset="0"/>
              </a:rPr>
              <a:t>Don</a:t>
            </a:r>
            <a:r>
              <a:rPr lang="uk-UA" sz="3600" dirty="0">
                <a:solidFill>
                  <a:schemeClr val="accent2"/>
                </a:solidFill>
                <a:latin typeface="Arial" charset="0"/>
              </a:rPr>
              <a:t>'</a:t>
            </a:r>
            <a:r>
              <a:rPr lang="en-US" sz="3600" dirty="0">
                <a:solidFill>
                  <a:schemeClr val="accent2"/>
                </a:solidFill>
                <a:latin typeface="Arial" charset="0"/>
              </a:rPr>
              <a:t>t steal (4:28)</a:t>
            </a:r>
          </a:p>
          <a:p>
            <a:pPr eaLnBrk="1" hangingPunct="1">
              <a:buFontTx/>
              <a:buChar char="•"/>
            </a:pPr>
            <a:r>
              <a:rPr lang="en-US" sz="3600" dirty="0">
                <a:solidFill>
                  <a:schemeClr val="accent2"/>
                </a:solidFill>
                <a:latin typeface="Arial" charset="0"/>
              </a:rPr>
              <a:t>Speak graciously (4:29)</a:t>
            </a:r>
          </a:p>
          <a:p>
            <a:pPr eaLnBrk="1" hangingPunct="1">
              <a:buFontTx/>
              <a:buChar char="•"/>
            </a:pPr>
            <a:r>
              <a:rPr lang="en-US" sz="3600" dirty="0">
                <a:solidFill>
                  <a:schemeClr val="accent2"/>
                </a:solidFill>
                <a:latin typeface="Arial" charset="0"/>
              </a:rPr>
              <a:t>Be kind, compassionate &amp; forgiving (4:31–32)</a:t>
            </a:r>
          </a:p>
          <a:p>
            <a:pPr eaLnBrk="1" hangingPunct="1">
              <a:buFontTx/>
              <a:buChar char="•"/>
            </a:pPr>
            <a:r>
              <a:rPr lang="en-US" sz="3600" dirty="0">
                <a:solidFill>
                  <a:schemeClr val="accent2"/>
                </a:solidFill>
                <a:latin typeface="Arial" charset="0"/>
              </a:rPr>
              <a:t>Imitate God</a:t>
            </a:r>
            <a:r>
              <a:rPr lang="uk-UA" sz="3600" dirty="0">
                <a:solidFill>
                  <a:schemeClr val="accent2"/>
                </a:solidFill>
                <a:latin typeface="Arial" charset="0"/>
              </a:rPr>
              <a:t>'</a:t>
            </a:r>
            <a:r>
              <a:rPr lang="en-US" sz="3600" dirty="0">
                <a:solidFill>
                  <a:schemeClr val="accent2"/>
                </a:solidFill>
                <a:latin typeface="Arial" charset="0"/>
              </a:rPr>
              <a:t>s love (5:1-2)</a:t>
            </a:r>
          </a:p>
        </p:txBody>
      </p:sp>
      <p:sp>
        <p:nvSpPr>
          <p:cNvPr id="735237" name="Title 1"/>
          <p:cNvSpPr>
            <a:spLocks noGrp="1"/>
          </p:cNvSpPr>
          <p:nvPr>
            <p:ph type="title" idx="4294967295"/>
          </p:nvPr>
        </p:nvSpPr>
        <p:spPr>
          <a:xfrm>
            <a:off x="457200" y="44450"/>
            <a:ext cx="8229600" cy="1143000"/>
          </a:xfrm>
        </p:spPr>
        <p:txBody>
          <a:bodyPr/>
          <a:lstStyle/>
          <a:p>
            <a:r>
              <a:rPr lang="en-US" dirty="0">
                <a:latin typeface="Arial" charset="0"/>
                <a:ea typeface="ＭＳ Ｐゴシック" charset="0"/>
                <a:cs typeface="ＭＳ Ｐゴシック" charset="0"/>
              </a:rPr>
              <a:t>The </a:t>
            </a:r>
            <a:r>
              <a:rPr lang="en-US" dirty="0" smtClean="0">
                <a:latin typeface="Arial" charset="0"/>
                <a:ea typeface="ＭＳ Ｐゴシック" charset="0"/>
                <a:cs typeface="ＭＳ Ｐゴシック" charset="0"/>
              </a:rPr>
              <a:t>Do</a:t>
            </a:r>
            <a:r>
              <a:rPr lang="uk-UA" dirty="0" smtClean="0">
                <a:latin typeface="Arial" charset="0"/>
                <a:ea typeface="ＭＳ Ｐゴシック" charset="0"/>
                <a:cs typeface="ＭＳ Ｐゴシック" charset="0"/>
              </a:rPr>
              <a:t>'</a:t>
            </a:r>
            <a:r>
              <a:rPr lang="en-US" dirty="0" smtClean="0">
                <a:latin typeface="Arial" charset="0"/>
                <a:ea typeface="ＭＳ Ｐゴシック" charset="0"/>
                <a:cs typeface="ＭＳ Ｐゴシック" charset="0"/>
              </a:rPr>
              <a:t>s </a:t>
            </a:r>
            <a:r>
              <a:rPr lang="en-US" dirty="0">
                <a:latin typeface="Arial" charset="0"/>
                <a:ea typeface="ＭＳ Ｐゴシック" charset="0"/>
                <a:cs typeface="ＭＳ Ｐゴシック" charset="0"/>
              </a:rPr>
              <a:t>(4:17–5:2)</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3762" name="Rectangle 2"/>
          <p:cNvSpPr>
            <a:spLocks noChangeArrowheads="1"/>
          </p:cNvSpPr>
          <p:nvPr/>
        </p:nvSpPr>
        <p:spPr bwMode="auto">
          <a:xfrm>
            <a:off x="0" y="0"/>
            <a:ext cx="9144000" cy="6858000"/>
          </a:xfrm>
          <a:prstGeom prst="rect">
            <a:avLst/>
          </a:prstGeom>
          <a:gradFill rotWithShape="0">
            <a:gsLst>
              <a:gs pos="0">
                <a:srgbClr val="121D91">
                  <a:gamma/>
                  <a:shade val="0"/>
                  <a:invGamma/>
                </a:srgbClr>
              </a:gs>
              <a:gs pos="50000">
                <a:srgbClr val="121D91"/>
              </a:gs>
              <a:gs pos="100000">
                <a:srgbClr val="121D91">
                  <a:gamma/>
                  <a:shade val="0"/>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r>
              <a:rPr lang="en-US" sz="1800">
                <a:solidFill>
                  <a:srgbClr val="000000"/>
                </a:solidFill>
                <a:latin typeface="Arial" charset="0"/>
                <a:cs typeface="Arial" charset="0"/>
              </a:rPr>
              <a:t>Dr. Rick Griffith</a:t>
            </a:r>
          </a:p>
          <a:p>
            <a:pPr algn="ctr">
              <a:defRPr/>
            </a:pPr>
            <a:r>
              <a:rPr lang="en-US" sz="1800">
                <a:solidFill>
                  <a:srgbClr val="000000"/>
                </a:solidFill>
                <a:latin typeface="Arial" charset="0"/>
                <a:cs typeface="Arial" charset="0"/>
              </a:rPr>
              <a:t>International Baptist Church of Singapore</a:t>
            </a:r>
          </a:p>
          <a:p>
            <a:pPr algn="ctr">
              <a:defRPr/>
            </a:pPr>
            <a:r>
              <a:rPr lang="en-US" sz="1800">
                <a:solidFill>
                  <a:srgbClr val="000000"/>
                </a:solidFill>
                <a:latin typeface="Arial" charset="0"/>
                <a:cs typeface="Arial" charset="0"/>
              </a:rPr>
              <a:t>22 May 2005</a:t>
            </a:r>
          </a:p>
        </p:txBody>
      </p:sp>
      <p:sp>
        <p:nvSpPr>
          <p:cNvPr id="373763" name="Rectangle 3"/>
          <p:cNvSpPr>
            <a:spLocks noChangeArrowheads="1"/>
          </p:cNvSpPr>
          <p:nvPr/>
        </p:nvSpPr>
        <p:spPr bwMode="auto">
          <a:xfrm>
            <a:off x="682625" y="763591"/>
            <a:ext cx="8064500" cy="5705475"/>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373764" name="Text Box 4"/>
          <p:cNvSpPr txBox="1">
            <a:spLocks noChangeArrowheads="1"/>
          </p:cNvSpPr>
          <p:nvPr/>
        </p:nvSpPr>
        <p:spPr bwMode="auto">
          <a:xfrm>
            <a:off x="8880245" y="5701492"/>
            <a:ext cx="184611" cy="400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03" tIns="45702" rIns="91403" bIns="45702" anchor="ctr">
            <a:spAutoFit/>
          </a:bodyPr>
          <a:lstStyle/>
          <a:p>
            <a:pPr algn="ctr" eaLnBrk="0" hangingPunct="0">
              <a:spcBef>
                <a:spcPct val="50000"/>
              </a:spcBef>
              <a:defRPr/>
            </a:pPr>
            <a:endParaRPr lang="en-US" sz="2000">
              <a:solidFill>
                <a:srgbClr val="FFA27C"/>
              </a:solidFill>
              <a:latin typeface="Comic Sans MS" charset="0"/>
            </a:endParaRPr>
          </a:p>
        </p:txBody>
      </p:sp>
      <p:pic>
        <p:nvPicPr>
          <p:cNvPr id="373765"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7063" y="650875"/>
            <a:ext cx="7854950" cy="564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blurRad="63500" dist="40161" dir="1106097" algn="ctr" rotWithShape="0">
                    <a:schemeClr val="bg1">
                      <a:alpha val="74998"/>
                    </a:schemeClr>
                  </a:outerShdw>
                </a:effectLst>
              </a14:hiddenEffects>
            </a:ext>
          </a:extLst>
        </p:spPr>
      </p:pic>
      <p:sp>
        <p:nvSpPr>
          <p:cNvPr id="373766" name="Rectangle 6"/>
          <p:cNvSpPr>
            <a:spLocks noChangeArrowheads="1"/>
          </p:cNvSpPr>
          <p:nvPr/>
        </p:nvSpPr>
        <p:spPr bwMode="auto">
          <a:xfrm>
            <a:off x="-1047750" y="1225550"/>
            <a:ext cx="7870825" cy="564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0">
                <a:solidFill>
                  <a:schemeClr val="accent2"/>
                </a:solidFill>
                <a:miter lim="800000"/>
                <a:headEnd/>
                <a:tailEnd/>
              </a14:hiddenLine>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373768" name="Text Box 8"/>
          <p:cNvSpPr txBox="1">
            <a:spLocks noChangeArrowheads="1"/>
          </p:cNvSpPr>
          <p:nvPr/>
        </p:nvSpPr>
        <p:spPr bwMode="auto">
          <a:xfrm>
            <a:off x="500064" y="5463578"/>
            <a:ext cx="8129587" cy="580635"/>
          </a:xfrm>
          <a:prstGeom prst="rect">
            <a:avLst/>
          </a:prstGeom>
          <a:noFill/>
          <a:ln>
            <a:noFill/>
          </a:ln>
          <a:effectLst>
            <a:outerShdw blurRad="63500" dist="63500" dir="3187806"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82008" tIns="41004" rIns="82008" bIns="41004" anchor="ctr">
            <a:spAutoFit/>
          </a:bodyPr>
          <a:lstStyle>
            <a:lvl1pPr defTabSz="820738">
              <a:defRPr sz="2400">
                <a:solidFill>
                  <a:schemeClr val="tx1"/>
                </a:solidFill>
                <a:latin typeface="Arial" charset="0"/>
                <a:ea typeface="ＭＳ Ｐゴシック" charset="0"/>
                <a:cs typeface="ＭＳ Ｐゴシック" charset="0"/>
              </a:defRPr>
            </a:lvl1pPr>
            <a:lvl2pPr marL="409575" defTabSz="820738">
              <a:defRPr sz="2400">
                <a:solidFill>
                  <a:schemeClr val="tx1"/>
                </a:solidFill>
                <a:latin typeface="Arial" charset="0"/>
                <a:ea typeface="ＭＳ Ｐゴシック" charset="0"/>
              </a:defRPr>
            </a:lvl2pPr>
            <a:lvl3pPr marL="820738" defTabSz="820738">
              <a:defRPr sz="2400">
                <a:solidFill>
                  <a:schemeClr val="tx1"/>
                </a:solidFill>
                <a:latin typeface="Arial" charset="0"/>
                <a:ea typeface="ＭＳ Ｐゴシック" charset="0"/>
              </a:defRPr>
            </a:lvl3pPr>
            <a:lvl4pPr marL="1230313" defTabSz="820738">
              <a:defRPr sz="2400">
                <a:solidFill>
                  <a:schemeClr val="tx1"/>
                </a:solidFill>
                <a:latin typeface="Arial" charset="0"/>
                <a:ea typeface="ＭＳ Ｐゴシック" charset="0"/>
              </a:defRPr>
            </a:lvl4pPr>
            <a:lvl5pPr marL="1641475" defTabSz="820738">
              <a:defRPr sz="2400">
                <a:solidFill>
                  <a:schemeClr val="tx1"/>
                </a:solidFill>
                <a:latin typeface="Arial" charset="0"/>
                <a:ea typeface="ＭＳ Ｐゴシック" charset="0"/>
              </a:defRPr>
            </a:lvl5pPr>
            <a:lvl6pPr marL="2098675" defTabSz="820738" eaLnBrk="0" fontAlgn="base" hangingPunct="0">
              <a:spcBef>
                <a:spcPct val="0"/>
              </a:spcBef>
              <a:spcAft>
                <a:spcPct val="0"/>
              </a:spcAft>
              <a:defRPr sz="2400">
                <a:solidFill>
                  <a:schemeClr val="tx1"/>
                </a:solidFill>
                <a:latin typeface="Arial" charset="0"/>
                <a:ea typeface="ＭＳ Ｐゴシック" charset="0"/>
              </a:defRPr>
            </a:lvl6pPr>
            <a:lvl7pPr marL="2555875" defTabSz="820738" eaLnBrk="0" fontAlgn="base" hangingPunct="0">
              <a:spcBef>
                <a:spcPct val="0"/>
              </a:spcBef>
              <a:spcAft>
                <a:spcPct val="0"/>
              </a:spcAft>
              <a:defRPr sz="2400">
                <a:solidFill>
                  <a:schemeClr val="tx1"/>
                </a:solidFill>
                <a:latin typeface="Arial" charset="0"/>
                <a:ea typeface="ＭＳ Ｐゴシック" charset="0"/>
              </a:defRPr>
            </a:lvl7pPr>
            <a:lvl8pPr marL="3013075" defTabSz="820738" eaLnBrk="0" fontAlgn="base" hangingPunct="0">
              <a:spcBef>
                <a:spcPct val="0"/>
              </a:spcBef>
              <a:spcAft>
                <a:spcPct val="0"/>
              </a:spcAft>
              <a:defRPr sz="2400">
                <a:solidFill>
                  <a:schemeClr val="tx1"/>
                </a:solidFill>
                <a:latin typeface="Arial" charset="0"/>
                <a:ea typeface="ＭＳ Ｐゴシック" charset="0"/>
              </a:defRPr>
            </a:lvl8pPr>
            <a:lvl9pPr marL="3470275"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endParaRPr lang="en-US" sz="3200" b="1" i="1">
              <a:solidFill>
                <a:srgbClr val="FC0128"/>
              </a:solidFill>
              <a:effectLst>
                <a:outerShdw blurRad="38100" dist="38100" dir="2700000" algn="tl">
                  <a:srgbClr val="DDDDDD"/>
                </a:outerShdw>
              </a:effectLst>
            </a:endParaRPr>
          </a:p>
        </p:txBody>
      </p:sp>
      <p:sp>
        <p:nvSpPr>
          <p:cNvPr id="373769" name="Rectangle 9"/>
          <p:cNvSpPr>
            <a:spLocks noChangeArrowheads="1"/>
          </p:cNvSpPr>
          <p:nvPr/>
        </p:nvSpPr>
        <p:spPr bwMode="auto">
          <a:xfrm>
            <a:off x="619125" y="598488"/>
            <a:ext cx="7869238" cy="5640387"/>
          </a:xfrm>
          <a:prstGeom prst="rect">
            <a:avLst/>
          </a:prstGeom>
          <a:noFill/>
          <a:ln w="190500">
            <a:solidFill>
              <a:srgbClr val="790015"/>
            </a:solidFill>
            <a:miter lim="800000"/>
            <a:headEnd/>
            <a:tailEnd/>
          </a:ln>
          <a:effectLst>
            <a:outerShdw blurRad="635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373770" name="Rectangle 10"/>
          <p:cNvSpPr>
            <a:spLocks noGrp="1" noChangeArrowheads="1"/>
          </p:cNvSpPr>
          <p:nvPr>
            <p:ph type="title" idx="4294967295"/>
          </p:nvPr>
        </p:nvSpPr>
        <p:spPr bwMode="auto">
          <a:xfrm>
            <a:off x="533401" y="1600200"/>
            <a:ext cx="7772400" cy="1865313"/>
          </a:xfrm>
          <a:prstGeom prst="rect">
            <a:avLst/>
          </a:prstGeom>
          <a:effectLst>
            <a:outerShdw blurRad="63500" dist="35921" dir="2700000" algn="ctr" rotWithShape="0">
              <a:srgbClr val="FFFF43">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81999" tIns="41000" rIns="81999" bIns="41000" anchor="ctr">
            <a:spAutoFit/>
          </a:bodyPr>
          <a:lstStyle/>
          <a:p>
            <a:pPr>
              <a:spcBef>
                <a:spcPct val="50000"/>
              </a:spcBef>
              <a:defRPr/>
            </a:pPr>
            <a:r>
              <a:rPr lang="en-US" sz="11700" b="1" i="1">
                <a:solidFill>
                  <a:srgbClr val="6601FF"/>
                </a:solidFill>
                <a:latin typeface="Kosher-Normal" charset="0"/>
                <a:cs typeface="+mj-cs"/>
              </a:rPr>
              <a:t>Ephesians 4</a:t>
            </a:r>
            <a:endParaRPr lang="en-US" sz="6600" i="1">
              <a:solidFill>
                <a:srgbClr val="FFFC1E"/>
              </a:solidFill>
              <a:latin typeface="Kosher-Normal" charset="0"/>
              <a:cs typeface="+mj-cs"/>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0">
  <p:cSld>
    <p:bg>
      <p:bgPr>
        <a:blipFill dpi="0" rotWithShape="0">
          <a:blip r:embed="rId5"/>
          <a:srcRect/>
          <a:stretch>
            <a:fillRect/>
          </a:stretch>
        </a:blipFill>
        <a:effectLst/>
      </p:bgPr>
    </p:bg>
    <p:spTree>
      <p:nvGrpSpPr>
        <p:cNvPr id="1" name=""/>
        <p:cNvGrpSpPr/>
        <p:nvPr/>
      </p:nvGrpSpPr>
      <p:grpSpPr>
        <a:xfrm>
          <a:off x="0" y="0"/>
          <a:ext cx="0" cy="0"/>
          <a:chOff x="0" y="0"/>
          <a:chExt cx="0" cy="0"/>
        </a:xfrm>
      </p:grpSpPr>
      <p:graphicFrame>
        <p:nvGraphicFramePr>
          <p:cNvPr id="641026" name="Object 3"/>
          <p:cNvGraphicFramePr>
            <a:graphicFrameLocks noChangeAspect="1"/>
          </p:cNvGraphicFramePr>
          <p:nvPr/>
        </p:nvGraphicFramePr>
        <p:xfrm>
          <a:off x="1219202" y="1547813"/>
          <a:ext cx="7764463" cy="4919662"/>
        </p:xfrm>
        <a:graphic>
          <a:graphicData uri="http://schemas.openxmlformats.org/presentationml/2006/ole">
            <mc:AlternateContent xmlns:mc="http://schemas.openxmlformats.org/markup-compatibility/2006">
              <mc:Choice xmlns:v="urn:schemas-microsoft-com:vml" Requires="v">
                <p:oleObj spid="_x0000_s641212" name="Document" r:id="rId6" imgW="6172200" imgH="3327400" progId="Word.Document.8">
                  <p:embed/>
                </p:oleObj>
              </mc:Choice>
              <mc:Fallback>
                <p:oleObj name="Document" r:id="rId6" imgW="6172200" imgH="3327400" progId="Word.Document.8">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9202" y="1547813"/>
                        <a:ext cx="7764463" cy="4919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19845" name="Rectangle 5"/>
          <p:cNvSpPr>
            <a:spLocks noGrp="1" noChangeArrowheads="1"/>
          </p:cNvSpPr>
          <p:nvPr>
            <p:ph type="title" idx="4294967295"/>
          </p:nvPr>
        </p:nvSpPr>
        <p:spPr>
          <a:xfrm>
            <a:off x="1219200" y="304800"/>
            <a:ext cx="7924800" cy="1143000"/>
          </a:xfrm>
          <a:effectLst>
            <a:outerShdw blurRad="63500" dist="38099" dir="2700000" algn="ctr" rotWithShape="0">
              <a:schemeClr val="bg2">
                <a:alpha val="74998"/>
              </a:schemeClr>
            </a:outerShdw>
          </a:effectLst>
        </p:spPr>
        <p:txBody>
          <a:bodyPr/>
          <a:lstStyle/>
          <a:p>
            <a:pPr algn="ctr" eaLnBrk="1" hangingPunct="1">
              <a:defRPr/>
            </a:pPr>
            <a:r>
              <a:rPr lang="en-US" b="1" smtClean="0"/>
              <a:t>Ephesians at a Glance</a:t>
            </a:r>
            <a:endParaRPr lang="en-US" smtClean="0"/>
          </a:p>
        </p:txBody>
      </p:sp>
      <p:sp>
        <p:nvSpPr>
          <p:cNvPr id="641028" name="Text Box 4"/>
          <p:cNvSpPr txBox="1">
            <a:spLocks noChangeArrowheads="1"/>
          </p:cNvSpPr>
          <p:nvPr/>
        </p:nvSpPr>
        <p:spPr bwMode="auto">
          <a:xfrm>
            <a:off x="8388352" y="76200"/>
            <a:ext cx="698152" cy="461653"/>
          </a:xfrm>
          <a:prstGeom prst="rect">
            <a:avLst/>
          </a:prstGeom>
          <a:solidFill>
            <a:srgbClr val="07021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175</a:t>
            </a:r>
          </a:p>
        </p:txBody>
      </p:sp>
    </p:spTree>
  </p:cSld>
  <p:clrMapOvr>
    <a:overrideClrMapping bg1="dk2" tx1="lt1" bg2="dk1"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15746" name="Oval 2"/>
          <p:cNvSpPr>
            <a:spLocks noChangeArrowheads="1"/>
          </p:cNvSpPr>
          <p:nvPr/>
        </p:nvSpPr>
        <p:spPr bwMode="auto">
          <a:xfrm>
            <a:off x="2743200" y="-1295400"/>
            <a:ext cx="8331200" cy="9448800"/>
          </a:xfrm>
          <a:prstGeom prst="ellipse">
            <a:avLst/>
          </a:prstGeom>
          <a:solidFill>
            <a:srgbClr val="FF3300">
              <a:alpha val="3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lang="en-US" sz="1800">
              <a:solidFill>
                <a:srgbClr val="FFCC00"/>
              </a:solidFill>
              <a:latin typeface="Arial" charset="0"/>
            </a:endParaRPr>
          </a:p>
        </p:txBody>
      </p:sp>
      <p:sp>
        <p:nvSpPr>
          <p:cNvPr id="415747" name="Rectangle 3"/>
          <p:cNvSpPr>
            <a:spLocks noChangeArrowheads="1"/>
          </p:cNvSpPr>
          <p:nvPr/>
        </p:nvSpPr>
        <p:spPr bwMode="auto">
          <a:xfrm>
            <a:off x="1" y="1485900"/>
            <a:ext cx="8907463" cy="4305300"/>
          </a:xfrm>
          <a:prstGeom prst="rect">
            <a:avLst/>
          </a:prstGeom>
          <a:solidFill>
            <a:srgbClr val="FFCC99">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lang="en-US" sz="1800">
              <a:solidFill>
                <a:srgbClr val="000000"/>
              </a:solidFill>
              <a:latin typeface="Arial" charset="0"/>
            </a:endParaRPr>
          </a:p>
        </p:txBody>
      </p:sp>
      <p:pic>
        <p:nvPicPr>
          <p:cNvPr id="415748" name="Picture 4" descr="ephesus library skylight"/>
          <p:cNvPicPr>
            <a:picLocks noGrp="1" noChangeAspect="1" noChangeArrowheads="1"/>
          </p:cNvPicPr>
          <p:nvPr>
            <p:ph/>
          </p:nvPr>
        </p:nvPicPr>
        <p:blipFill>
          <a:blip r:embed="rId4" cstate="screen">
            <a:extLst>
              <a:ext uri="{28A0092B-C50C-407E-A947-70E740481C1C}">
                <a14:useLocalDpi xmlns:a14="http://schemas.microsoft.com/office/drawing/2010/main"/>
              </a:ext>
            </a:extLst>
          </a:blip>
          <a:srcRect/>
          <a:stretch>
            <a:fillRect/>
          </a:stretch>
        </p:blipFill>
        <p:spPr>
          <a:xfrm>
            <a:off x="4775201" y="250828"/>
            <a:ext cx="3700463" cy="63547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415749" name="Text Box 5"/>
          <p:cNvSpPr txBox="1">
            <a:spLocks noChangeArrowheads="1"/>
          </p:cNvSpPr>
          <p:nvPr/>
        </p:nvSpPr>
        <p:spPr bwMode="auto">
          <a:xfrm>
            <a:off x="152400" y="2209801"/>
            <a:ext cx="4673600" cy="338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spAutoFit/>
          </a:bodyPr>
          <a:lstStyle>
            <a:lvl1pPr marL="374650" indent="-374650">
              <a:defRPr sz="2400">
                <a:solidFill>
                  <a:schemeClr val="tx1"/>
                </a:solidFill>
                <a:latin typeface="Arial" charset="0"/>
                <a:ea typeface="ＭＳ Ｐゴシック" charset="0"/>
                <a:cs typeface="ＭＳ Ｐゴシック" charset="0"/>
              </a:defRPr>
            </a:lvl1pPr>
            <a:lvl2pPr marL="56515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defRPr/>
            </a:pPr>
            <a:r>
              <a:rPr lang="en-US" sz="3600" b="1">
                <a:solidFill>
                  <a:srgbClr val="333399"/>
                </a:solidFill>
              </a:rPr>
              <a:t>Call to Unity (1-6)</a:t>
            </a:r>
          </a:p>
          <a:p>
            <a:pPr>
              <a:buFontTx/>
              <a:buChar char="•"/>
              <a:defRPr/>
            </a:pPr>
            <a:r>
              <a:rPr lang="en-US" sz="3600" b="1">
                <a:solidFill>
                  <a:srgbClr val="333399"/>
                </a:solidFill>
              </a:rPr>
              <a:t>Way to Unity (7-16)</a:t>
            </a:r>
            <a:endParaRPr lang="en-US" sz="3600">
              <a:solidFill>
                <a:srgbClr val="333399"/>
              </a:solidFill>
            </a:endParaRPr>
          </a:p>
          <a:p>
            <a:pPr lvl="1">
              <a:buFontTx/>
              <a:buChar char="•"/>
              <a:defRPr/>
            </a:pPr>
            <a:r>
              <a:rPr lang="en-US" sz="3600">
                <a:solidFill>
                  <a:srgbClr val="333399"/>
                </a:solidFill>
              </a:rPr>
              <a:t>Ascension (7-10)</a:t>
            </a:r>
          </a:p>
          <a:p>
            <a:pPr lvl="1">
              <a:buFontTx/>
              <a:buChar char="•"/>
              <a:defRPr/>
            </a:pPr>
            <a:r>
              <a:rPr lang="en-US" sz="3600">
                <a:solidFill>
                  <a:srgbClr val="333399"/>
                </a:solidFill>
              </a:rPr>
              <a:t>Roles (11-12a)</a:t>
            </a:r>
          </a:p>
          <a:p>
            <a:pPr lvl="1">
              <a:buFontTx/>
              <a:buChar char="•"/>
              <a:defRPr/>
            </a:pPr>
            <a:r>
              <a:rPr lang="en-US" sz="3600">
                <a:solidFill>
                  <a:srgbClr val="333399"/>
                </a:solidFill>
              </a:rPr>
              <a:t>Purpose (12b-13)</a:t>
            </a:r>
          </a:p>
          <a:p>
            <a:pPr lvl="1">
              <a:buFontTx/>
              <a:buChar char="•"/>
              <a:defRPr/>
            </a:pPr>
            <a:r>
              <a:rPr lang="en-US" sz="3600">
                <a:solidFill>
                  <a:srgbClr val="333399"/>
                </a:solidFill>
              </a:rPr>
              <a:t>Results (14-16)</a:t>
            </a:r>
          </a:p>
        </p:txBody>
      </p:sp>
      <p:sp>
        <p:nvSpPr>
          <p:cNvPr id="415751" name="Rectangle 7"/>
          <p:cNvSpPr>
            <a:spLocks noGrp="1" noChangeArrowheads="1"/>
          </p:cNvSpPr>
          <p:nvPr>
            <p:ph type="title" idx="4294967295"/>
          </p:nvPr>
        </p:nvSpPr>
        <p:spPr>
          <a:xfrm>
            <a:off x="152400" y="1295400"/>
            <a:ext cx="4343400" cy="1066800"/>
          </a:xfrm>
        </p:spPr>
        <p:txBody>
          <a:bodyPr/>
          <a:lstStyle/>
          <a:p>
            <a:pPr algn="l" eaLnBrk="1" hangingPunct="1">
              <a:defRPr/>
            </a:pPr>
            <a:r>
              <a:rPr lang="en-US" sz="3600" b="1">
                <a:solidFill>
                  <a:srgbClr val="000066"/>
                </a:solidFill>
              </a:rPr>
              <a:t>Ephesians 4:1-16</a:t>
            </a:r>
            <a:endParaRPr lang="en-US" smtClean="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withEffect">
                                  <p:stCondLst>
                                    <p:cond delay="0"/>
                                  </p:stCondLst>
                                  <p:childTnLst>
                                    <p:set>
                                      <p:cBhvr>
                                        <p:cTn id="6" dur="1" fill="hold">
                                          <p:stCondLst>
                                            <p:cond delay="0"/>
                                          </p:stCondLst>
                                        </p:cTn>
                                        <p:tgtEl>
                                          <p:spTgt spid="415747"/>
                                        </p:tgtEl>
                                        <p:attrNameLst>
                                          <p:attrName>style.visibility</p:attrName>
                                        </p:attrNameLst>
                                      </p:cBhvr>
                                      <p:to>
                                        <p:strVal val="visible"/>
                                      </p:to>
                                    </p:set>
                                    <p:anim calcmode="lin" valueType="num">
                                      <p:cBhvr additive="base">
                                        <p:cTn id="7" dur="3000" fill="hold"/>
                                        <p:tgtEl>
                                          <p:spTgt spid="415747"/>
                                        </p:tgtEl>
                                        <p:attrNameLst>
                                          <p:attrName>ppt_x</p:attrName>
                                        </p:attrNameLst>
                                      </p:cBhvr>
                                      <p:tavLst>
                                        <p:tav tm="0">
                                          <p:val>
                                            <p:strVal val="1+#ppt_w/2"/>
                                          </p:val>
                                        </p:tav>
                                        <p:tav tm="100000">
                                          <p:val>
                                            <p:strVal val="#ppt_x"/>
                                          </p:val>
                                        </p:tav>
                                      </p:tavLst>
                                    </p:anim>
                                    <p:anim calcmode="lin" valueType="num">
                                      <p:cBhvr additive="base">
                                        <p:cTn id="8" dur="3000" fill="hold"/>
                                        <p:tgtEl>
                                          <p:spTgt spid="415747"/>
                                        </p:tgtEl>
                                        <p:attrNameLst>
                                          <p:attrName>ppt_y</p:attrName>
                                        </p:attrNameLst>
                                      </p:cBhvr>
                                      <p:tavLst>
                                        <p:tav tm="0">
                                          <p:val>
                                            <p:strVal val="#ppt_y"/>
                                          </p:val>
                                        </p:tav>
                                        <p:tav tm="100000">
                                          <p:val>
                                            <p:strVal val="#ppt_y"/>
                                          </p:val>
                                        </p:tav>
                                      </p:tavLst>
                                    </p:anim>
                                  </p:childTnLst>
                                </p:cTn>
                              </p:par>
                              <p:par>
                                <p:cTn id="9" presetID="9" presetClass="entr" presetSubtype="0" fill="hold" grpId="0" nodeType="withEffect">
                                  <p:stCondLst>
                                    <p:cond delay="0"/>
                                  </p:stCondLst>
                                  <p:childTnLst>
                                    <p:set>
                                      <p:cBhvr>
                                        <p:cTn id="10" dur="1" fill="hold">
                                          <p:stCondLst>
                                            <p:cond delay="0"/>
                                          </p:stCondLst>
                                        </p:cTn>
                                        <p:tgtEl>
                                          <p:spTgt spid="415751"/>
                                        </p:tgtEl>
                                        <p:attrNameLst>
                                          <p:attrName>style.visibility</p:attrName>
                                        </p:attrNameLst>
                                      </p:cBhvr>
                                      <p:to>
                                        <p:strVal val="visible"/>
                                      </p:to>
                                    </p:set>
                                    <p:animEffect transition="in" filter="dissolve">
                                      <p:cBhvr>
                                        <p:cTn id="11" dur="500"/>
                                        <p:tgtEl>
                                          <p:spTgt spid="415751"/>
                                        </p:tgtEl>
                                      </p:cBhvr>
                                    </p:animEffect>
                                  </p:childTnLst>
                                </p:cTn>
                              </p:par>
                            </p:childTnLst>
                          </p:cTn>
                        </p:par>
                        <p:par>
                          <p:cTn id="12" fill="hold" nodeType="afterGroup">
                            <p:stCondLst>
                              <p:cond delay="3000"/>
                            </p:stCondLst>
                            <p:childTnLst>
                              <p:par>
                                <p:cTn id="13" presetID="9" presetClass="entr" presetSubtype="0" fill="hold" grpId="0" nodeType="afterEffect">
                                  <p:stCondLst>
                                    <p:cond delay="0"/>
                                  </p:stCondLst>
                                  <p:childTnLst>
                                    <p:set>
                                      <p:cBhvr>
                                        <p:cTn id="14" dur="1" fill="hold">
                                          <p:stCondLst>
                                            <p:cond delay="0"/>
                                          </p:stCondLst>
                                        </p:cTn>
                                        <p:tgtEl>
                                          <p:spTgt spid="415749">
                                            <p:txEl>
                                              <p:pRg st="0" end="0"/>
                                            </p:txEl>
                                          </p:spTgt>
                                        </p:tgtEl>
                                        <p:attrNameLst>
                                          <p:attrName>style.visibility</p:attrName>
                                        </p:attrNameLst>
                                      </p:cBhvr>
                                      <p:to>
                                        <p:strVal val="visible"/>
                                      </p:to>
                                    </p:set>
                                    <p:animEffect transition="in" filter="dissolve">
                                      <p:cBhvr>
                                        <p:cTn id="15" dur="500"/>
                                        <p:tgtEl>
                                          <p:spTgt spid="415749">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15749">
                                            <p:txEl>
                                              <p:pRg st="1" end="1"/>
                                            </p:txEl>
                                          </p:spTgt>
                                        </p:tgtEl>
                                        <p:attrNameLst>
                                          <p:attrName>style.visibility</p:attrName>
                                        </p:attrNameLst>
                                      </p:cBhvr>
                                      <p:to>
                                        <p:strVal val="visible"/>
                                      </p:to>
                                    </p:set>
                                    <p:animEffect transition="in" filter="dissolve">
                                      <p:cBhvr>
                                        <p:cTn id="20" dur="500"/>
                                        <p:tgtEl>
                                          <p:spTgt spid="415749">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415749">
                                            <p:txEl>
                                              <p:pRg st="2" end="2"/>
                                            </p:txEl>
                                          </p:spTgt>
                                        </p:tgtEl>
                                        <p:attrNameLst>
                                          <p:attrName>style.visibility</p:attrName>
                                        </p:attrNameLst>
                                      </p:cBhvr>
                                      <p:to>
                                        <p:strVal val="visible"/>
                                      </p:to>
                                    </p:set>
                                    <p:animEffect transition="in" filter="dissolve">
                                      <p:cBhvr>
                                        <p:cTn id="25" dur="500"/>
                                        <p:tgtEl>
                                          <p:spTgt spid="415749">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415749">
                                            <p:txEl>
                                              <p:pRg st="3" end="3"/>
                                            </p:txEl>
                                          </p:spTgt>
                                        </p:tgtEl>
                                        <p:attrNameLst>
                                          <p:attrName>style.visibility</p:attrName>
                                        </p:attrNameLst>
                                      </p:cBhvr>
                                      <p:to>
                                        <p:strVal val="visible"/>
                                      </p:to>
                                    </p:set>
                                    <p:animEffect transition="in" filter="dissolve">
                                      <p:cBhvr>
                                        <p:cTn id="30" dur="500"/>
                                        <p:tgtEl>
                                          <p:spTgt spid="415749">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415749">
                                            <p:txEl>
                                              <p:pRg st="4" end="4"/>
                                            </p:txEl>
                                          </p:spTgt>
                                        </p:tgtEl>
                                        <p:attrNameLst>
                                          <p:attrName>style.visibility</p:attrName>
                                        </p:attrNameLst>
                                      </p:cBhvr>
                                      <p:to>
                                        <p:strVal val="visible"/>
                                      </p:to>
                                    </p:set>
                                    <p:animEffect transition="in" filter="dissolve">
                                      <p:cBhvr>
                                        <p:cTn id="35" dur="500"/>
                                        <p:tgtEl>
                                          <p:spTgt spid="415749">
                                            <p:txEl>
                                              <p:pRg st="4" end="4"/>
                                            </p:txEl>
                                          </p:spTgt>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415749">
                                            <p:txEl>
                                              <p:pRg st="5" end="5"/>
                                            </p:txEl>
                                          </p:spTgt>
                                        </p:tgtEl>
                                        <p:attrNameLst>
                                          <p:attrName>style.visibility</p:attrName>
                                        </p:attrNameLst>
                                      </p:cBhvr>
                                      <p:to>
                                        <p:strVal val="visible"/>
                                      </p:to>
                                    </p:set>
                                    <p:animEffect transition="in" filter="dissolve">
                                      <p:cBhvr>
                                        <p:cTn id="38" dur="500"/>
                                        <p:tgtEl>
                                          <p:spTgt spid="41574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49" grpId="0" build="p"/>
      <p:bldP spid="415751" grpId="0"/>
    </p:bld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228600"/>
            <a:ext cx="9144000" cy="1676400"/>
          </a:xfrm>
          <a:effectLst>
            <a:outerShdw blurRad="63500" dist="35921" dir="2700000" algn="ctr" rotWithShape="0">
              <a:srgbClr val="000000">
                <a:alpha val="74998"/>
              </a:srgbClr>
            </a:outerShdw>
          </a:effectLst>
        </p:spPr>
        <p:txBody>
          <a:bodyPr/>
          <a:lstStyle/>
          <a:p>
            <a:pPr eaLnBrk="1" hangingPunct="1">
              <a:defRPr/>
            </a:pPr>
            <a:r>
              <a:rPr kumimoji="0" lang="en-US" altLang="zh-CN" sz="5400" dirty="0">
                <a:cs typeface="SimSun" charset="0"/>
              </a:rPr>
              <a:t>Let</a:t>
            </a:r>
            <a:r>
              <a:rPr kumimoji="0" lang="uk-UA" altLang="zh-CN" sz="5400" dirty="0">
                <a:cs typeface="SimSun" charset="0"/>
              </a:rPr>
              <a:t>'</a:t>
            </a:r>
            <a:r>
              <a:rPr kumimoji="0" lang="en-US" altLang="zh-CN" sz="5400" dirty="0">
                <a:cs typeface="SimSun" charset="0"/>
              </a:rPr>
              <a:t>s see Eph. 4:11-13</a:t>
            </a:r>
            <a:endParaRPr kumimoji="0" lang="en-US" b="0" dirty="0" smtClean="0">
              <a:cs typeface="SimSun" charset="0"/>
            </a:endParaRPr>
          </a:p>
        </p:txBody>
      </p:sp>
      <p:sp>
        <p:nvSpPr>
          <p:cNvPr id="34819" name="Rectangle 3"/>
          <p:cNvSpPr>
            <a:spLocks noChangeArrowheads="1"/>
          </p:cNvSpPr>
          <p:nvPr/>
        </p:nvSpPr>
        <p:spPr bwMode="auto">
          <a:xfrm>
            <a:off x="4491038" y="4271963"/>
            <a:ext cx="4652962" cy="9256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spAutoFit/>
          </a:bodyPr>
          <a:lstStyle/>
          <a:p>
            <a:pPr lvl="1" algn="ctr">
              <a:spcBef>
                <a:spcPct val="20000"/>
              </a:spcBef>
              <a:buClr>
                <a:srgbClr val="FFFF99"/>
              </a:buClr>
              <a:defRPr/>
            </a:pPr>
            <a:r>
              <a:rPr lang="en-US" altLang="zh-CN" sz="5400" b="1">
                <a:solidFill>
                  <a:srgbClr val="FFFFFF"/>
                </a:solidFill>
                <a:latin typeface="Arial" charset="0"/>
                <a:cs typeface="SimSun" charset="0"/>
              </a:rPr>
              <a:t>The Why</a:t>
            </a:r>
            <a:endParaRPr lang="en-US" sz="5400" b="1">
              <a:solidFill>
                <a:srgbClr val="FFFFFF"/>
              </a:solidFill>
              <a:latin typeface="Arial" charset="0"/>
              <a:ea typeface="SimSun" charset="0"/>
              <a:cs typeface="SimSun" charset="0"/>
            </a:endParaRPr>
          </a:p>
        </p:txBody>
      </p:sp>
      <p:sp>
        <p:nvSpPr>
          <p:cNvPr id="34821" name="Rectangle 5"/>
          <p:cNvSpPr>
            <a:spLocks noChangeArrowheads="1"/>
          </p:cNvSpPr>
          <p:nvPr/>
        </p:nvSpPr>
        <p:spPr bwMode="auto">
          <a:xfrm>
            <a:off x="4899025" y="2133601"/>
            <a:ext cx="3835400" cy="9256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spAutoFit/>
          </a:bodyPr>
          <a:lstStyle/>
          <a:p>
            <a:pPr lvl="1" algn="ctr">
              <a:spcBef>
                <a:spcPct val="20000"/>
              </a:spcBef>
              <a:buClr>
                <a:srgbClr val="FFFF99"/>
              </a:buClr>
              <a:defRPr/>
            </a:pPr>
            <a:r>
              <a:rPr lang="en-US" altLang="zh-CN" sz="5400" b="1">
                <a:solidFill>
                  <a:srgbClr val="FFFFFF"/>
                </a:solidFill>
                <a:latin typeface="Arial" charset="0"/>
                <a:cs typeface="SimSun" charset="0"/>
              </a:rPr>
              <a:t>The What</a:t>
            </a:r>
            <a:endParaRPr lang="en-US" sz="5400" b="1">
              <a:solidFill>
                <a:srgbClr val="FFFFFF"/>
              </a:solidFill>
              <a:latin typeface="Arial" charset="0"/>
              <a:ea typeface="SimSun" charset="0"/>
              <a:cs typeface="SimSun" charset="0"/>
            </a:endParaRPr>
          </a:p>
        </p:txBody>
      </p:sp>
      <p:sp>
        <p:nvSpPr>
          <p:cNvPr id="34822" name="Rectangle 6"/>
          <p:cNvSpPr>
            <a:spLocks noChangeArrowheads="1"/>
          </p:cNvSpPr>
          <p:nvPr/>
        </p:nvSpPr>
        <p:spPr bwMode="auto">
          <a:xfrm>
            <a:off x="1238250" y="2133601"/>
            <a:ext cx="2584450" cy="9256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spAutoFit/>
          </a:bodyPr>
          <a:lstStyle/>
          <a:p>
            <a:pPr algn="ctr">
              <a:defRPr/>
            </a:pPr>
            <a:r>
              <a:rPr lang="en-US" altLang="zh-CN" sz="5400" b="1">
                <a:solidFill>
                  <a:srgbClr val="FFFF43"/>
                </a:solidFill>
                <a:latin typeface="Helvetica" charset="0"/>
                <a:cs typeface="SimSun" charset="0"/>
              </a:rPr>
              <a:t>Roles</a:t>
            </a:r>
            <a:endParaRPr lang="en-US" sz="5400" b="1">
              <a:solidFill>
                <a:srgbClr val="FFFF43"/>
              </a:solidFill>
              <a:latin typeface="Helvetica" charset="0"/>
              <a:cs typeface="SimSun" charset="0"/>
            </a:endParaRPr>
          </a:p>
        </p:txBody>
      </p:sp>
      <p:sp>
        <p:nvSpPr>
          <p:cNvPr id="34823" name="Rectangle 7"/>
          <p:cNvSpPr>
            <a:spLocks noChangeArrowheads="1"/>
          </p:cNvSpPr>
          <p:nvPr/>
        </p:nvSpPr>
        <p:spPr bwMode="auto">
          <a:xfrm>
            <a:off x="609600" y="4343400"/>
            <a:ext cx="3689350" cy="9256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spAutoFit/>
          </a:bodyPr>
          <a:lstStyle/>
          <a:p>
            <a:pPr algn="ctr">
              <a:defRPr/>
            </a:pPr>
            <a:r>
              <a:rPr lang="en-US" altLang="zh-CN" sz="5400" b="1">
                <a:solidFill>
                  <a:srgbClr val="FFFF43"/>
                </a:solidFill>
                <a:latin typeface="Helvetica" charset="0"/>
                <a:cs typeface="SimSun" charset="0"/>
              </a:rPr>
              <a:t>Purpose</a:t>
            </a:r>
            <a:endParaRPr lang="en-US" sz="5400" b="1">
              <a:solidFill>
                <a:srgbClr val="FFFF43"/>
              </a:solidFill>
              <a:latin typeface="Helvetica" charset="0"/>
              <a:cs typeface="SimSun" charset="0"/>
            </a:endParaRPr>
          </a:p>
        </p:txBody>
      </p:sp>
      <p:sp>
        <p:nvSpPr>
          <p:cNvPr id="34832" name="Line 16"/>
          <p:cNvSpPr>
            <a:spLocks noChangeShapeType="1"/>
          </p:cNvSpPr>
          <p:nvPr/>
        </p:nvSpPr>
        <p:spPr bwMode="auto">
          <a:xfrm>
            <a:off x="2362200" y="2971800"/>
            <a:ext cx="0" cy="1447800"/>
          </a:xfrm>
          <a:prstGeom prst="line">
            <a:avLst/>
          </a:prstGeom>
          <a:noFill/>
          <a:ln w="76200">
            <a:solidFill>
              <a:srgbClr val="FFFF43"/>
            </a:solidFill>
            <a:round/>
            <a:headEnd/>
            <a:tailEnd type="triangle" w="med" len="med"/>
          </a:ln>
          <a:effectLst>
            <a:outerShdw blurRad="63500" dist="35921" dir="2700000" algn="ctr" rotWithShape="0">
              <a:srgbClr val="000000">
                <a:alpha val="74998"/>
              </a:srgbClr>
            </a:outerShdw>
          </a:effectLst>
          <a:extLst>
            <a:ext uri="{909E8E84-426E-40dd-AFC4-6F175D3DCCD1}">
              <a14:hiddenFill xmlns:a14="http://schemas.microsoft.com/office/drawing/2010/main">
                <a:noFill/>
              </a14:hiddenFill>
            </a:ext>
          </a:extLst>
        </p:spPr>
        <p:txBody>
          <a:bodyPr wrap="none" lIns="91427" tIns="45714" rIns="91427" bIns="45714" anchor="ctr"/>
          <a:lstStyle/>
          <a:p>
            <a:pPr eaLnBrk="0" hangingPunct="0">
              <a:defRPr/>
            </a:pPr>
            <a:endParaRPr lang="en-US">
              <a:solidFill>
                <a:srgbClr val="BBE0E3"/>
              </a:solidFill>
              <a:latin typeface="Arial" charset="0"/>
            </a:endParaRPr>
          </a:p>
        </p:txBody>
      </p:sp>
      <p:sp>
        <p:nvSpPr>
          <p:cNvPr id="34834" name="Line 18"/>
          <p:cNvSpPr>
            <a:spLocks noChangeShapeType="1"/>
          </p:cNvSpPr>
          <p:nvPr/>
        </p:nvSpPr>
        <p:spPr bwMode="auto">
          <a:xfrm>
            <a:off x="6934200" y="2971800"/>
            <a:ext cx="0" cy="1447800"/>
          </a:xfrm>
          <a:prstGeom prst="line">
            <a:avLst/>
          </a:prstGeom>
          <a:noFill/>
          <a:ln w="76200">
            <a:solidFill>
              <a:srgbClr val="FFFFFF"/>
            </a:solidFill>
            <a:round/>
            <a:headEnd/>
            <a:tailEnd type="triangle" w="med" len="med"/>
          </a:ln>
          <a:effectLst>
            <a:outerShdw blurRad="63500" dist="35921" dir="2700000" algn="ctr" rotWithShape="0">
              <a:srgbClr val="000000">
                <a:alpha val="74998"/>
              </a:srgbClr>
            </a:outerShdw>
          </a:effectLst>
          <a:extLst>
            <a:ext uri="{909E8E84-426E-40dd-AFC4-6F175D3DCCD1}">
              <a14:hiddenFill xmlns:a14="http://schemas.microsoft.com/office/drawing/2010/main">
                <a:noFill/>
              </a14:hiddenFill>
            </a:ext>
          </a:extLst>
        </p:spPr>
        <p:txBody>
          <a:bodyPr wrap="none" lIns="91427" tIns="45714" rIns="91427" bIns="45714" anchor="ctr"/>
          <a:lstStyle/>
          <a:p>
            <a:pPr eaLnBrk="0" hangingPunct="0">
              <a:defRPr/>
            </a:pPr>
            <a:endParaRPr lang="en-US">
              <a:solidFill>
                <a:srgbClr val="BBE0E3"/>
              </a:solidFill>
              <a:latin typeface="Arial"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348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34832"/>
                                        </p:tgtEl>
                                        <p:attrNameLst>
                                          <p:attrName>style.visibility</p:attrName>
                                        </p:attrNameLst>
                                      </p:cBhvr>
                                      <p:to>
                                        <p:strVal val="visible"/>
                                      </p:to>
                                    </p:set>
                                    <p:animEffect transition="in" filter="wipe(up)">
                                      <p:cBhvr>
                                        <p:cTn id="11" dur="500"/>
                                        <p:tgtEl>
                                          <p:spTgt spid="34832"/>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3482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4821"/>
                                        </p:tgtEl>
                                        <p:attrNameLst>
                                          <p:attrName>style.visibility</p:attrName>
                                        </p:attrNameLst>
                                      </p:cBhvr>
                                      <p:to>
                                        <p:strVal val="visible"/>
                                      </p:to>
                                    </p:set>
                                    <p:animEffect transition="in" filter="wipe(down)">
                                      <p:cBhvr>
                                        <p:cTn id="19" dur="580">
                                          <p:stCondLst>
                                            <p:cond delay="0"/>
                                          </p:stCondLst>
                                        </p:cTn>
                                        <p:tgtEl>
                                          <p:spTgt spid="34821"/>
                                        </p:tgtEl>
                                      </p:cBhvr>
                                    </p:animEffect>
                                    <p:anim calcmode="lin" valueType="num">
                                      <p:cBhvr>
                                        <p:cTn id="20" dur="1822" tmFilter="0,0; 0.14,0.36; 0.43,0.73; 0.71,0.91; 1.0,1.0">
                                          <p:stCondLst>
                                            <p:cond delay="0"/>
                                          </p:stCondLst>
                                        </p:cTn>
                                        <p:tgtEl>
                                          <p:spTgt spid="34821"/>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4821"/>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4821"/>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4821"/>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4821"/>
                                        </p:tgtEl>
                                        <p:attrNameLst>
                                          <p:attrName>ppt_y</p:attrName>
                                        </p:attrNameLst>
                                      </p:cBhvr>
                                      <p:tavLst>
                                        <p:tav tm="0" fmla="#ppt_y-sin(pi*$)/81">
                                          <p:val>
                                            <p:fltVal val="0"/>
                                          </p:val>
                                        </p:tav>
                                        <p:tav tm="100000">
                                          <p:val>
                                            <p:fltVal val="1"/>
                                          </p:val>
                                        </p:tav>
                                      </p:tavLst>
                                    </p:anim>
                                    <p:animScale>
                                      <p:cBhvr>
                                        <p:cTn id="25" dur="26">
                                          <p:stCondLst>
                                            <p:cond delay="650"/>
                                          </p:stCondLst>
                                        </p:cTn>
                                        <p:tgtEl>
                                          <p:spTgt spid="34821"/>
                                        </p:tgtEl>
                                      </p:cBhvr>
                                      <p:to x="100000" y="60000"/>
                                    </p:animScale>
                                    <p:animScale>
                                      <p:cBhvr>
                                        <p:cTn id="26" dur="166" decel="50000">
                                          <p:stCondLst>
                                            <p:cond delay="676"/>
                                          </p:stCondLst>
                                        </p:cTn>
                                        <p:tgtEl>
                                          <p:spTgt spid="34821"/>
                                        </p:tgtEl>
                                      </p:cBhvr>
                                      <p:to x="100000" y="100000"/>
                                    </p:animScale>
                                    <p:animScale>
                                      <p:cBhvr>
                                        <p:cTn id="27" dur="26">
                                          <p:stCondLst>
                                            <p:cond delay="1312"/>
                                          </p:stCondLst>
                                        </p:cTn>
                                        <p:tgtEl>
                                          <p:spTgt spid="34821"/>
                                        </p:tgtEl>
                                      </p:cBhvr>
                                      <p:to x="100000" y="80000"/>
                                    </p:animScale>
                                    <p:animScale>
                                      <p:cBhvr>
                                        <p:cTn id="28" dur="166" decel="50000">
                                          <p:stCondLst>
                                            <p:cond delay="1338"/>
                                          </p:stCondLst>
                                        </p:cTn>
                                        <p:tgtEl>
                                          <p:spTgt spid="34821"/>
                                        </p:tgtEl>
                                      </p:cBhvr>
                                      <p:to x="100000" y="100000"/>
                                    </p:animScale>
                                    <p:animScale>
                                      <p:cBhvr>
                                        <p:cTn id="29" dur="26">
                                          <p:stCondLst>
                                            <p:cond delay="1642"/>
                                          </p:stCondLst>
                                        </p:cTn>
                                        <p:tgtEl>
                                          <p:spTgt spid="34821"/>
                                        </p:tgtEl>
                                      </p:cBhvr>
                                      <p:to x="100000" y="90000"/>
                                    </p:animScale>
                                    <p:animScale>
                                      <p:cBhvr>
                                        <p:cTn id="30" dur="166" decel="50000">
                                          <p:stCondLst>
                                            <p:cond delay="1668"/>
                                          </p:stCondLst>
                                        </p:cTn>
                                        <p:tgtEl>
                                          <p:spTgt spid="34821"/>
                                        </p:tgtEl>
                                      </p:cBhvr>
                                      <p:to x="100000" y="100000"/>
                                    </p:animScale>
                                    <p:animScale>
                                      <p:cBhvr>
                                        <p:cTn id="31" dur="26">
                                          <p:stCondLst>
                                            <p:cond delay="1808"/>
                                          </p:stCondLst>
                                        </p:cTn>
                                        <p:tgtEl>
                                          <p:spTgt spid="34821"/>
                                        </p:tgtEl>
                                      </p:cBhvr>
                                      <p:to x="100000" y="95000"/>
                                    </p:animScale>
                                    <p:animScale>
                                      <p:cBhvr>
                                        <p:cTn id="32" dur="166" decel="50000">
                                          <p:stCondLst>
                                            <p:cond delay="1834"/>
                                          </p:stCondLst>
                                        </p:cTn>
                                        <p:tgtEl>
                                          <p:spTgt spid="34821"/>
                                        </p:tgtEl>
                                      </p:cBhvr>
                                      <p:to x="100000" y="100000"/>
                                    </p:animScale>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34834"/>
                                        </p:tgtEl>
                                        <p:attrNameLst>
                                          <p:attrName>style.visibility</p:attrName>
                                        </p:attrNameLst>
                                      </p:cBhvr>
                                      <p:to>
                                        <p:strVal val="visible"/>
                                      </p:to>
                                    </p:set>
                                    <p:animEffect transition="in" filter="wipe(up)">
                                      <p:cBhvr>
                                        <p:cTn id="37" dur="500"/>
                                        <p:tgtEl>
                                          <p:spTgt spid="34834"/>
                                        </p:tgtEl>
                                      </p:cBhvr>
                                    </p:animEffect>
                                  </p:childTnLst>
                                </p:cTn>
                              </p:par>
                            </p:childTnLst>
                          </p:cTn>
                        </p:par>
                        <p:par>
                          <p:cTn id="38" fill="hold" nodeType="afterGroup">
                            <p:stCondLst>
                              <p:cond delay="500"/>
                            </p:stCondLst>
                            <p:childTnLst>
                              <p:par>
                                <p:cTn id="39" presetID="26" presetClass="entr" presetSubtype="0" fill="hold" grpId="0" nodeType="afterEffect">
                                  <p:stCondLst>
                                    <p:cond delay="0"/>
                                  </p:stCondLst>
                                  <p:childTnLst>
                                    <p:set>
                                      <p:cBhvr>
                                        <p:cTn id="40" dur="1" fill="hold">
                                          <p:stCondLst>
                                            <p:cond delay="0"/>
                                          </p:stCondLst>
                                        </p:cTn>
                                        <p:tgtEl>
                                          <p:spTgt spid="34819"/>
                                        </p:tgtEl>
                                        <p:attrNameLst>
                                          <p:attrName>style.visibility</p:attrName>
                                        </p:attrNameLst>
                                      </p:cBhvr>
                                      <p:to>
                                        <p:strVal val="visible"/>
                                      </p:to>
                                    </p:set>
                                    <p:animEffect transition="in" filter="wipe(down)">
                                      <p:cBhvr>
                                        <p:cTn id="41" dur="580">
                                          <p:stCondLst>
                                            <p:cond delay="0"/>
                                          </p:stCondLst>
                                        </p:cTn>
                                        <p:tgtEl>
                                          <p:spTgt spid="34819"/>
                                        </p:tgtEl>
                                      </p:cBhvr>
                                    </p:animEffect>
                                    <p:anim calcmode="lin" valueType="num">
                                      <p:cBhvr>
                                        <p:cTn id="42" dur="1822" tmFilter="0,0; 0.14,0.36; 0.43,0.73; 0.71,0.91; 1.0,1.0">
                                          <p:stCondLst>
                                            <p:cond delay="0"/>
                                          </p:stCondLst>
                                        </p:cTn>
                                        <p:tgtEl>
                                          <p:spTgt spid="34819"/>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34819"/>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34819"/>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34819"/>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34819"/>
                                        </p:tgtEl>
                                        <p:attrNameLst>
                                          <p:attrName>ppt_y</p:attrName>
                                        </p:attrNameLst>
                                      </p:cBhvr>
                                      <p:tavLst>
                                        <p:tav tm="0" fmla="#ppt_y-sin(pi*$)/81">
                                          <p:val>
                                            <p:fltVal val="0"/>
                                          </p:val>
                                        </p:tav>
                                        <p:tav tm="100000">
                                          <p:val>
                                            <p:fltVal val="1"/>
                                          </p:val>
                                        </p:tav>
                                      </p:tavLst>
                                    </p:anim>
                                    <p:animScale>
                                      <p:cBhvr>
                                        <p:cTn id="47" dur="26">
                                          <p:stCondLst>
                                            <p:cond delay="650"/>
                                          </p:stCondLst>
                                        </p:cTn>
                                        <p:tgtEl>
                                          <p:spTgt spid="34819"/>
                                        </p:tgtEl>
                                      </p:cBhvr>
                                      <p:to x="100000" y="60000"/>
                                    </p:animScale>
                                    <p:animScale>
                                      <p:cBhvr>
                                        <p:cTn id="48" dur="166" decel="50000">
                                          <p:stCondLst>
                                            <p:cond delay="676"/>
                                          </p:stCondLst>
                                        </p:cTn>
                                        <p:tgtEl>
                                          <p:spTgt spid="34819"/>
                                        </p:tgtEl>
                                      </p:cBhvr>
                                      <p:to x="100000" y="100000"/>
                                    </p:animScale>
                                    <p:animScale>
                                      <p:cBhvr>
                                        <p:cTn id="49" dur="26">
                                          <p:stCondLst>
                                            <p:cond delay="1312"/>
                                          </p:stCondLst>
                                        </p:cTn>
                                        <p:tgtEl>
                                          <p:spTgt spid="34819"/>
                                        </p:tgtEl>
                                      </p:cBhvr>
                                      <p:to x="100000" y="80000"/>
                                    </p:animScale>
                                    <p:animScale>
                                      <p:cBhvr>
                                        <p:cTn id="50" dur="166" decel="50000">
                                          <p:stCondLst>
                                            <p:cond delay="1338"/>
                                          </p:stCondLst>
                                        </p:cTn>
                                        <p:tgtEl>
                                          <p:spTgt spid="34819"/>
                                        </p:tgtEl>
                                      </p:cBhvr>
                                      <p:to x="100000" y="100000"/>
                                    </p:animScale>
                                    <p:animScale>
                                      <p:cBhvr>
                                        <p:cTn id="51" dur="26">
                                          <p:stCondLst>
                                            <p:cond delay="1642"/>
                                          </p:stCondLst>
                                        </p:cTn>
                                        <p:tgtEl>
                                          <p:spTgt spid="34819"/>
                                        </p:tgtEl>
                                      </p:cBhvr>
                                      <p:to x="100000" y="90000"/>
                                    </p:animScale>
                                    <p:animScale>
                                      <p:cBhvr>
                                        <p:cTn id="52" dur="166" decel="50000">
                                          <p:stCondLst>
                                            <p:cond delay="1668"/>
                                          </p:stCondLst>
                                        </p:cTn>
                                        <p:tgtEl>
                                          <p:spTgt spid="34819"/>
                                        </p:tgtEl>
                                      </p:cBhvr>
                                      <p:to x="100000" y="100000"/>
                                    </p:animScale>
                                    <p:animScale>
                                      <p:cBhvr>
                                        <p:cTn id="53" dur="26">
                                          <p:stCondLst>
                                            <p:cond delay="1808"/>
                                          </p:stCondLst>
                                        </p:cTn>
                                        <p:tgtEl>
                                          <p:spTgt spid="34819"/>
                                        </p:tgtEl>
                                      </p:cBhvr>
                                      <p:to x="100000" y="95000"/>
                                    </p:animScale>
                                    <p:animScale>
                                      <p:cBhvr>
                                        <p:cTn id="54" dur="166" decel="50000">
                                          <p:stCondLst>
                                            <p:cond delay="1834"/>
                                          </p:stCondLst>
                                        </p:cTn>
                                        <p:tgtEl>
                                          <p:spTgt spid="348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p:bldP spid="34821" grpId="0"/>
      <p:bldP spid="34822" grpId="0"/>
      <p:bldP spid="34823" grpId="0"/>
    </p:bld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0" y="533400"/>
            <a:ext cx="9144000" cy="990600"/>
          </a:xfrm>
        </p:spPr>
        <p:txBody>
          <a:bodyPr/>
          <a:lstStyle/>
          <a:p>
            <a:pPr eaLnBrk="1" hangingPunct="1">
              <a:defRPr/>
            </a:pPr>
            <a:r>
              <a:rPr lang="en-US" sz="4800" b="1" u="sng">
                <a:cs typeface="+mj-cs"/>
              </a:rPr>
              <a:t>What are our roles?</a:t>
            </a:r>
            <a:endParaRPr lang="en-US" b="1" smtClean="0">
              <a:cs typeface="+mj-cs"/>
            </a:endParaRPr>
          </a:p>
        </p:txBody>
      </p:sp>
      <p:sp>
        <p:nvSpPr>
          <p:cNvPr id="26627" name="Rectangle 3"/>
          <p:cNvSpPr>
            <a:spLocks noGrp="1" noChangeArrowheads="1"/>
          </p:cNvSpPr>
          <p:nvPr>
            <p:ph type="subTitle" idx="1"/>
          </p:nvPr>
        </p:nvSpPr>
        <p:spPr>
          <a:xfrm>
            <a:off x="608016" y="1905001"/>
            <a:ext cx="8383587" cy="3200400"/>
          </a:xfrm>
          <a:extLst>
            <a:ext uri="{AF507438-7753-43e0-B8FC-AC1667EBCBE1}">
              <a14:hiddenEffects xmlns:a14="http://schemas.microsoft.com/office/drawing/2010/main">
                <a:effectLst>
                  <a:outerShdw blurRad="63500" dist="30468" dir="3897794" algn="ctr" rotWithShape="0">
                    <a:schemeClr val="bg2">
                      <a:alpha val="74998"/>
                    </a:schemeClr>
                  </a:outerShdw>
                </a:effectLst>
              </a14:hiddenEffects>
            </a:ext>
          </a:extLst>
        </p:spPr>
        <p:txBody>
          <a:bodyPr/>
          <a:lstStyle/>
          <a:p>
            <a:pPr marL="609510" indent="-609510" algn="l" eaLnBrk="1" hangingPunct="1">
              <a:buFont typeface="Arial" charset="0"/>
              <a:buAutoNum type="arabicPeriod"/>
              <a:defRPr/>
            </a:pPr>
            <a:r>
              <a:rPr lang="en-US" sz="4400">
                <a:latin typeface="Arial Rounded MT Bold" charset="0"/>
                <a:cs typeface="+mn-cs"/>
              </a:rPr>
              <a:t>What is the </a:t>
            </a:r>
            <a:r>
              <a:rPr lang="en-US" sz="4400" u="sng">
                <a:latin typeface="Arial Rounded MT Bold" charset="0"/>
                <a:cs typeface="+mn-cs"/>
              </a:rPr>
              <a:t>pastor-teacher</a:t>
            </a:r>
            <a:r>
              <a:rPr lang="en-US" sz="4400">
                <a:latin typeface="Arial Rounded MT Bold" charset="0"/>
                <a:cs typeface="+mn-cs"/>
              </a:rPr>
              <a:t> supposed to do?</a:t>
            </a:r>
          </a:p>
          <a:p>
            <a:pPr marL="609510" indent="-609510" algn="l" eaLnBrk="1" hangingPunct="1">
              <a:buFont typeface="Arial" charset="0"/>
              <a:buAutoNum type="arabicPeriod"/>
              <a:defRPr/>
            </a:pPr>
            <a:r>
              <a:rPr lang="en-US" sz="4400">
                <a:latin typeface="Arial Rounded MT Bold" charset="0"/>
                <a:cs typeface="+mn-cs"/>
              </a:rPr>
              <a:t>What are the </a:t>
            </a:r>
            <a:r>
              <a:rPr lang="en-US" sz="4400" u="sng">
                <a:latin typeface="Arial Rounded MT Bold" charset="0"/>
                <a:cs typeface="+mn-cs"/>
              </a:rPr>
              <a:t>people</a:t>
            </a:r>
            <a:r>
              <a:rPr lang="en-US" sz="4400">
                <a:latin typeface="Arial Rounded MT Bold" charset="0"/>
                <a:cs typeface="+mn-cs"/>
              </a:rPr>
              <a:t> supposed to do?</a:t>
            </a:r>
          </a:p>
        </p:txBody>
      </p:sp>
      <p:sp>
        <p:nvSpPr>
          <p:cNvPr id="647171" name="WordArt 5"/>
          <p:cNvSpPr>
            <a:spLocks noChangeArrowheads="1" noChangeShapeType="1" noTextEdit="1"/>
          </p:cNvSpPr>
          <p:nvPr/>
        </p:nvSpPr>
        <p:spPr bwMode="auto">
          <a:xfrm>
            <a:off x="3276600" y="4953001"/>
            <a:ext cx="5486400" cy="1752600"/>
          </a:xfrm>
          <a:prstGeom prst="rect">
            <a:avLst/>
          </a:prstGeom>
        </p:spPr>
        <p:txBody>
          <a:bodyPr wrap="none" lIns="91427" tIns="45714" rIns="91427" bIns="45714"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The issue in Eph. 4:11-13</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p:cTn id="7" dur="500" fill="hold"/>
                                        <p:tgtEl>
                                          <p:spTgt spid="2662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62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662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62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627">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26627">
                                            <p:txEl>
                                              <p:pRg st="1" end="1"/>
                                            </p:txEl>
                                          </p:spTgt>
                                        </p:tgtEl>
                                        <p:attrNameLst>
                                          <p:attrName>style.visibility</p:attrName>
                                        </p:attrNameLst>
                                      </p:cBhvr>
                                      <p:to>
                                        <p:strVal val="visible"/>
                                      </p:to>
                                    </p:set>
                                    <p:anim calcmode="lin" valueType="num">
                                      <p:cBhvr>
                                        <p:cTn id="16" dur="500" fill="hold"/>
                                        <p:tgtEl>
                                          <p:spTgt spid="26627">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6627">
                                            <p:txEl>
                                              <p:pRg st="1" end="1"/>
                                            </p:txEl>
                                          </p:spTgt>
                                        </p:tgtEl>
                                        <p:attrNameLst>
                                          <p:attrName>ppt_y</p:attrName>
                                        </p:attrNameLst>
                                      </p:cBhvr>
                                      <p:tavLst>
                                        <p:tav tm="0">
                                          <p:val>
                                            <p:strVal val="#ppt_y"/>
                                          </p:val>
                                        </p:tav>
                                        <p:tav tm="100000">
                                          <p:val>
                                            <p:strVal val="#ppt_y"/>
                                          </p:val>
                                        </p:tav>
                                      </p:tavLst>
                                    </p:anim>
                                    <p:anim calcmode="lin" valueType="num">
                                      <p:cBhvr>
                                        <p:cTn id="18" dur="500" fill="hold"/>
                                        <p:tgtEl>
                                          <p:spTgt spid="26627">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6627">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66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4051" name="Rectangle 3"/>
          <p:cNvSpPr>
            <a:spLocks noChangeArrowheads="1"/>
          </p:cNvSpPr>
          <p:nvPr/>
        </p:nvSpPr>
        <p:spPr bwMode="auto">
          <a:xfrm>
            <a:off x="76200" y="1219200"/>
            <a:ext cx="4419600" cy="5638800"/>
          </a:xfrm>
          <a:prstGeom prst="rect">
            <a:avLst/>
          </a:prstGeom>
          <a:gradFill rotWithShape="0">
            <a:gsLst>
              <a:gs pos="0">
                <a:srgbClr val="146225"/>
              </a:gs>
              <a:gs pos="100000">
                <a:srgbClr val="146225">
                  <a:gamma/>
                  <a:shade val="52941"/>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nchor="ctr"/>
          <a:lstStyle/>
          <a:p>
            <a:pPr algn="ctr">
              <a:defRPr/>
            </a:pPr>
            <a:r>
              <a:rPr lang="en-US" sz="4800" b="1" dirty="0">
                <a:solidFill>
                  <a:srgbClr val="FFFFCC"/>
                </a:solidFill>
                <a:effectLst>
                  <a:outerShdw blurRad="38100" dist="38100" dir="2700000" algn="tl">
                    <a:srgbClr val="000000"/>
                  </a:outerShdw>
                </a:effectLst>
                <a:latin typeface="Arial"/>
                <a:cs typeface="Arial"/>
              </a:rPr>
              <a:t>Christ called pastor-teachers to </a:t>
            </a:r>
            <a:r>
              <a:rPr lang="en-US" sz="4800" b="1" dirty="0">
                <a:solidFill>
                  <a:srgbClr val="FFFF43"/>
                </a:solidFill>
                <a:effectLst>
                  <a:outerShdw blurRad="38100" dist="38100" dir="2700000" algn="tl">
                    <a:srgbClr val="000000"/>
                  </a:outerShdw>
                </a:effectLst>
                <a:latin typeface="Arial"/>
                <a:cs typeface="Arial"/>
              </a:rPr>
              <a:t>equip</a:t>
            </a:r>
            <a:r>
              <a:rPr lang="en-US" sz="4800" b="1" dirty="0">
                <a:solidFill>
                  <a:srgbClr val="FFFFCC"/>
                </a:solidFill>
                <a:effectLst>
                  <a:outerShdw blurRad="38100" dist="38100" dir="2700000" algn="tl">
                    <a:srgbClr val="000000"/>
                  </a:outerShdw>
                </a:effectLst>
                <a:latin typeface="Arial"/>
                <a:cs typeface="Arial"/>
              </a:rPr>
              <a:t> you for your ministries</a:t>
            </a:r>
            <a:br>
              <a:rPr lang="en-US" sz="4800" b="1" dirty="0">
                <a:solidFill>
                  <a:srgbClr val="FFFFCC"/>
                </a:solidFill>
                <a:effectLst>
                  <a:outerShdw blurRad="38100" dist="38100" dir="2700000" algn="tl">
                    <a:srgbClr val="000000"/>
                  </a:outerShdw>
                </a:effectLst>
                <a:latin typeface="Arial"/>
                <a:cs typeface="Arial"/>
              </a:rPr>
            </a:br>
            <a:r>
              <a:rPr lang="en-US" sz="4800" b="1" dirty="0">
                <a:solidFill>
                  <a:srgbClr val="FFFFCC"/>
                </a:solidFill>
                <a:effectLst>
                  <a:outerShdw blurRad="38100" dist="38100" dir="2700000" algn="tl">
                    <a:srgbClr val="000000"/>
                  </a:outerShdw>
                </a:effectLst>
                <a:latin typeface="Arial"/>
                <a:cs typeface="Arial"/>
              </a:rPr>
              <a:t>(11-12a)</a:t>
            </a:r>
          </a:p>
        </p:txBody>
      </p:sp>
      <p:sp>
        <p:nvSpPr>
          <p:cNvPr id="514052" name="WordArt 4"/>
          <p:cNvSpPr>
            <a:spLocks noChangeArrowheads="1" noChangeShapeType="1" noTextEdit="1"/>
          </p:cNvSpPr>
          <p:nvPr/>
        </p:nvSpPr>
        <p:spPr bwMode="auto">
          <a:xfrm rot="642911">
            <a:off x="0" y="3"/>
            <a:ext cx="2590800" cy="1465263"/>
          </a:xfrm>
          <a:prstGeom prst="rect">
            <a:avLst/>
          </a:prstGeom>
        </p:spPr>
        <p:txBody>
          <a:bodyPr wrap="none" lIns="91427" tIns="45714" rIns="91427" bIns="45714" fromWordArt="1">
            <a:prstTxWarp prst="textCascadeUp">
              <a:avLst>
                <a:gd name="adj" fmla="val 44444"/>
              </a:avLst>
            </a:prstTxWarp>
            <a:scene3d>
              <a:camera prst="legacyPerspectiveFront">
                <a:rot lat="20519964"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4740000" scaled="1"/>
                </a:gradFill>
                <a:latin typeface="Impact"/>
                <a:ea typeface="Impact"/>
                <a:cs typeface="Impact"/>
              </a:rPr>
              <a:t>The What</a:t>
            </a:r>
          </a:p>
        </p:txBody>
      </p:sp>
      <p:sp>
        <p:nvSpPr>
          <p:cNvPr id="514054" name="Rectangle 6"/>
          <p:cNvSpPr>
            <a:spLocks noGrp="1" noChangeArrowheads="1"/>
          </p:cNvSpPr>
          <p:nvPr>
            <p:ph type="title"/>
          </p:nvPr>
        </p:nvSpPr>
        <p:spPr>
          <a:xfrm>
            <a:off x="533400" y="304800"/>
            <a:ext cx="8229600" cy="1143000"/>
          </a:xfrm>
        </p:spPr>
        <p:txBody>
          <a:bodyPr/>
          <a:lstStyle/>
          <a:p>
            <a:pPr eaLnBrk="1" hangingPunct="1">
              <a:defRPr/>
            </a:pPr>
            <a:r>
              <a:rPr lang="en-US" b="1" smtClean="0">
                <a:cs typeface="+mj-cs"/>
              </a:rPr>
              <a:t>Main Point #1</a:t>
            </a:r>
            <a:endParaRPr lang="en-US" smtClean="0">
              <a:cs typeface="+mj-cs"/>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4052"/>
                                        </p:tgtEl>
                                        <p:attrNameLst>
                                          <p:attrName>style.visibility</p:attrName>
                                        </p:attrNameLst>
                                      </p:cBhvr>
                                      <p:to>
                                        <p:strVal val="visible"/>
                                      </p:to>
                                    </p:set>
                                    <p:animEffect transition="in" filter="blinds(horizontal)">
                                      <p:cBhvr>
                                        <p:cTn id="7" dur="500"/>
                                        <p:tgtEl>
                                          <p:spTgt spid="5140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14051"/>
                                        </p:tgtEl>
                                        <p:attrNameLst>
                                          <p:attrName>style.visibility</p:attrName>
                                        </p:attrNameLst>
                                      </p:cBhvr>
                                      <p:to>
                                        <p:strVal val="visible"/>
                                      </p:to>
                                    </p:set>
                                    <p:animEffect transition="in" filter="blinds(horizontal)">
                                      <p:cBhvr>
                                        <p:cTn id="12" dur="500"/>
                                        <p:tgtEl>
                                          <p:spTgt spid="514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51" grpId="0" animBg="1"/>
      <p:bldP spid="514052" grpId="0" animBg="1"/>
    </p:bldLst>
  </p:timing>
</p:sld>
</file>

<file path=ppt/slides/slide128.xml><?xml version="1.0" encoding="utf-8"?>
<p:sld xmlns:a="http://schemas.openxmlformats.org/drawingml/2006/main" xmlns:r="http://schemas.openxmlformats.org/officeDocument/2006/relationships" xmlns:p="http://schemas.openxmlformats.org/presentationml/2006/main" show="0">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651266" name="Picture 2" descr="Afric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90600" y="609600"/>
            <a:ext cx="140493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51267" name="Group 14"/>
          <p:cNvGrpSpPr>
            <a:grpSpLocks/>
          </p:cNvGrpSpPr>
          <p:nvPr/>
        </p:nvGrpSpPr>
        <p:grpSpPr bwMode="auto">
          <a:xfrm>
            <a:off x="609600" y="152400"/>
            <a:ext cx="2514600" cy="6553200"/>
            <a:chOff x="384" y="96"/>
            <a:chExt cx="1584" cy="4128"/>
          </a:xfrm>
        </p:grpSpPr>
        <p:sp>
          <p:nvSpPr>
            <p:cNvPr id="47112" name="Rectangle 8"/>
            <p:cNvSpPr>
              <a:spLocks noChangeArrowheads="1"/>
            </p:cNvSpPr>
            <p:nvPr/>
          </p:nvSpPr>
          <p:spPr bwMode="auto">
            <a:xfrm>
              <a:off x="576" y="192"/>
              <a:ext cx="1392" cy="4032"/>
            </a:xfrm>
            <a:prstGeom prst="rect">
              <a:avLst/>
            </a:prstGeom>
            <a:solidFill>
              <a:srgbClr val="6601FF"/>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hangingPunct="0">
                <a:defRPr/>
              </a:pPr>
              <a:endParaRPr lang="en-US">
                <a:solidFill>
                  <a:srgbClr val="000000"/>
                </a:solidFill>
                <a:effectLst>
                  <a:outerShdw blurRad="38100" dist="38100" dir="2700000" algn="tl">
                    <a:srgbClr val="000000">
                      <a:alpha val="43137"/>
                    </a:srgbClr>
                  </a:outerShdw>
                </a:effectLst>
                <a:latin typeface="Arial" charset="0"/>
              </a:endParaRPr>
            </a:p>
          </p:txBody>
        </p:sp>
        <p:sp>
          <p:nvSpPr>
            <p:cNvPr id="47114" name="Oval 10"/>
            <p:cNvSpPr>
              <a:spLocks noChangeArrowheads="1"/>
            </p:cNvSpPr>
            <p:nvPr/>
          </p:nvSpPr>
          <p:spPr bwMode="auto">
            <a:xfrm>
              <a:off x="384" y="3456"/>
              <a:ext cx="480" cy="768"/>
            </a:xfrm>
            <a:prstGeom prst="ellipse">
              <a:avLst/>
            </a:prstGeom>
            <a:solidFill>
              <a:srgbClr val="6601FF"/>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defRPr/>
              </a:pPr>
              <a:endParaRPr lang="en-US">
                <a:solidFill>
                  <a:srgbClr val="000000"/>
                </a:solidFill>
                <a:effectLst>
                  <a:outerShdw blurRad="38100" dist="38100" dir="2700000" algn="tl">
                    <a:srgbClr val="000000">
                      <a:alpha val="43137"/>
                    </a:srgbClr>
                  </a:outerShdw>
                </a:effectLst>
                <a:latin typeface="Arial" charset="0"/>
              </a:endParaRPr>
            </a:p>
          </p:txBody>
        </p:sp>
        <p:sp>
          <p:nvSpPr>
            <p:cNvPr id="47115" name="Oval 11"/>
            <p:cNvSpPr>
              <a:spLocks noChangeArrowheads="1"/>
            </p:cNvSpPr>
            <p:nvPr/>
          </p:nvSpPr>
          <p:spPr bwMode="auto">
            <a:xfrm>
              <a:off x="480" y="96"/>
              <a:ext cx="480" cy="768"/>
            </a:xfrm>
            <a:prstGeom prst="ellipse">
              <a:avLst/>
            </a:prstGeom>
            <a:solidFill>
              <a:srgbClr val="6601FF"/>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defRPr/>
              </a:pPr>
              <a:endParaRPr lang="en-US">
                <a:solidFill>
                  <a:srgbClr val="000000"/>
                </a:solidFill>
                <a:effectLst>
                  <a:outerShdw blurRad="38100" dist="38100" dir="2700000" algn="tl">
                    <a:srgbClr val="000000">
                      <a:alpha val="43137"/>
                    </a:srgbClr>
                  </a:outerShdw>
                </a:effectLst>
                <a:latin typeface="Arial" charset="0"/>
              </a:endParaRPr>
            </a:p>
          </p:txBody>
        </p:sp>
        <p:sp>
          <p:nvSpPr>
            <p:cNvPr id="47117" name="Oval 13"/>
            <p:cNvSpPr>
              <a:spLocks noChangeArrowheads="1"/>
            </p:cNvSpPr>
            <p:nvPr/>
          </p:nvSpPr>
          <p:spPr bwMode="auto">
            <a:xfrm>
              <a:off x="1344" y="96"/>
              <a:ext cx="480" cy="768"/>
            </a:xfrm>
            <a:prstGeom prst="ellipse">
              <a:avLst/>
            </a:prstGeom>
            <a:solidFill>
              <a:srgbClr val="6601FF"/>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defRPr/>
              </a:pPr>
              <a:endParaRPr lang="en-US">
                <a:solidFill>
                  <a:srgbClr val="000000"/>
                </a:solidFill>
                <a:effectLst>
                  <a:outerShdw blurRad="38100" dist="38100" dir="2700000" algn="tl">
                    <a:srgbClr val="000000">
                      <a:alpha val="43137"/>
                    </a:srgbClr>
                  </a:outerShdw>
                </a:effectLst>
                <a:latin typeface="Arial" charset="0"/>
              </a:endParaRPr>
            </a:p>
          </p:txBody>
        </p:sp>
      </p:grpSp>
      <p:sp>
        <p:nvSpPr>
          <p:cNvPr id="47110" name="Rectangle 6"/>
          <p:cNvSpPr>
            <a:spLocks noGrp="1" noChangeArrowheads="1"/>
          </p:cNvSpPr>
          <p:nvPr>
            <p:ph type="ctrTitle"/>
          </p:nvPr>
        </p:nvSpPr>
        <p:spPr>
          <a:xfrm rot="16200000">
            <a:off x="-1943100" y="2324100"/>
            <a:ext cx="6400800" cy="2209800"/>
          </a:xfrm>
          <a:effectLst>
            <a:outerShdw blurRad="63500" dist="35921" dir="2700000" algn="ctr" rotWithShape="0">
              <a:schemeClr val="tx2">
                <a:alpha val="74998"/>
              </a:schemeClr>
            </a:outerShdw>
          </a:effectLst>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defRPr/>
            </a:pPr>
            <a:r>
              <a:rPr lang="ru-RU" altLang="ja-JP" sz="6000" b="1"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a:t>
            </a:r>
            <a:r>
              <a:rPr lang="en-US" sz="6000" b="1"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The Professionals</a:t>
            </a:r>
            <a:r>
              <a:rPr lang="ru-RU" altLang="ja-JP" sz="6000" b="1"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a:t>
            </a:r>
            <a:endParaRPr lang="en-US" sz="6000" b="1"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p:txBody>
      </p:sp>
      <p:sp>
        <p:nvSpPr>
          <p:cNvPr id="47120" name="Text Box 16"/>
          <p:cNvSpPr txBox="1">
            <a:spLocks noChangeArrowheads="1"/>
          </p:cNvSpPr>
          <p:nvPr/>
        </p:nvSpPr>
        <p:spPr bwMode="auto">
          <a:xfrm rot="-1790011">
            <a:off x="2057403" y="685803"/>
            <a:ext cx="2759075"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4800" b="1" dirty="0">
                <a:solidFill>
                  <a:srgbClr val="FFFFFF"/>
                </a:solidFill>
                <a:effectLst>
                  <a:glow rad="139700">
                    <a:srgbClr val="000000">
                      <a:alpha val="91000"/>
                    </a:srgbClr>
                  </a:glow>
                  <a:outerShdw blurRad="38100" dist="38100" dir="2700000" algn="tl">
                    <a:srgbClr val="000000">
                      <a:alpha val="43137"/>
                    </a:srgbClr>
                  </a:outerShdw>
                </a:effectLst>
                <a:latin typeface="Arial" charset="0"/>
              </a:rPr>
              <a:t>Apostles</a:t>
            </a:r>
          </a:p>
        </p:txBody>
      </p:sp>
      <p:sp>
        <p:nvSpPr>
          <p:cNvPr id="47121" name="Text Box 17"/>
          <p:cNvSpPr txBox="1">
            <a:spLocks noChangeArrowheads="1"/>
          </p:cNvSpPr>
          <p:nvPr/>
        </p:nvSpPr>
        <p:spPr bwMode="auto">
          <a:xfrm rot="-1790011">
            <a:off x="3157538" y="669928"/>
            <a:ext cx="282575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4800" b="1">
                <a:solidFill>
                  <a:srgbClr val="FFFFFF"/>
                </a:solidFill>
                <a:effectLst>
                  <a:glow rad="139700">
                    <a:srgbClr val="000000">
                      <a:alpha val="91000"/>
                    </a:srgbClr>
                  </a:glow>
                  <a:outerShdw blurRad="38100" dist="38100" dir="2700000" algn="tl">
                    <a:srgbClr val="000000">
                      <a:alpha val="43137"/>
                    </a:srgbClr>
                  </a:outerShdw>
                </a:effectLst>
                <a:latin typeface="Arial" charset="0"/>
              </a:rPr>
              <a:t>Prophets</a:t>
            </a:r>
          </a:p>
        </p:txBody>
      </p:sp>
      <p:sp>
        <p:nvSpPr>
          <p:cNvPr id="47122" name="Text Box 18"/>
          <p:cNvSpPr txBox="1">
            <a:spLocks noChangeArrowheads="1"/>
          </p:cNvSpPr>
          <p:nvPr/>
        </p:nvSpPr>
        <p:spPr bwMode="auto">
          <a:xfrm rot="-1790011">
            <a:off x="4213226" y="482603"/>
            <a:ext cx="3571875"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4800" b="1">
                <a:solidFill>
                  <a:srgbClr val="FFFFFF"/>
                </a:solidFill>
                <a:effectLst>
                  <a:glow rad="139700">
                    <a:srgbClr val="000000">
                      <a:alpha val="91000"/>
                    </a:srgbClr>
                  </a:glow>
                  <a:outerShdw blurRad="38100" dist="38100" dir="2700000" algn="tl">
                    <a:srgbClr val="000000">
                      <a:alpha val="43137"/>
                    </a:srgbClr>
                  </a:outerShdw>
                </a:effectLst>
                <a:latin typeface="Arial" charset="0"/>
              </a:rPr>
              <a:t>Evangelists</a:t>
            </a:r>
          </a:p>
        </p:txBody>
      </p:sp>
      <p:sp>
        <p:nvSpPr>
          <p:cNvPr id="47123" name="Text Box 19"/>
          <p:cNvSpPr txBox="1">
            <a:spLocks noChangeArrowheads="1"/>
          </p:cNvSpPr>
          <p:nvPr/>
        </p:nvSpPr>
        <p:spPr bwMode="auto">
          <a:xfrm rot="-1790011">
            <a:off x="5403851" y="803278"/>
            <a:ext cx="2284413"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4800" b="1">
                <a:solidFill>
                  <a:srgbClr val="FFFFFF"/>
                </a:solidFill>
                <a:effectLst>
                  <a:glow rad="139700">
                    <a:srgbClr val="000000">
                      <a:alpha val="91000"/>
                    </a:srgbClr>
                  </a:glow>
                  <a:outerShdw blurRad="38100" dist="38100" dir="2700000" algn="tl">
                    <a:srgbClr val="000000">
                      <a:alpha val="43137"/>
                    </a:srgbClr>
                  </a:outerShdw>
                </a:effectLst>
                <a:latin typeface="Arial" charset="0"/>
              </a:rPr>
              <a:t>Pastor-</a:t>
            </a:r>
          </a:p>
        </p:txBody>
      </p:sp>
      <p:sp>
        <p:nvSpPr>
          <p:cNvPr id="47124" name="Text Box 20"/>
          <p:cNvSpPr txBox="1">
            <a:spLocks noChangeArrowheads="1"/>
          </p:cNvSpPr>
          <p:nvPr/>
        </p:nvSpPr>
        <p:spPr bwMode="auto">
          <a:xfrm rot="-1790011">
            <a:off x="6470653" y="660403"/>
            <a:ext cx="2860675"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4800" b="1">
                <a:solidFill>
                  <a:srgbClr val="FFFFFF"/>
                </a:solidFill>
                <a:effectLst>
                  <a:glow rad="139700">
                    <a:srgbClr val="000000">
                      <a:alpha val="91000"/>
                    </a:srgbClr>
                  </a:glow>
                  <a:outerShdw blurRad="38100" dist="38100" dir="2700000" algn="tl">
                    <a:srgbClr val="000000">
                      <a:alpha val="43137"/>
                    </a:srgbClr>
                  </a:outerShdw>
                </a:effectLst>
                <a:latin typeface="Arial" charset="0"/>
              </a:rPr>
              <a:t>Teachers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7120">
                                            <p:txEl>
                                              <p:pRg st="0" end="0"/>
                                            </p:txEl>
                                          </p:spTgt>
                                        </p:tgtEl>
                                        <p:attrNameLst>
                                          <p:attrName>style.visibility</p:attrName>
                                        </p:attrNameLst>
                                      </p:cBhvr>
                                      <p:to>
                                        <p:strVal val="visible"/>
                                      </p:to>
                                    </p:set>
                                    <p:anim calcmode="lin" valueType="num">
                                      <p:cBhvr additive="base">
                                        <p:cTn id="7" dur="500" fill="hold"/>
                                        <p:tgtEl>
                                          <p:spTgt spid="4712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712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47121">
                                            <p:txEl>
                                              <p:pRg st="0" end="0"/>
                                            </p:txEl>
                                          </p:spTgt>
                                        </p:tgtEl>
                                        <p:attrNameLst>
                                          <p:attrName>style.visibility</p:attrName>
                                        </p:attrNameLst>
                                      </p:cBhvr>
                                      <p:to>
                                        <p:strVal val="visible"/>
                                      </p:to>
                                    </p:set>
                                    <p:anim calcmode="lin" valueType="num">
                                      <p:cBhvr additive="base">
                                        <p:cTn id="12" dur="500" fill="hold"/>
                                        <p:tgtEl>
                                          <p:spTgt spid="47121">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712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
                                        </p:tgtEl>
                                      </p:cMediaNode>
                                    </p:audio>
                                  </p:sub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47122">
                                            <p:txEl>
                                              <p:pRg st="0" end="0"/>
                                            </p:txEl>
                                          </p:spTgt>
                                        </p:tgtEl>
                                        <p:attrNameLst>
                                          <p:attrName>style.visibility</p:attrName>
                                        </p:attrNameLst>
                                      </p:cBhvr>
                                      <p:to>
                                        <p:strVal val="visible"/>
                                      </p:to>
                                    </p:set>
                                    <p:anim calcmode="lin" valueType="num">
                                      <p:cBhvr additive="base">
                                        <p:cTn id="17" dur="500" fill="hold"/>
                                        <p:tgtEl>
                                          <p:spTgt spid="47122">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712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Whoosh"/>
                                        </p:tgtEl>
                                      </p:cMediaNode>
                                    </p:audio>
                                  </p:subTnLst>
                                </p:cTn>
                              </p:par>
                            </p:childTnLst>
                          </p:cTn>
                        </p:par>
                        <p:par>
                          <p:cTn id="19" fill="hold" nodeType="after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47123">
                                            <p:txEl>
                                              <p:pRg st="0" end="0"/>
                                            </p:txEl>
                                          </p:spTgt>
                                        </p:tgtEl>
                                        <p:attrNameLst>
                                          <p:attrName>style.visibility</p:attrName>
                                        </p:attrNameLst>
                                      </p:cBhvr>
                                      <p:to>
                                        <p:strVal val="visible"/>
                                      </p:to>
                                    </p:set>
                                    <p:anim calcmode="lin" valueType="num">
                                      <p:cBhvr additive="base">
                                        <p:cTn id="22" dur="500" fill="hold"/>
                                        <p:tgtEl>
                                          <p:spTgt spid="47123">
                                            <p:txEl>
                                              <p:pRg st="0" end="0"/>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4712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Whoosh"/>
                                        </p:tgtEl>
                                      </p:cMediaNode>
                                    </p:audio>
                                  </p:subTnLst>
                                </p:cTn>
                              </p:par>
                            </p:childTnLst>
                          </p:cTn>
                        </p:par>
                        <p:par>
                          <p:cTn id="24" fill="hold" nodeType="afterGroup">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47124">
                                            <p:txEl>
                                              <p:pRg st="0" end="0"/>
                                            </p:txEl>
                                          </p:spTgt>
                                        </p:tgtEl>
                                        <p:attrNameLst>
                                          <p:attrName>style.visibility</p:attrName>
                                        </p:attrNameLst>
                                      </p:cBhvr>
                                      <p:to>
                                        <p:strVal val="visible"/>
                                      </p:to>
                                    </p:set>
                                    <p:anim calcmode="lin" valueType="num">
                                      <p:cBhvr additive="base">
                                        <p:cTn id="27" dur="500" fill="hold"/>
                                        <p:tgtEl>
                                          <p:spTgt spid="47124">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712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20" grpId="0" build="p" autoUpdateAnimBg="0"/>
      <p:bldP spid="47121" grpId="0" build="p" autoUpdateAnimBg="0"/>
      <p:bldP spid="47122" grpId="0" build="p" autoUpdateAnimBg="0"/>
      <p:bldP spid="47123" grpId="0" build="p" autoUpdateAnimBg="0"/>
      <p:bldP spid="47124" grpId="0" build="p"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50" name="Rectangle 2"/>
          <p:cNvSpPr>
            <a:spLocks noGrp="1" noChangeArrowheads="1"/>
          </p:cNvSpPr>
          <p:nvPr>
            <p:ph type="title" idx="4294967295"/>
          </p:nvPr>
        </p:nvSpPr>
        <p:spPr>
          <a:xfrm>
            <a:off x="4787903" y="457200"/>
            <a:ext cx="4138613" cy="3581400"/>
          </a:xfrm>
        </p:spPr>
        <p:txBody>
          <a:bodyPr/>
          <a:lstStyle/>
          <a:p>
            <a:pPr eaLnBrk="1" hangingPunct="1">
              <a:defRPr/>
            </a:pPr>
            <a:r>
              <a:rPr lang="en-US" sz="5400" b="1" dirty="0"/>
              <a:t>The Gift of Prophecy</a:t>
            </a:r>
            <a:endParaRPr lang="en-US" sz="5400" dirty="0"/>
          </a:p>
        </p:txBody>
      </p:sp>
      <p:sp>
        <p:nvSpPr>
          <p:cNvPr id="653314" name="Text Box 3"/>
          <p:cNvSpPr txBox="1">
            <a:spLocks noChangeArrowheads="1"/>
          </p:cNvSpPr>
          <p:nvPr/>
        </p:nvSpPr>
        <p:spPr bwMode="auto">
          <a:xfrm>
            <a:off x="4114801" y="5029200"/>
            <a:ext cx="4839778" cy="1446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427" tIns="45714" rIns="91427" bIns="45714">
            <a:spAutoFit/>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Tx/>
              <a:buChar char="•"/>
            </a:pPr>
            <a:r>
              <a:rPr lang="en-US" sz="4400" b="1">
                <a:solidFill>
                  <a:srgbClr val="FFFF00"/>
                </a:solidFill>
                <a:latin typeface="Arial" charset="0"/>
              </a:rPr>
              <a:t>What is it?</a:t>
            </a:r>
          </a:p>
          <a:p>
            <a:pPr>
              <a:buFontTx/>
              <a:buChar char="•"/>
            </a:pPr>
            <a:r>
              <a:rPr lang="en-US" sz="4400" b="1">
                <a:solidFill>
                  <a:srgbClr val="FFFF00"/>
                </a:solidFill>
                <a:latin typeface="Arial" charset="0"/>
              </a:rPr>
              <a:t>Is it here today?</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2849" name="Picture 6" descr="Prison Bars 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2850" name="Picture 3" descr="prison joy bars hands iStock_000000392120Small-300x199.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219701" y="836613"/>
            <a:ext cx="381000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 Box 5"/>
          <p:cNvSpPr txBox="1">
            <a:spLocks noChangeArrowheads="1"/>
          </p:cNvSpPr>
          <p:nvPr/>
        </p:nvSpPr>
        <p:spPr bwMode="auto">
          <a:xfrm>
            <a:off x="381000" y="882824"/>
            <a:ext cx="8763000" cy="5650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1033463" indent="-4572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FontTx/>
              <a:buAutoNum type="arabicPeriod"/>
              <a:defRPr/>
            </a:pPr>
            <a:r>
              <a:rPr lang="ko-KR" altLang="en-US" sz="2800" b="1" dirty="0" smtClean="0">
                <a:solidFill>
                  <a:srgbClr val="FFFF00"/>
                </a:solidFill>
                <a:effectLst>
                  <a:glow rad="304800">
                    <a:srgbClr val="000000">
                      <a:alpha val="75000"/>
                    </a:srgbClr>
                  </a:glow>
                </a:effectLst>
                <a:latin typeface="Arial" charset="0"/>
                <a:cs typeface="Times New Roman" charset="0"/>
              </a:rPr>
              <a:t>두기고</a:t>
            </a:r>
            <a:endParaRPr lang="en-US" sz="2800" b="1" dirty="0">
              <a:solidFill>
                <a:srgbClr val="FFFF00"/>
              </a:solidFill>
              <a:effectLst>
                <a:glow rad="304800">
                  <a:srgbClr val="000000">
                    <a:alpha val="75000"/>
                  </a:srgbClr>
                </a:glow>
              </a:effectLst>
              <a:latin typeface="Arial" charset="0"/>
              <a:cs typeface="Times New Roman" charset="0"/>
            </a:endParaRPr>
          </a:p>
          <a:p>
            <a:pPr marL="719030" lvl="1" indent="-276183" eaLnBrk="1" hangingPunct="1">
              <a:spcBef>
                <a:spcPct val="10000"/>
              </a:spcBef>
              <a:buFontTx/>
              <a:buChar char="•"/>
              <a:defRPr/>
            </a:pPr>
            <a:r>
              <a:rPr lang="ko-KR" altLang="en-US" sz="2800" b="1" dirty="0" smtClean="0">
                <a:solidFill>
                  <a:srgbClr val="FFFFFF"/>
                </a:solidFill>
                <a:effectLst>
                  <a:glow rad="304800">
                    <a:srgbClr val="000000">
                      <a:alpha val="75000"/>
                    </a:srgbClr>
                  </a:glow>
                </a:effectLst>
                <a:latin typeface="Arial" charset="0"/>
                <a:cs typeface="Times New Roman" charset="0"/>
              </a:rPr>
              <a:t>그는 에베소와 골로새를 위한 서신을 배달했다</a:t>
            </a:r>
            <a:r>
              <a:rPr lang="en-US" altLang="ko-KR" sz="2800" b="1" dirty="0" smtClean="0">
                <a:solidFill>
                  <a:srgbClr val="FFFFFF"/>
                </a:solidFill>
                <a:effectLst>
                  <a:glow rad="304800">
                    <a:srgbClr val="000000">
                      <a:alpha val="75000"/>
                    </a:srgbClr>
                  </a:glow>
                </a:effectLst>
                <a:latin typeface="Arial" charset="0"/>
                <a:cs typeface="Times New Roman" charset="0"/>
              </a:rPr>
              <a:t>.</a:t>
            </a:r>
            <a:r>
              <a:rPr lang="ko-KR" altLang="en-US" sz="2800" b="1" dirty="0" smtClean="0">
                <a:solidFill>
                  <a:srgbClr val="FFFFFF"/>
                </a:solidFill>
                <a:effectLst>
                  <a:glow rad="304800">
                    <a:srgbClr val="000000">
                      <a:alpha val="75000"/>
                    </a:srgbClr>
                  </a:glow>
                </a:effectLst>
                <a:latin typeface="Arial" charset="0"/>
                <a:cs typeface="Times New Roman" charset="0"/>
              </a:rPr>
              <a:t> </a:t>
            </a:r>
            <a:r>
              <a:rPr lang="en-US" sz="2800" b="1" dirty="0" smtClean="0">
                <a:solidFill>
                  <a:srgbClr val="FFFFFF"/>
                </a:solidFill>
                <a:effectLst>
                  <a:glow rad="304800">
                    <a:srgbClr val="000000">
                      <a:alpha val="75000"/>
                    </a:srgbClr>
                  </a:glow>
                </a:effectLst>
                <a:latin typeface="Arial" charset="0"/>
                <a:cs typeface="Times New Roman" charset="0"/>
              </a:rPr>
              <a:t>(</a:t>
            </a:r>
            <a:r>
              <a:rPr lang="ko-KR" altLang="en-US" sz="2800" b="1" dirty="0" smtClean="0">
                <a:solidFill>
                  <a:srgbClr val="FFFFFF"/>
                </a:solidFill>
                <a:effectLst>
                  <a:glow rad="304800">
                    <a:srgbClr val="000000">
                      <a:alpha val="75000"/>
                    </a:srgbClr>
                  </a:glow>
                </a:effectLst>
                <a:latin typeface="Arial" charset="0"/>
                <a:cs typeface="Times New Roman" charset="0"/>
              </a:rPr>
              <a:t>엡</a:t>
            </a:r>
            <a:r>
              <a:rPr lang="en-US" sz="2800" b="1" dirty="0" smtClean="0">
                <a:solidFill>
                  <a:srgbClr val="FFFFFF"/>
                </a:solidFill>
                <a:effectLst>
                  <a:glow rad="304800">
                    <a:srgbClr val="000000">
                      <a:alpha val="75000"/>
                    </a:srgbClr>
                  </a:glow>
                </a:effectLst>
                <a:latin typeface="Arial" charset="0"/>
                <a:cs typeface="Times New Roman" charset="0"/>
              </a:rPr>
              <a:t> </a:t>
            </a:r>
            <a:r>
              <a:rPr lang="en-US" sz="2800" b="1" dirty="0">
                <a:solidFill>
                  <a:srgbClr val="FFFFFF"/>
                </a:solidFill>
                <a:effectLst>
                  <a:glow rad="304800">
                    <a:srgbClr val="000000">
                      <a:alpha val="75000"/>
                    </a:srgbClr>
                  </a:glow>
                </a:effectLst>
                <a:latin typeface="Arial" charset="0"/>
                <a:cs typeface="Times New Roman" charset="0"/>
              </a:rPr>
              <a:t>6:21; </a:t>
            </a:r>
            <a:r>
              <a:rPr lang="ko-KR" altLang="en-US" sz="2800" b="1" dirty="0" smtClean="0">
                <a:solidFill>
                  <a:srgbClr val="FFFFFF"/>
                </a:solidFill>
                <a:effectLst>
                  <a:glow rad="304800">
                    <a:srgbClr val="000000">
                      <a:alpha val="75000"/>
                    </a:srgbClr>
                  </a:glow>
                </a:effectLst>
                <a:latin typeface="Arial" charset="0"/>
                <a:cs typeface="Times New Roman" charset="0"/>
              </a:rPr>
              <a:t>골</a:t>
            </a:r>
            <a:r>
              <a:rPr lang="en-US" sz="2800" b="1" dirty="0" smtClean="0">
                <a:solidFill>
                  <a:srgbClr val="FFFFFF"/>
                </a:solidFill>
                <a:effectLst>
                  <a:glow rad="304800">
                    <a:srgbClr val="000000">
                      <a:alpha val="75000"/>
                    </a:srgbClr>
                  </a:glow>
                </a:effectLst>
                <a:latin typeface="Arial" charset="0"/>
                <a:cs typeface="Times New Roman" charset="0"/>
              </a:rPr>
              <a:t> </a:t>
            </a:r>
            <a:r>
              <a:rPr lang="en-US" sz="2800" b="1" dirty="0">
                <a:solidFill>
                  <a:srgbClr val="FFFFFF"/>
                </a:solidFill>
                <a:effectLst>
                  <a:glow rad="304800">
                    <a:srgbClr val="000000">
                      <a:alpha val="75000"/>
                    </a:srgbClr>
                  </a:glow>
                </a:effectLst>
                <a:latin typeface="Arial" charset="0"/>
                <a:cs typeface="Times New Roman" charset="0"/>
              </a:rPr>
              <a:t>4:7)</a:t>
            </a:r>
          </a:p>
          <a:p>
            <a:pPr marL="719030" lvl="1" indent="-276183" eaLnBrk="1" hangingPunct="1">
              <a:spcBef>
                <a:spcPct val="10000"/>
              </a:spcBef>
              <a:buFontTx/>
              <a:buChar char="•"/>
              <a:defRPr/>
            </a:pPr>
            <a:r>
              <a:rPr lang="ko-KR" altLang="en-US" sz="2800" b="1" dirty="0" smtClean="0">
                <a:solidFill>
                  <a:srgbClr val="FFFFFF"/>
                </a:solidFill>
                <a:effectLst>
                  <a:glow rad="304800">
                    <a:srgbClr val="000000">
                      <a:alpha val="75000"/>
                    </a:srgbClr>
                  </a:glow>
                </a:effectLst>
                <a:latin typeface="Arial" charset="0"/>
                <a:cs typeface="Times New Roman" charset="0"/>
              </a:rPr>
              <a:t>그는 오네시모와 동반했다</a:t>
            </a:r>
            <a:r>
              <a:rPr lang="en-US" altLang="ko-KR" sz="2800" b="1" dirty="0" smtClean="0">
                <a:solidFill>
                  <a:srgbClr val="FFFFFF"/>
                </a:solidFill>
                <a:effectLst>
                  <a:glow rad="304800">
                    <a:srgbClr val="000000">
                      <a:alpha val="75000"/>
                    </a:srgbClr>
                  </a:glow>
                </a:effectLst>
                <a:latin typeface="Arial" charset="0"/>
                <a:cs typeface="Times New Roman" charset="0"/>
              </a:rPr>
              <a:t>.</a:t>
            </a:r>
            <a:r>
              <a:rPr lang="en-US" sz="2800" b="1" dirty="0" smtClean="0">
                <a:solidFill>
                  <a:srgbClr val="FFFFFF"/>
                </a:solidFill>
                <a:effectLst>
                  <a:glow rad="304800">
                    <a:srgbClr val="000000">
                      <a:alpha val="75000"/>
                    </a:srgbClr>
                  </a:glow>
                </a:effectLst>
                <a:latin typeface="Arial" charset="0"/>
                <a:cs typeface="Times New Roman" charset="0"/>
              </a:rPr>
              <a:t> (</a:t>
            </a:r>
            <a:r>
              <a:rPr lang="ko-KR" altLang="en-US" sz="2800" b="1" dirty="0" smtClean="0">
                <a:solidFill>
                  <a:srgbClr val="FFFFFF"/>
                </a:solidFill>
                <a:effectLst>
                  <a:glow rad="304800">
                    <a:srgbClr val="000000">
                      <a:alpha val="75000"/>
                    </a:srgbClr>
                  </a:glow>
                </a:effectLst>
                <a:latin typeface="Arial" charset="0"/>
                <a:cs typeface="Times New Roman" charset="0"/>
              </a:rPr>
              <a:t>골</a:t>
            </a:r>
            <a:r>
              <a:rPr lang="en-US" sz="2800" b="1" dirty="0" smtClean="0">
                <a:solidFill>
                  <a:srgbClr val="FFFFFF"/>
                </a:solidFill>
                <a:effectLst>
                  <a:glow rad="304800">
                    <a:srgbClr val="000000">
                      <a:alpha val="75000"/>
                    </a:srgbClr>
                  </a:glow>
                </a:effectLst>
                <a:latin typeface="Arial" charset="0"/>
                <a:cs typeface="Times New Roman" charset="0"/>
              </a:rPr>
              <a:t> </a:t>
            </a:r>
            <a:r>
              <a:rPr lang="en-US" sz="2800" b="1" dirty="0">
                <a:solidFill>
                  <a:srgbClr val="FFFFFF"/>
                </a:solidFill>
                <a:effectLst>
                  <a:glow rad="304800">
                    <a:srgbClr val="000000">
                      <a:alpha val="75000"/>
                    </a:srgbClr>
                  </a:glow>
                </a:effectLst>
                <a:latin typeface="Arial" charset="0"/>
                <a:cs typeface="Times New Roman" charset="0"/>
              </a:rPr>
              <a:t>4:9)</a:t>
            </a:r>
          </a:p>
          <a:p>
            <a:pPr eaLnBrk="1" hangingPunct="1">
              <a:spcBef>
                <a:spcPct val="20000"/>
              </a:spcBef>
              <a:buFontTx/>
              <a:buAutoNum type="arabicPeriod"/>
              <a:defRPr/>
            </a:pPr>
            <a:r>
              <a:rPr lang="ko-KR" altLang="en-US" sz="2800" b="1" dirty="0" smtClean="0">
                <a:solidFill>
                  <a:srgbClr val="FFFF00"/>
                </a:solidFill>
                <a:effectLst>
                  <a:glow rad="304800">
                    <a:srgbClr val="000000">
                      <a:alpha val="75000"/>
                    </a:srgbClr>
                  </a:glow>
                </a:effectLst>
                <a:latin typeface="Arial" charset="0"/>
                <a:cs typeface="Times New Roman" charset="0"/>
              </a:rPr>
              <a:t>오네시모</a:t>
            </a:r>
            <a:endParaRPr lang="en-US" sz="2800" b="1" dirty="0">
              <a:solidFill>
                <a:srgbClr val="FFFF00"/>
              </a:solidFill>
              <a:effectLst>
                <a:glow rad="304800">
                  <a:srgbClr val="000000">
                    <a:alpha val="75000"/>
                  </a:srgbClr>
                </a:glow>
              </a:effectLst>
              <a:latin typeface="Arial" charset="0"/>
              <a:cs typeface="Times New Roman" charset="0"/>
            </a:endParaRPr>
          </a:p>
          <a:p>
            <a:pPr marL="719030" lvl="1" indent="-276183" eaLnBrk="1" hangingPunct="1">
              <a:spcBef>
                <a:spcPct val="10000"/>
              </a:spcBef>
              <a:buFontTx/>
              <a:buChar char="•"/>
              <a:defRPr/>
            </a:pPr>
            <a:r>
              <a:rPr lang="ko-KR" altLang="en-US" sz="2800" b="1" dirty="0" smtClean="0">
                <a:solidFill>
                  <a:srgbClr val="FFFFFF"/>
                </a:solidFill>
                <a:effectLst>
                  <a:glow rad="304800">
                    <a:srgbClr val="000000">
                      <a:alpha val="75000"/>
                    </a:srgbClr>
                  </a:glow>
                </a:effectLst>
                <a:latin typeface="Arial" charset="0"/>
                <a:cs typeface="Times New Roman" charset="0"/>
              </a:rPr>
              <a:t>골로새의 빌레몬의 노예</a:t>
            </a:r>
            <a:endParaRPr lang="en-US" sz="2800" b="1" dirty="0">
              <a:solidFill>
                <a:srgbClr val="FFFFFF"/>
              </a:solidFill>
              <a:effectLst>
                <a:glow rad="304800">
                  <a:srgbClr val="000000">
                    <a:alpha val="75000"/>
                  </a:srgbClr>
                </a:glow>
              </a:effectLst>
              <a:latin typeface="Arial" charset="0"/>
              <a:cs typeface="Times New Roman" charset="0"/>
            </a:endParaRPr>
          </a:p>
          <a:p>
            <a:pPr marL="719030" lvl="1" indent="-276183" eaLnBrk="1" hangingPunct="1">
              <a:spcBef>
                <a:spcPct val="10000"/>
              </a:spcBef>
              <a:buFontTx/>
              <a:buChar char="•"/>
              <a:defRPr/>
            </a:pPr>
            <a:r>
              <a:rPr lang="ko-KR" altLang="en-US" sz="2800" b="1" dirty="0" smtClean="0">
                <a:solidFill>
                  <a:srgbClr val="FFFFFF"/>
                </a:solidFill>
                <a:effectLst>
                  <a:glow rad="304800">
                    <a:srgbClr val="000000">
                      <a:alpha val="75000"/>
                    </a:srgbClr>
                  </a:glow>
                </a:effectLst>
                <a:latin typeface="Arial" charset="0"/>
                <a:cs typeface="Times New Roman" charset="0"/>
              </a:rPr>
              <a:t>특별히 언급되지는 않았지만</a:t>
            </a:r>
            <a:r>
              <a:rPr lang="en-US" altLang="ko-KR" sz="2800" b="1" dirty="0" smtClean="0">
                <a:solidFill>
                  <a:srgbClr val="FFFFFF"/>
                </a:solidFill>
                <a:effectLst>
                  <a:glow rad="304800">
                    <a:srgbClr val="000000">
                      <a:alpha val="75000"/>
                    </a:srgbClr>
                  </a:glow>
                </a:effectLst>
                <a:latin typeface="Arial" charset="0"/>
                <a:cs typeface="Times New Roman" charset="0"/>
              </a:rPr>
              <a:t>,</a:t>
            </a:r>
            <a:r>
              <a:rPr lang="ko-KR" altLang="en-US" sz="2800" b="1" dirty="0" smtClean="0">
                <a:solidFill>
                  <a:srgbClr val="FFFFFF"/>
                </a:solidFill>
                <a:effectLst>
                  <a:glow rad="304800">
                    <a:srgbClr val="000000">
                      <a:alpha val="75000"/>
                    </a:srgbClr>
                  </a:glow>
                </a:effectLst>
                <a:latin typeface="Arial" charset="0"/>
                <a:cs typeface="Times New Roman" charset="0"/>
              </a:rPr>
              <a:t> 그는 아마도 그의 주인인 빌레몬에게 돌아가면서 빌레몬을 위한 서신을 전했을 것이다</a:t>
            </a:r>
            <a:r>
              <a:rPr lang="en-US" altLang="ko-KR" sz="2800" b="1" dirty="0" smtClean="0">
                <a:solidFill>
                  <a:srgbClr val="FFFFFF"/>
                </a:solidFill>
                <a:effectLst>
                  <a:glow rad="304800">
                    <a:srgbClr val="000000">
                      <a:alpha val="75000"/>
                    </a:srgbClr>
                  </a:glow>
                </a:effectLst>
                <a:latin typeface="Arial" charset="0"/>
                <a:cs typeface="Times New Roman" charset="0"/>
              </a:rPr>
              <a:t>.</a:t>
            </a:r>
            <a:r>
              <a:rPr lang="ko-KR" altLang="en-US" sz="2800" b="1" dirty="0" smtClean="0">
                <a:solidFill>
                  <a:srgbClr val="FFFFFF"/>
                </a:solidFill>
                <a:effectLst>
                  <a:glow rad="304800">
                    <a:srgbClr val="000000">
                      <a:alpha val="75000"/>
                    </a:srgbClr>
                  </a:glow>
                </a:effectLst>
                <a:latin typeface="Arial" charset="0"/>
                <a:cs typeface="Times New Roman" charset="0"/>
              </a:rPr>
              <a:t> </a:t>
            </a:r>
            <a:r>
              <a:rPr lang="en-US" sz="2800" b="1" dirty="0" smtClean="0">
                <a:solidFill>
                  <a:srgbClr val="FFFFFF"/>
                </a:solidFill>
                <a:effectLst>
                  <a:glow rad="304800">
                    <a:srgbClr val="000000">
                      <a:alpha val="75000"/>
                    </a:srgbClr>
                  </a:glow>
                </a:effectLst>
                <a:latin typeface="Arial" charset="0"/>
                <a:cs typeface="Times New Roman" charset="0"/>
              </a:rPr>
              <a:t>(</a:t>
            </a:r>
            <a:r>
              <a:rPr lang="ko-KR" altLang="en-US" sz="2800" b="1" dirty="0" smtClean="0">
                <a:solidFill>
                  <a:srgbClr val="FFFFFF"/>
                </a:solidFill>
                <a:effectLst>
                  <a:glow rad="304800">
                    <a:srgbClr val="000000">
                      <a:alpha val="75000"/>
                    </a:srgbClr>
                  </a:glow>
                </a:effectLst>
                <a:latin typeface="Arial" charset="0"/>
                <a:cs typeface="Times New Roman" charset="0"/>
              </a:rPr>
              <a:t>몬</a:t>
            </a:r>
            <a:r>
              <a:rPr lang="en-US" sz="2800" b="1" dirty="0" smtClean="0">
                <a:solidFill>
                  <a:srgbClr val="FFFFFF"/>
                </a:solidFill>
                <a:effectLst>
                  <a:glow rad="304800">
                    <a:srgbClr val="000000">
                      <a:alpha val="75000"/>
                    </a:srgbClr>
                  </a:glow>
                </a:effectLst>
                <a:latin typeface="Arial" charset="0"/>
                <a:cs typeface="Times New Roman" charset="0"/>
              </a:rPr>
              <a:t> </a:t>
            </a:r>
            <a:r>
              <a:rPr lang="en-US" sz="2800" b="1" dirty="0">
                <a:solidFill>
                  <a:srgbClr val="FFFFFF"/>
                </a:solidFill>
                <a:effectLst>
                  <a:glow rad="304800">
                    <a:srgbClr val="000000">
                      <a:alpha val="75000"/>
                    </a:srgbClr>
                  </a:glow>
                </a:effectLst>
                <a:latin typeface="Arial" charset="0"/>
                <a:cs typeface="Times New Roman" charset="0"/>
              </a:rPr>
              <a:t>12)</a:t>
            </a:r>
          </a:p>
          <a:p>
            <a:pPr eaLnBrk="1" hangingPunct="1">
              <a:spcBef>
                <a:spcPct val="20000"/>
              </a:spcBef>
              <a:buFontTx/>
              <a:buAutoNum type="arabicPeriod"/>
              <a:defRPr/>
            </a:pPr>
            <a:r>
              <a:rPr lang="ko-KR" altLang="en-US" sz="2800" b="1" dirty="0" smtClean="0">
                <a:solidFill>
                  <a:srgbClr val="FFFF00"/>
                </a:solidFill>
                <a:effectLst>
                  <a:glow rad="304800">
                    <a:srgbClr val="000000">
                      <a:alpha val="75000"/>
                    </a:srgbClr>
                  </a:glow>
                </a:effectLst>
                <a:latin typeface="Arial" charset="0"/>
                <a:cs typeface="Times New Roman" charset="0"/>
              </a:rPr>
              <a:t>에바브로디도</a:t>
            </a:r>
            <a:endParaRPr lang="en-US" sz="2800" b="1" dirty="0" smtClean="0">
              <a:solidFill>
                <a:srgbClr val="FFFF00"/>
              </a:solidFill>
              <a:effectLst>
                <a:glow rad="304800">
                  <a:srgbClr val="000000">
                    <a:alpha val="75000"/>
                  </a:srgbClr>
                </a:glow>
              </a:effectLst>
              <a:latin typeface="Arial" charset="0"/>
              <a:cs typeface="Times New Roman" charset="0"/>
            </a:endParaRPr>
          </a:p>
          <a:p>
            <a:pPr marL="719030" lvl="1" indent="-276183" eaLnBrk="1" hangingPunct="1">
              <a:spcBef>
                <a:spcPct val="10000"/>
              </a:spcBef>
              <a:buFontTx/>
              <a:buChar char="•"/>
              <a:defRPr/>
            </a:pPr>
            <a:r>
              <a:rPr lang="ko-KR" altLang="en-US" sz="2800" b="1" dirty="0" smtClean="0">
                <a:solidFill>
                  <a:srgbClr val="FFFFFF"/>
                </a:solidFill>
                <a:effectLst>
                  <a:glow rad="304800">
                    <a:srgbClr val="000000">
                      <a:alpha val="75000"/>
                    </a:srgbClr>
                  </a:glow>
                </a:effectLst>
                <a:latin typeface="Arial" charset="0"/>
                <a:cs typeface="Times New Roman" charset="0"/>
              </a:rPr>
              <a:t>빌립보 출신으로</a:t>
            </a:r>
            <a:r>
              <a:rPr lang="en-US" altLang="ko-KR" sz="2800" b="1" dirty="0" smtClean="0">
                <a:solidFill>
                  <a:srgbClr val="FFFFFF"/>
                </a:solidFill>
                <a:effectLst>
                  <a:glow rad="304800">
                    <a:srgbClr val="000000">
                      <a:alpha val="75000"/>
                    </a:srgbClr>
                  </a:glow>
                </a:effectLst>
                <a:latin typeface="Arial" charset="0"/>
                <a:cs typeface="Times New Roman" charset="0"/>
              </a:rPr>
              <a:t>,</a:t>
            </a:r>
            <a:r>
              <a:rPr lang="ko-KR" altLang="en-US" sz="2800" b="1" dirty="0" smtClean="0">
                <a:solidFill>
                  <a:srgbClr val="FFFFFF"/>
                </a:solidFill>
                <a:effectLst>
                  <a:glow rad="304800">
                    <a:srgbClr val="000000">
                      <a:alpha val="75000"/>
                    </a:srgbClr>
                  </a:glow>
                </a:effectLst>
                <a:latin typeface="Arial" charset="0"/>
                <a:cs typeface="Times New Roman" charset="0"/>
              </a:rPr>
              <a:t> 그는 그의 고향인 빌립보를 위한 서신을 전했다</a:t>
            </a:r>
            <a:r>
              <a:rPr lang="en-US" altLang="ko-KR" sz="2800" b="1" dirty="0" smtClean="0">
                <a:solidFill>
                  <a:srgbClr val="FFFFFF"/>
                </a:solidFill>
                <a:effectLst>
                  <a:glow rad="304800">
                    <a:srgbClr val="000000">
                      <a:alpha val="75000"/>
                    </a:srgbClr>
                  </a:glow>
                </a:effectLst>
                <a:latin typeface="Arial" charset="0"/>
                <a:cs typeface="Times New Roman" charset="0"/>
              </a:rPr>
              <a:t>.</a:t>
            </a:r>
            <a:r>
              <a:rPr lang="en-US" sz="2800" b="1" dirty="0" smtClean="0">
                <a:solidFill>
                  <a:srgbClr val="FFFFFF"/>
                </a:solidFill>
                <a:effectLst>
                  <a:glow rad="304800">
                    <a:srgbClr val="000000">
                      <a:alpha val="75000"/>
                    </a:srgbClr>
                  </a:glow>
                </a:effectLst>
                <a:latin typeface="Arial" charset="0"/>
                <a:cs typeface="Times New Roman" charset="0"/>
              </a:rPr>
              <a:t> (</a:t>
            </a:r>
            <a:r>
              <a:rPr lang="ko-KR" altLang="en-US" sz="2800" b="1" dirty="0" smtClean="0">
                <a:solidFill>
                  <a:srgbClr val="FFFFFF"/>
                </a:solidFill>
                <a:effectLst>
                  <a:glow rad="304800">
                    <a:srgbClr val="000000">
                      <a:alpha val="75000"/>
                    </a:srgbClr>
                  </a:glow>
                </a:effectLst>
                <a:latin typeface="Arial" charset="0"/>
                <a:cs typeface="Times New Roman" charset="0"/>
              </a:rPr>
              <a:t>빌 </a:t>
            </a:r>
            <a:r>
              <a:rPr lang="en-US" sz="2800" b="1" dirty="0" smtClean="0">
                <a:solidFill>
                  <a:srgbClr val="FFFFFF"/>
                </a:solidFill>
                <a:effectLst>
                  <a:glow rad="304800">
                    <a:srgbClr val="000000">
                      <a:alpha val="75000"/>
                    </a:srgbClr>
                  </a:glow>
                </a:effectLst>
                <a:latin typeface="Arial" charset="0"/>
                <a:cs typeface="Times New Roman" charset="0"/>
              </a:rPr>
              <a:t>2</a:t>
            </a:r>
            <a:r>
              <a:rPr lang="en-US" sz="2800" b="1" dirty="0">
                <a:solidFill>
                  <a:srgbClr val="FFFFFF"/>
                </a:solidFill>
                <a:effectLst>
                  <a:glow rad="304800">
                    <a:srgbClr val="000000">
                      <a:alpha val="75000"/>
                    </a:srgbClr>
                  </a:glow>
                </a:effectLst>
                <a:latin typeface="Arial" charset="0"/>
                <a:cs typeface="Times New Roman" charset="0"/>
              </a:rPr>
              <a:t>:25, 28)</a:t>
            </a:r>
            <a:endParaRPr lang="en-GB" sz="2800" b="1" dirty="0">
              <a:solidFill>
                <a:srgbClr val="FFFFFF"/>
              </a:solidFill>
              <a:effectLst>
                <a:glow rad="304800">
                  <a:srgbClr val="000000">
                    <a:alpha val="75000"/>
                  </a:srgbClr>
                </a:glow>
              </a:effectLst>
              <a:latin typeface="Arial" charset="0"/>
              <a:cs typeface="Times New Roman" charset="0"/>
            </a:endParaRPr>
          </a:p>
        </p:txBody>
      </p:sp>
      <p:sp>
        <p:nvSpPr>
          <p:cNvPr id="462852" name="TextBox 3"/>
          <p:cNvSpPr txBox="1">
            <a:spLocks noChangeArrowheads="1"/>
          </p:cNvSpPr>
          <p:nvPr/>
        </p:nvSpPr>
        <p:spPr bwMode="auto">
          <a:xfrm>
            <a:off x="457200" y="6477001"/>
            <a:ext cx="8686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ko-KR" altLang="en-US" sz="1600" b="1" i="1" dirty="0">
                <a:solidFill>
                  <a:srgbClr val="FFFFFF"/>
                </a:solidFill>
                <a:latin typeface="Arial" charset="0"/>
                <a:cs typeface="Times New Roman" charset="0"/>
              </a:rPr>
              <a:t>제레미 </a:t>
            </a:r>
            <a:r>
              <a:rPr lang="ko-KR" altLang="en-US" sz="1600" b="1" i="1" dirty="0" smtClean="0">
                <a:solidFill>
                  <a:srgbClr val="FFFFFF"/>
                </a:solidFill>
                <a:latin typeface="Arial" charset="0"/>
                <a:cs typeface="Times New Roman" charset="0"/>
              </a:rPr>
              <a:t>츄 참조</a:t>
            </a:r>
            <a:r>
              <a:rPr lang="en-US" sz="1600" b="1" i="1" dirty="0" smtClean="0">
                <a:solidFill>
                  <a:srgbClr val="FFFFFF"/>
                </a:solidFill>
                <a:latin typeface="Arial" charset="0"/>
                <a:cs typeface="Times New Roman" charset="0"/>
              </a:rPr>
              <a:t>,</a:t>
            </a:r>
            <a:r>
              <a:rPr lang="ko-KR" altLang="en-US" sz="1600" b="1" i="1" dirty="0">
                <a:solidFill>
                  <a:srgbClr val="FFFFFF"/>
                </a:solidFill>
                <a:latin typeface="Arial" charset="0"/>
                <a:cs typeface="Times New Roman" charset="0"/>
              </a:rPr>
              <a:t>이스트 아시아 </a:t>
            </a:r>
            <a:r>
              <a:rPr lang="ko-KR" altLang="en-US" sz="1600" b="1" i="1" dirty="0" smtClean="0">
                <a:solidFill>
                  <a:srgbClr val="FFFFFF"/>
                </a:solidFill>
                <a:latin typeface="Arial" charset="0"/>
                <a:cs typeface="Times New Roman" charset="0"/>
              </a:rPr>
              <a:t>신학교</a:t>
            </a:r>
            <a:r>
              <a:rPr lang="en-US" sz="1600" b="1" i="1" dirty="0" smtClean="0">
                <a:solidFill>
                  <a:srgbClr val="FFFFFF"/>
                </a:solidFill>
                <a:latin typeface="Arial" charset="0"/>
                <a:cs typeface="Times New Roman" charset="0"/>
              </a:rPr>
              <a:t>, </a:t>
            </a:r>
            <a:r>
              <a:rPr lang="ko-KR" altLang="en-US" sz="1600" b="1" i="1" dirty="0">
                <a:solidFill>
                  <a:srgbClr val="FFFFFF"/>
                </a:solidFill>
                <a:latin typeface="Arial" charset="0"/>
                <a:cs typeface="Times New Roman" charset="0"/>
              </a:rPr>
              <a:t>싱가폴</a:t>
            </a:r>
            <a:endParaRPr lang="en-US" sz="1600" b="1" i="1" dirty="0">
              <a:solidFill>
                <a:srgbClr val="FFFFFF"/>
              </a:solidFill>
              <a:latin typeface="Arial" charset="0"/>
              <a:cs typeface="Times New Roman" charset="0"/>
            </a:endParaRPr>
          </a:p>
        </p:txBody>
      </p:sp>
      <p:sp>
        <p:nvSpPr>
          <p:cNvPr id="2" name="Title 1"/>
          <p:cNvSpPr>
            <a:spLocks noGrp="1"/>
          </p:cNvSpPr>
          <p:nvPr>
            <p:ph type="title" idx="4294967295"/>
          </p:nvPr>
        </p:nvSpPr>
        <p:spPr>
          <a:xfrm>
            <a:off x="250825" y="128666"/>
            <a:ext cx="7772400" cy="707874"/>
          </a:xfrm>
          <a:solidFill>
            <a:srgbClr val="0000FF"/>
          </a:solidFill>
          <a:ln w="12700">
            <a:solidFill>
              <a:schemeClr val="tx1"/>
            </a:solidFill>
            <a:miter lim="800000"/>
            <a:headEnd/>
            <a:tailEnd/>
          </a:ln>
        </p:spPr>
        <p:txBody>
          <a:bodyPr>
            <a:spAutoFit/>
          </a:bodyPr>
          <a:lstStyle/>
          <a:p>
            <a:pPr algn="l" eaLnBrk="1" hangingPunct="1">
              <a:spcBef>
                <a:spcPct val="50000"/>
              </a:spcBef>
              <a:defRPr/>
            </a:pPr>
            <a:r>
              <a:rPr lang="ko-KR" altLang="en-US" sz="4000" b="1" kern="1200" dirty="0" smtClean="0">
                <a:solidFill>
                  <a:srgbClr val="FFFFFF"/>
                </a:solidFill>
                <a:effectLst>
                  <a:outerShdw blurRad="38100" dist="38100" dir="2700000" algn="tl">
                    <a:srgbClr val="000000">
                      <a:alpha val="43137"/>
                    </a:srgbClr>
                  </a:outerShdw>
                </a:effectLst>
                <a:latin typeface="Arial" charset="0"/>
                <a:cs typeface="Times New Roman" charset="0"/>
              </a:rPr>
              <a:t>누가 이 서신들을 전했을까</a:t>
            </a:r>
            <a:r>
              <a:rPr lang="en-US" sz="4000" b="1" kern="1200" dirty="0" smtClean="0">
                <a:solidFill>
                  <a:srgbClr val="FFFFFF"/>
                </a:solidFill>
                <a:effectLst>
                  <a:outerShdw blurRad="38100" dist="38100" dir="2700000" algn="tl">
                    <a:srgbClr val="000000">
                      <a:alpha val="43137"/>
                    </a:srgbClr>
                  </a:outerShdw>
                </a:effectLst>
                <a:latin typeface="Arial" charset="0"/>
                <a:cs typeface="Times New Roman" charset="0"/>
              </a:rPr>
              <a:t>?</a:t>
            </a:r>
            <a:endParaRPr lang="en-US" sz="4000" b="1" kern="1200"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462854" name="TextBox 107"/>
          <p:cNvSpPr txBox="1">
            <a:spLocks noChangeArrowheads="1"/>
          </p:cNvSpPr>
          <p:nvPr/>
        </p:nvSpPr>
        <p:spPr bwMode="auto">
          <a:xfrm>
            <a:off x="8555038" y="3"/>
            <a:ext cx="698127" cy="46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Times New Roman" charset="0"/>
              </a:rPr>
              <a:t>177</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269">
                                            <p:txEl>
                                              <p:pRg st="0" end="0"/>
                                            </p:txEl>
                                          </p:spTgt>
                                        </p:tgtEl>
                                        <p:attrNameLst>
                                          <p:attrName>style.visibility</p:attrName>
                                        </p:attrNameLst>
                                      </p:cBhvr>
                                      <p:to>
                                        <p:strVal val="visible"/>
                                      </p:to>
                                    </p:set>
                                    <p:animEffect transition="in" filter="wipe(left)">
                                      <p:cBhvr>
                                        <p:cTn id="7" dur="500"/>
                                        <p:tgtEl>
                                          <p:spTgt spid="11269">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269">
                                            <p:txEl>
                                              <p:pRg st="1" end="1"/>
                                            </p:txEl>
                                          </p:spTgt>
                                        </p:tgtEl>
                                        <p:attrNameLst>
                                          <p:attrName>style.visibility</p:attrName>
                                        </p:attrNameLst>
                                      </p:cBhvr>
                                      <p:to>
                                        <p:strVal val="visible"/>
                                      </p:to>
                                    </p:set>
                                    <p:animEffect transition="in" filter="wipe(left)">
                                      <p:cBhvr>
                                        <p:cTn id="10" dur="500"/>
                                        <p:tgtEl>
                                          <p:spTgt spid="11269">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269">
                                            <p:txEl>
                                              <p:pRg st="2" end="2"/>
                                            </p:txEl>
                                          </p:spTgt>
                                        </p:tgtEl>
                                        <p:attrNameLst>
                                          <p:attrName>style.visibility</p:attrName>
                                        </p:attrNameLst>
                                      </p:cBhvr>
                                      <p:to>
                                        <p:strVal val="visible"/>
                                      </p:to>
                                    </p:set>
                                    <p:animEffect transition="in" filter="wipe(left)">
                                      <p:cBhvr>
                                        <p:cTn id="13" dur="500"/>
                                        <p:tgtEl>
                                          <p:spTgt spid="11269">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269">
                                            <p:txEl>
                                              <p:pRg st="3" end="3"/>
                                            </p:txEl>
                                          </p:spTgt>
                                        </p:tgtEl>
                                        <p:attrNameLst>
                                          <p:attrName>style.visibility</p:attrName>
                                        </p:attrNameLst>
                                      </p:cBhvr>
                                      <p:to>
                                        <p:strVal val="visible"/>
                                      </p:to>
                                    </p:set>
                                    <p:animEffect transition="in" filter="wipe(left)">
                                      <p:cBhvr>
                                        <p:cTn id="18" dur="500"/>
                                        <p:tgtEl>
                                          <p:spTgt spid="11269">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1269">
                                            <p:txEl>
                                              <p:pRg st="4" end="4"/>
                                            </p:txEl>
                                          </p:spTgt>
                                        </p:tgtEl>
                                        <p:attrNameLst>
                                          <p:attrName>style.visibility</p:attrName>
                                        </p:attrNameLst>
                                      </p:cBhvr>
                                      <p:to>
                                        <p:strVal val="visible"/>
                                      </p:to>
                                    </p:set>
                                    <p:animEffect transition="in" filter="wipe(left)">
                                      <p:cBhvr>
                                        <p:cTn id="21" dur="500"/>
                                        <p:tgtEl>
                                          <p:spTgt spid="11269">
                                            <p:txEl>
                                              <p:pRg st="4" end="4"/>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1269">
                                            <p:txEl>
                                              <p:pRg st="5" end="5"/>
                                            </p:txEl>
                                          </p:spTgt>
                                        </p:tgtEl>
                                        <p:attrNameLst>
                                          <p:attrName>style.visibility</p:attrName>
                                        </p:attrNameLst>
                                      </p:cBhvr>
                                      <p:to>
                                        <p:strVal val="visible"/>
                                      </p:to>
                                    </p:set>
                                    <p:animEffect transition="in" filter="wipe(left)">
                                      <p:cBhvr>
                                        <p:cTn id="24" dur="500"/>
                                        <p:tgtEl>
                                          <p:spTgt spid="11269">
                                            <p:txEl>
                                              <p:pRg st="5" end="5"/>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269">
                                            <p:txEl>
                                              <p:pRg st="6" end="6"/>
                                            </p:txEl>
                                          </p:spTgt>
                                        </p:tgtEl>
                                        <p:attrNameLst>
                                          <p:attrName>style.visibility</p:attrName>
                                        </p:attrNameLst>
                                      </p:cBhvr>
                                      <p:to>
                                        <p:strVal val="visible"/>
                                      </p:to>
                                    </p:set>
                                    <p:animEffect transition="in" filter="wipe(left)">
                                      <p:cBhvr>
                                        <p:cTn id="29" dur="500"/>
                                        <p:tgtEl>
                                          <p:spTgt spid="11269">
                                            <p:txEl>
                                              <p:pRg st="6" end="6"/>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1269">
                                            <p:txEl>
                                              <p:pRg st="7" end="7"/>
                                            </p:txEl>
                                          </p:spTgt>
                                        </p:tgtEl>
                                        <p:attrNameLst>
                                          <p:attrName>style.visibility</p:attrName>
                                        </p:attrNameLst>
                                      </p:cBhvr>
                                      <p:to>
                                        <p:strVal val="visible"/>
                                      </p:to>
                                    </p:set>
                                    <p:animEffect transition="in" filter="wipe(left)">
                                      <p:cBhvr>
                                        <p:cTn id="32" dur="500"/>
                                        <p:tgtEl>
                                          <p:spTgt spid="1126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build="p"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55361" name="Picture 2" descr="Sha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ext Box 3"/>
          <p:cNvSpPr txBox="1">
            <a:spLocks noChangeArrowheads="1"/>
          </p:cNvSpPr>
          <p:nvPr/>
        </p:nvSpPr>
        <p:spPr bwMode="auto">
          <a:xfrm>
            <a:off x="0" y="1295402"/>
            <a:ext cx="3429000" cy="33877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spAutoFit/>
          </a:bodyPr>
          <a:lstStyle>
            <a:lvl1pPr marL="287338" indent="-287338">
              <a:defRPr sz="2400">
                <a:solidFill>
                  <a:schemeClr val="tx1"/>
                </a:solidFill>
                <a:latin typeface="Arial" charset="0"/>
                <a:ea typeface="ＭＳ Ｐゴシック" charset="0"/>
                <a:cs typeface="ＭＳ Ｐゴシック" charset="0"/>
              </a:defRPr>
            </a:lvl1pPr>
            <a:lvl2pPr marL="800100" indent="-342900">
              <a:defRPr sz="2400">
                <a:solidFill>
                  <a:schemeClr val="tx1"/>
                </a:solidFill>
                <a:latin typeface="Arial" charset="0"/>
                <a:ea typeface="ＭＳ Ｐゴシック" charset="0"/>
              </a:defRPr>
            </a:lvl2pPr>
            <a:lvl3pPr marL="1257300" indent="-342900">
              <a:defRPr sz="2400">
                <a:solidFill>
                  <a:schemeClr val="tx1"/>
                </a:solidFill>
                <a:latin typeface="Arial" charset="0"/>
                <a:ea typeface="ＭＳ Ｐゴシック" charset="0"/>
              </a:defRPr>
            </a:lvl3pPr>
            <a:lvl4pPr marL="1714500" indent="-342900">
              <a:defRPr sz="2400">
                <a:solidFill>
                  <a:schemeClr val="tx1"/>
                </a:solidFill>
                <a:latin typeface="Arial" charset="0"/>
                <a:ea typeface="ＭＳ Ｐゴシック" charset="0"/>
              </a:defRPr>
            </a:lvl4pPr>
            <a:lvl5pPr marL="2171700" indent="-342900">
              <a:defRPr sz="2400">
                <a:solidFill>
                  <a:schemeClr val="tx1"/>
                </a:solidFill>
                <a:latin typeface="Arial" charset="0"/>
                <a:ea typeface="ＭＳ Ｐゴシック" charset="0"/>
              </a:defRPr>
            </a:lvl5pPr>
            <a:lvl6pPr marL="2628900" indent="-342900" eaLnBrk="0" fontAlgn="base" hangingPunct="0">
              <a:spcBef>
                <a:spcPct val="0"/>
              </a:spcBef>
              <a:spcAft>
                <a:spcPct val="0"/>
              </a:spcAft>
              <a:defRPr sz="2400">
                <a:solidFill>
                  <a:schemeClr val="tx1"/>
                </a:solidFill>
                <a:latin typeface="Arial" charset="0"/>
                <a:ea typeface="ＭＳ Ｐゴシック" charset="0"/>
              </a:defRPr>
            </a:lvl6pPr>
            <a:lvl7pPr marL="3086100" indent="-342900" eaLnBrk="0" fontAlgn="base" hangingPunct="0">
              <a:spcBef>
                <a:spcPct val="0"/>
              </a:spcBef>
              <a:spcAft>
                <a:spcPct val="0"/>
              </a:spcAft>
              <a:defRPr sz="2400">
                <a:solidFill>
                  <a:schemeClr val="tx1"/>
                </a:solidFill>
                <a:latin typeface="Arial" charset="0"/>
                <a:ea typeface="ＭＳ Ｐゴシック" charset="0"/>
              </a:defRPr>
            </a:lvl7pPr>
            <a:lvl8pPr marL="3543300" indent="-342900" eaLnBrk="0" fontAlgn="base" hangingPunct="0">
              <a:spcBef>
                <a:spcPct val="0"/>
              </a:spcBef>
              <a:spcAft>
                <a:spcPct val="0"/>
              </a:spcAft>
              <a:defRPr sz="2400">
                <a:solidFill>
                  <a:schemeClr val="tx1"/>
                </a:solidFill>
                <a:latin typeface="Arial" charset="0"/>
                <a:ea typeface="ＭＳ Ｐゴシック" charset="0"/>
              </a:defRPr>
            </a:lvl8pPr>
            <a:lvl9pPr marL="4000500" indent="-342900" eaLnBrk="0" fontAlgn="base" hangingPunct="0">
              <a:spcBef>
                <a:spcPct val="0"/>
              </a:spcBef>
              <a:spcAft>
                <a:spcPct val="0"/>
              </a:spcAft>
              <a:defRPr sz="2400">
                <a:solidFill>
                  <a:schemeClr val="tx1"/>
                </a:solidFill>
                <a:latin typeface="Arial" charset="0"/>
                <a:ea typeface="ＭＳ Ｐゴシック" charset="0"/>
              </a:defRPr>
            </a:lvl9pPr>
          </a:lstStyle>
          <a:p>
            <a:pPr>
              <a:buClr>
                <a:srgbClr val="FFFFFF"/>
              </a:buClr>
              <a:defRPr/>
            </a:pPr>
            <a:r>
              <a:rPr lang="en-US" sz="3600" dirty="0">
                <a:solidFill>
                  <a:srgbClr val="FFFFFF"/>
                </a:solidFill>
              </a:rPr>
              <a:t>Hebrew: </a:t>
            </a:r>
            <a:r>
              <a:rPr lang="en-US" sz="3600" i="1" dirty="0" err="1">
                <a:solidFill>
                  <a:srgbClr val="FFFFFF"/>
                </a:solidFill>
              </a:rPr>
              <a:t>nabi</a:t>
            </a:r>
            <a:endParaRPr lang="en-US" sz="3600" dirty="0">
              <a:solidFill>
                <a:srgbClr val="FFFFFF"/>
              </a:solidFill>
            </a:endParaRPr>
          </a:p>
          <a:p>
            <a:pPr>
              <a:buClr>
                <a:srgbClr val="FFFFFF"/>
              </a:buClr>
              <a:buFontTx/>
              <a:buChar char="•"/>
              <a:defRPr/>
            </a:pPr>
            <a:r>
              <a:rPr lang="en-US" sz="3600" dirty="0">
                <a:solidFill>
                  <a:srgbClr val="FFFFFF"/>
                </a:solidFill>
              </a:rPr>
              <a:t>a mouthpiece for God</a:t>
            </a:r>
          </a:p>
          <a:p>
            <a:pPr>
              <a:buClr>
                <a:srgbClr val="FFFFFF"/>
              </a:buClr>
              <a:buFontTx/>
              <a:buChar char="•"/>
              <a:defRPr/>
            </a:pPr>
            <a:r>
              <a:rPr lang="ru-RU" altLang="ja-JP" sz="3600" dirty="0">
                <a:solidFill>
                  <a:srgbClr val="FFFFFF"/>
                </a:solidFill>
                <a:latin typeface="Arial"/>
              </a:rPr>
              <a:t>"</a:t>
            </a:r>
            <a:r>
              <a:rPr lang="en-US" sz="3600" dirty="0">
                <a:solidFill>
                  <a:srgbClr val="FFFFFF"/>
                </a:solidFill>
              </a:rPr>
              <a:t>spokesman, speaker, prophet</a:t>
            </a:r>
            <a:r>
              <a:rPr lang="ru-RU" altLang="ja-JP" sz="3600" dirty="0">
                <a:solidFill>
                  <a:srgbClr val="FFFFFF"/>
                </a:solidFill>
                <a:latin typeface="Arial"/>
              </a:rPr>
              <a:t>"</a:t>
            </a:r>
            <a:endParaRPr lang="en-US" sz="3600" dirty="0">
              <a:solidFill>
                <a:srgbClr val="FFFFFF"/>
              </a:solidFill>
            </a:endParaRPr>
          </a:p>
        </p:txBody>
      </p:sp>
      <p:sp>
        <p:nvSpPr>
          <p:cNvPr id="73732" name="Text Box 4"/>
          <p:cNvSpPr txBox="1">
            <a:spLocks noChangeArrowheads="1"/>
          </p:cNvSpPr>
          <p:nvPr/>
        </p:nvSpPr>
        <p:spPr bwMode="auto">
          <a:xfrm>
            <a:off x="5410200" y="1828800"/>
            <a:ext cx="3733800" cy="452430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spAutoFit/>
          </a:bodyPr>
          <a:lstStyle>
            <a:lvl1pPr marL="287338" indent="-287338">
              <a:defRPr sz="2400">
                <a:solidFill>
                  <a:schemeClr val="tx1"/>
                </a:solidFill>
                <a:latin typeface="Arial" charset="0"/>
                <a:ea typeface="ＭＳ Ｐゴシック" charset="0"/>
                <a:cs typeface="ＭＳ Ｐゴシック" charset="0"/>
              </a:defRPr>
            </a:lvl1pPr>
            <a:lvl2pPr marL="800100" indent="-342900">
              <a:defRPr sz="2400">
                <a:solidFill>
                  <a:schemeClr val="tx1"/>
                </a:solidFill>
                <a:latin typeface="Arial" charset="0"/>
                <a:ea typeface="ＭＳ Ｐゴシック" charset="0"/>
              </a:defRPr>
            </a:lvl2pPr>
            <a:lvl3pPr marL="1257300" indent="-342900">
              <a:defRPr sz="2400">
                <a:solidFill>
                  <a:schemeClr val="tx1"/>
                </a:solidFill>
                <a:latin typeface="Arial" charset="0"/>
                <a:ea typeface="ＭＳ Ｐゴシック" charset="0"/>
              </a:defRPr>
            </a:lvl3pPr>
            <a:lvl4pPr marL="1714500" indent="-342900">
              <a:defRPr sz="2400">
                <a:solidFill>
                  <a:schemeClr val="tx1"/>
                </a:solidFill>
                <a:latin typeface="Arial" charset="0"/>
                <a:ea typeface="ＭＳ Ｐゴシック" charset="0"/>
              </a:defRPr>
            </a:lvl4pPr>
            <a:lvl5pPr marL="2171700" indent="-342900">
              <a:defRPr sz="2400">
                <a:solidFill>
                  <a:schemeClr val="tx1"/>
                </a:solidFill>
                <a:latin typeface="Arial" charset="0"/>
                <a:ea typeface="ＭＳ Ｐゴシック" charset="0"/>
              </a:defRPr>
            </a:lvl5pPr>
            <a:lvl6pPr marL="2628900" indent="-342900" eaLnBrk="0" fontAlgn="base" hangingPunct="0">
              <a:spcBef>
                <a:spcPct val="0"/>
              </a:spcBef>
              <a:spcAft>
                <a:spcPct val="0"/>
              </a:spcAft>
              <a:defRPr sz="2400">
                <a:solidFill>
                  <a:schemeClr val="tx1"/>
                </a:solidFill>
                <a:latin typeface="Arial" charset="0"/>
                <a:ea typeface="ＭＳ Ｐゴシック" charset="0"/>
              </a:defRPr>
            </a:lvl6pPr>
            <a:lvl7pPr marL="3086100" indent="-342900" eaLnBrk="0" fontAlgn="base" hangingPunct="0">
              <a:spcBef>
                <a:spcPct val="0"/>
              </a:spcBef>
              <a:spcAft>
                <a:spcPct val="0"/>
              </a:spcAft>
              <a:defRPr sz="2400">
                <a:solidFill>
                  <a:schemeClr val="tx1"/>
                </a:solidFill>
                <a:latin typeface="Arial" charset="0"/>
                <a:ea typeface="ＭＳ Ｐゴシック" charset="0"/>
              </a:defRPr>
            </a:lvl7pPr>
            <a:lvl8pPr marL="3543300" indent="-342900" eaLnBrk="0" fontAlgn="base" hangingPunct="0">
              <a:spcBef>
                <a:spcPct val="0"/>
              </a:spcBef>
              <a:spcAft>
                <a:spcPct val="0"/>
              </a:spcAft>
              <a:defRPr sz="2400">
                <a:solidFill>
                  <a:schemeClr val="tx1"/>
                </a:solidFill>
                <a:latin typeface="Arial" charset="0"/>
                <a:ea typeface="ＭＳ Ｐゴシック" charset="0"/>
              </a:defRPr>
            </a:lvl8pPr>
            <a:lvl9pPr marL="4000500" indent="-342900" eaLnBrk="0" fontAlgn="base" hangingPunct="0">
              <a:spcBef>
                <a:spcPct val="0"/>
              </a:spcBef>
              <a:spcAft>
                <a:spcPct val="0"/>
              </a:spcAft>
              <a:defRPr sz="2400">
                <a:solidFill>
                  <a:schemeClr val="tx1"/>
                </a:solidFill>
                <a:latin typeface="Arial" charset="0"/>
                <a:ea typeface="ＭＳ Ｐゴシック" charset="0"/>
              </a:defRPr>
            </a:lvl9pPr>
          </a:lstStyle>
          <a:p>
            <a:pPr algn="r">
              <a:buClr>
                <a:srgbClr val="FFFFFF"/>
              </a:buClr>
              <a:defRPr/>
            </a:pPr>
            <a:r>
              <a:rPr lang="en-US" sz="3600" dirty="0">
                <a:solidFill>
                  <a:srgbClr val="FFFFFF"/>
                </a:solidFill>
              </a:rPr>
              <a:t>Greek: </a:t>
            </a:r>
          </a:p>
          <a:p>
            <a:pPr algn="r">
              <a:buClr>
                <a:srgbClr val="FFFFFF"/>
              </a:buClr>
              <a:defRPr/>
            </a:pPr>
            <a:r>
              <a:rPr lang="en-US" sz="3600" i="1" dirty="0" err="1">
                <a:solidFill>
                  <a:srgbClr val="FFFFFF"/>
                </a:solidFill>
              </a:rPr>
              <a:t>prophetes</a:t>
            </a:r>
            <a:endParaRPr lang="en-US" sz="3600" dirty="0">
              <a:solidFill>
                <a:srgbClr val="FFFFFF"/>
              </a:solidFill>
            </a:endParaRPr>
          </a:p>
          <a:p>
            <a:pPr algn="r">
              <a:buClr>
                <a:srgbClr val="FFFFFF"/>
              </a:buClr>
              <a:buFontTx/>
              <a:buChar char="•"/>
              <a:defRPr/>
            </a:pPr>
            <a:r>
              <a:rPr lang="ru-RU" altLang="ja-JP" sz="3600" dirty="0">
                <a:solidFill>
                  <a:srgbClr val="FFFFFF"/>
                </a:solidFill>
                <a:latin typeface="Arial"/>
              </a:rPr>
              <a:t>"</a:t>
            </a:r>
            <a:r>
              <a:rPr lang="en-US" sz="3600" dirty="0">
                <a:solidFill>
                  <a:srgbClr val="FFFFFF"/>
                </a:solidFill>
              </a:rPr>
              <a:t>one who speaks for God, proclaiming what God wants to make known</a:t>
            </a:r>
            <a:r>
              <a:rPr lang="ru-RU" altLang="ja-JP" sz="3600" dirty="0">
                <a:solidFill>
                  <a:srgbClr val="FFFFFF"/>
                </a:solidFill>
                <a:latin typeface="Arial"/>
              </a:rPr>
              <a:t>"</a:t>
            </a:r>
            <a:endParaRPr lang="en-US" sz="3600" dirty="0">
              <a:solidFill>
                <a:srgbClr val="FFFFFF"/>
              </a:solidFill>
            </a:endParaRPr>
          </a:p>
        </p:txBody>
      </p:sp>
      <p:sp>
        <p:nvSpPr>
          <p:cNvPr id="73734" name="Rectangle 6"/>
          <p:cNvSpPr>
            <a:spLocks noGrp="1" noChangeArrowheads="1"/>
          </p:cNvSpPr>
          <p:nvPr>
            <p:ph type="title" idx="4294967295"/>
          </p:nvPr>
        </p:nvSpPr>
        <p:spPr>
          <a:xfrm>
            <a:off x="228600" y="274638"/>
            <a:ext cx="4495800" cy="774122"/>
          </a:xfrm>
          <a:effectLst>
            <a:outerShdw blurRad="63500" dist="107763" dir="18900000" algn="ctr" rotWithShape="0">
              <a:srgbClr val="FF0000">
                <a:alpha val="74998"/>
              </a:srgbClr>
            </a:outerShdw>
          </a:effectLst>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nchor="t">
            <a:spAutoFit/>
          </a:bodyPr>
          <a:lstStyle/>
          <a:p>
            <a:pPr algn="l" eaLnBrk="1" hangingPunct="1">
              <a:spcBef>
                <a:spcPct val="50000"/>
              </a:spcBef>
              <a:defRPr/>
            </a:pPr>
            <a:r>
              <a:rPr lang="en-US" b="1" smtClean="0">
                <a:solidFill>
                  <a:schemeClr val="bg1"/>
                </a:solidFill>
                <a:effectLst>
                  <a:outerShdw blurRad="38100" dist="38100" dir="2700000" algn="tl">
                    <a:srgbClr val="DDDDDD"/>
                  </a:outerShdw>
                </a:effectLst>
                <a:latin typeface="Times New Roman" charset="0"/>
              </a:rPr>
              <a:t>Prophets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Effect transition="in" filter="dissolve">
                                      <p:cBhvr>
                                        <p:cTn id="7" dur="500"/>
                                        <p:tgtEl>
                                          <p:spTgt spid="737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3731">
                                            <p:txEl>
                                              <p:pRg st="1" end="1"/>
                                            </p:txEl>
                                          </p:spTgt>
                                        </p:tgtEl>
                                        <p:attrNameLst>
                                          <p:attrName>style.visibility</p:attrName>
                                        </p:attrNameLst>
                                      </p:cBhvr>
                                      <p:to>
                                        <p:strVal val="visible"/>
                                      </p:to>
                                    </p:set>
                                    <p:animEffect transition="in" filter="dissolve">
                                      <p:cBhvr>
                                        <p:cTn id="12" dur="500"/>
                                        <p:tgtEl>
                                          <p:spTgt spid="7373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3731">
                                            <p:txEl>
                                              <p:pRg st="2" end="2"/>
                                            </p:txEl>
                                          </p:spTgt>
                                        </p:tgtEl>
                                        <p:attrNameLst>
                                          <p:attrName>style.visibility</p:attrName>
                                        </p:attrNameLst>
                                      </p:cBhvr>
                                      <p:to>
                                        <p:strVal val="visible"/>
                                      </p:to>
                                    </p:set>
                                    <p:animEffect transition="in" filter="dissolve">
                                      <p:cBhvr>
                                        <p:cTn id="17" dur="500"/>
                                        <p:tgtEl>
                                          <p:spTgt spid="7373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73732">
                                            <p:txEl>
                                              <p:pRg st="0" end="0"/>
                                            </p:txEl>
                                          </p:spTgt>
                                        </p:tgtEl>
                                        <p:attrNameLst>
                                          <p:attrName>style.visibility</p:attrName>
                                        </p:attrNameLst>
                                      </p:cBhvr>
                                      <p:to>
                                        <p:strVal val="visible"/>
                                      </p:to>
                                    </p:set>
                                    <p:animEffect transition="in" filter="dissolve">
                                      <p:cBhvr>
                                        <p:cTn id="22" dur="500"/>
                                        <p:tgtEl>
                                          <p:spTgt spid="73732">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73732">
                                            <p:txEl>
                                              <p:pRg st="1" end="1"/>
                                            </p:txEl>
                                          </p:spTgt>
                                        </p:tgtEl>
                                        <p:attrNameLst>
                                          <p:attrName>style.visibility</p:attrName>
                                        </p:attrNameLst>
                                      </p:cBhvr>
                                      <p:to>
                                        <p:strVal val="visible"/>
                                      </p:to>
                                    </p:set>
                                    <p:animEffect transition="in" filter="dissolve">
                                      <p:cBhvr>
                                        <p:cTn id="27" dur="500"/>
                                        <p:tgtEl>
                                          <p:spTgt spid="73732">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73732">
                                            <p:txEl>
                                              <p:pRg st="2" end="2"/>
                                            </p:txEl>
                                          </p:spTgt>
                                        </p:tgtEl>
                                        <p:attrNameLst>
                                          <p:attrName>style.visibility</p:attrName>
                                        </p:attrNameLst>
                                      </p:cBhvr>
                                      <p:to>
                                        <p:strVal val="visible"/>
                                      </p:to>
                                    </p:set>
                                    <p:animEffect transition="in" filter="dissolve">
                                      <p:cBhvr>
                                        <p:cTn id="32" dur="500"/>
                                        <p:tgtEl>
                                          <p:spTgt spid="737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78"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sz="2000">
              <a:solidFill>
                <a:srgbClr val="000000"/>
              </a:solidFill>
              <a:latin typeface="Arial"/>
              <a:cs typeface="Arial"/>
            </a:endParaRPr>
          </a:p>
        </p:txBody>
      </p:sp>
      <p:sp>
        <p:nvSpPr>
          <p:cNvPr id="75779" name="Text Box 3"/>
          <p:cNvSpPr txBox="1">
            <a:spLocks noChangeArrowheads="1"/>
          </p:cNvSpPr>
          <p:nvPr/>
        </p:nvSpPr>
        <p:spPr bwMode="auto">
          <a:xfrm>
            <a:off x="571500" y="1554166"/>
            <a:ext cx="8001000" cy="39703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spAutoFit/>
          </a:bodyPr>
          <a:lstStyle/>
          <a:p>
            <a:pPr>
              <a:spcBef>
                <a:spcPct val="50000"/>
              </a:spcBef>
              <a:defRPr/>
            </a:pPr>
            <a:r>
              <a:rPr lang="ru-RU" altLang="ja-JP" sz="3600" b="1" i="1" dirty="0">
                <a:solidFill>
                  <a:srgbClr val="FFFFFF"/>
                </a:solidFill>
                <a:latin typeface="Arial"/>
                <a:cs typeface="Arial"/>
              </a:rPr>
              <a:t>"</a:t>
            </a:r>
            <a:r>
              <a:rPr lang="en-US" sz="3600" b="1" i="1" dirty="0">
                <a:solidFill>
                  <a:srgbClr val="FFFFFF"/>
                </a:solidFill>
                <a:latin typeface="Arial"/>
                <a:cs typeface="Arial"/>
              </a:rPr>
              <a:t>knowing this first of all, that </a:t>
            </a:r>
            <a:r>
              <a:rPr lang="en-US" sz="3600" b="1" i="1" dirty="0">
                <a:solidFill>
                  <a:srgbClr val="FFFF00"/>
                </a:solidFill>
                <a:latin typeface="Arial"/>
                <a:cs typeface="Arial"/>
              </a:rPr>
              <a:t>no prophecy of Scripture comes from someone</a:t>
            </a:r>
            <a:r>
              <a:rPr lang="uk-UA" sz="3600" b="1" i="1" dirty="0">
                <a:solidFill>
                  <a:srgbClr val="FFFF00"/>
                </a:solidFill>
                <a:latin typeface="Arial"/>
                <a:cs typeface="Arial"/>
              </a:rPr>
              <a:t>'</a:t>
            </a:r>
            <a:r>
              <a:rPr lang="en-US" sz="3600" b="1" i="1" dirty="0">
                <a:solidFill>
                  <a:srgbClr val="FFFF00"/>
                </a:solidFill>
                <a:latin typeface="Arial"/>
                <a:cs typeface="Arial"/>
              </a:rPr>
              <a:t>s own interpretation</a:t>
            </a:r>
            <a:r>
              <a:rPr lang="en-US" sz="3600" b="1" i="1" dirty="0">
                <a:solidFill>
                  <a:srgbClr val="FFFFFF"/>
                </a:solidFill>
                <a:latin typeface="Arial"/>
                <a:cs typeface="Arial"/>
              </a:rPr>
              <a:t>.  For no prophecy was ever produced by the will of man, but men spoke from God as they were carried along by the Holy Spirit</a:t>
            </a:r>
            <a:r>
              <a:rPr lang="ru-RU" altLang="ja-JP" sz="3600" b="1" i="1" dirty="0">
                <a:solidFill>
                  <a:srgbClr val="FFFFFF"/>
                </a:solidFill>
                <a:latin typeface="Arial"/>
                <a:cs typeface="Arial"/>
              </a:rPr>
              <a:t>"</a:t>
            </a:r>
            <a:endParaRPr lang="en-US" sz="3600" b="1" i="1" dirty="0">
              <a:solidFill>
                <a:srgbClr val="FFFFFF"/>
              </a:solidFill>
              <a:latin typeface="Arial"/>
              <a:cs typeface="Arial"/>
            </a:endParaRPr>
          </a:p>
        </p:txBody>
      </p:sp>
      <p:sp>
        <p:nvSpPr>
          <p:cNvPr id="75780" name="Text Box 4"/>
          <p:cNvSpPr txBox="1">
            <a:spLocks noChangeArrowheads="1"/>
          </p:cNvSpPr>
          <p:nvPr/>
        </p:nvSpPr>
        <p:spPr bwMode="auto">
          <a:xfrm>
            <a:off x="4419600" y="5943603"/>
            <a:ext cx="4572000" cy="5238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spAutoFit/>
          </a:bodyPr>
          <a:lstStyle/>
          <a:p>
            <a:pPr>
              <a:spcBef>
                <a:spcPct val="50000"/>
              </a:spcBef>
              <a:defRPr/>
            </a:pPr>
            <a:r>
              <a:rPr lang="en-US" sz="2800" b="1">
                <a:solidFill>
                  <a:srgbClr val="FFFFFF"/>
                </a:solidFill>
                <a:latin typeface="Arial"/>
                <a:cs typeface="Arial"/>
              </a:rPr>
              <a:t>2 Peter 1:20-21 (ESV)</a:t>
            </a:r>
          </a:p>
        </p:txBody>
      </p:sp>
      <p:sp>
        <p:nvSpPr>
          <p:cNvPr id="75781" name="Rectangle 5"/>
          <p:cNvSpPr>
            <a:spLocks noGrp="1" noChangeArrowheads="1"/>
          </p:cNvSpPr>
          <p:nvPr>
            <p:ph type="title" idx="4294967295"/>
          </p:nvPr>
        </p:nvSpPr>
        <p:spPr>
          <a:xfrm>
            <a:off x="457200" y="274641"/>
            <a:ext cx="8229600" cy="708025"/>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nchor="t">
            <a:spAutoFit/>
          </a:bodyPr>
          <a:lstStyle/>
          <a:p>
            <a:pPr eaLnBrk="1" hangingPunct="1">
              <a:spcBef>
                <a:spcPct val="50000"/>
              </a:spcBef>
              <a:defRPr/>
            </a:pPr>
            <a:r>
              <a:rPr lang="en-US" sz="4000" b="1">
                <a:solidFill>
                  <a:schemeClr val="bg1"/>
                </a:solidFill>
                <a:effectLst>
                  <a:outerShdw blurRad="38100" dist="38100" dir="2700000" algn="tl">
                    <a:srgbClr val="000000"/>
                  </a:outerShdw>
                </a:effectLst>
                <a:latin typeface="Arial"/>
                <a:cs typeface="Arial"/>
              </a:rPr>
              <a:t>What is Prophecy?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59457" name="Group 2"/>
          <p:cNvGrpSpPr>
            <a:grpSpLocks/>
          </p:cNvGrpSpPr>
          <p:nvPr/>
        </p:nvGrpSpPr>
        <p:grpSpPr bwMode="auto">
          <a:xfrm>
            <a:off x="152400" y="304800"/>
            <a:ext cx="4514850" cy="4572000"/>
            <a:chOff x="96" y="192"/>
            <a:chExt cx="2844" cy="2880"/>
          </a:xfrm>
        </p:grpSpPr>
        <p:pic>
          <p:nvPicPr>
            <p:cNvPr id="7168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 y="192"/>
              <a:ext cx="2844" cy="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1684" name="Rectangle 4"/>
            <p:cNvSpPr>
              <a:spLocks noChangeArrowheads="1"/>
            </p:cNvSpPr>
            <p:nvPr/>
          </p:nvSpPr>
          <p:spPr bwMode="auto">
            <a:xfrm>
              <a:off x="336" y="912"/>
              <a:ext cx="576" cy="48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grpSp>
      <p:sp>
        <p:nvSpPr>
          <p:cNvPr id="71685" name="Rectangle 5"/>
          <p:cNvSpPr>
            <a:spLocks noGrp="1" noChangeArrowheads="1"/>
          </p:cNvSpPr>
          <p:nvPr>
            <p:ph type="ctrTitle"/>
          </p:nvPr>
        </p:nvSpPr>
        <p:spPr>
          <a:xfrm>
            <a:off x="3048000" y="463766"/>
            <a:ext cx="5943600" cy="1174537"/>
          </a:xfrm>
        </p:spPr>
        <p:txBody>
          <a:bodyPr/>
          <a:lstStyle/>
          <a:p>
            <a:pPr eaLnBrk="1" hangingPunct="1">
              <a:defRPr/>
            </a:pPr>
            <a:r>
              <a:rPr lang="en-US" sz="3500" b="1">
                <a:cs typeface="+mj-cs"/>
              </a:rPr>
              <a:t>Tests of a True Prophet (Deut. 18:18-20)</a:t>
            </a:r>
            <a:endParaRPr lang="en-US" sz="3500">
              <a:cs typeface="+mj-cs"/>
            </a:endParaRPr>
          </a:p>
        </p:txBody>
      </p:sp>
      <p:sp>
        <p:nvSpPr>
          <p:cNvPr id="71686" name="Text Box 6"/>
          <p:cNvSpPr txBox="1">
            <a:spLocks noChangeArrowheads="1"/>
          </p:cNvSpPr>
          <p:nvPr/>
        </p:nvSpPr>
        <p:spPr bwMode="auto">
          <a:xfrm>
            <a:off x="5165725" y="1981200"/>
            <a:ext cx="3597275"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spAutoFit/>
          </a:bodyPr>
          <a:lstStyle>
            <a:lvl1pPr marL="517525" indent="-517525">
              <a:defRPr sz="2400">
                <a:solidFill>
                  <a:schemeClr val="tx1"/>
                </a:solidFill>
                <a:latin typeface="Arial" charset="0"/>
                <a:ea typeface="ＭＳ Ｐゴシック" charset="0"/>
                <a:cs typeface="ＭＳ Ｐゴシック" charset="0"/>
              </a:defRPr>
            </a:lvl1pPr>
            <a:lvl2pPr marL="974725" indent="-342900">
              <a:defRPr sz="2400">
                <a:solidFill>
                  <a:schemeClr val="tx1"/>
                </a:solidFill>
                <a:latin typeface="Arial" charset="0"/>
                <a:ea typeface="ＭＳ Ｐゴシック" charset="0"/>
              </a:defRPr>
            </a:lvl2pPr>
            <a:lvl3pPr marL="1431925" indent="-342900">
              <a:defRPr sz="2400">
                <a:solidFill>
                  <a:schemeClr val="tx1"/>
                </a:solidFill>
                <a:latin typeface="Arial" charset="0"/>
                <a:ea typeface="ＭＳ Ｐゴシック" charset="0"/>
              </a:defRPr>
            </a:lvl3pPr>
            <a:lvl4pPr marL="1889125" indent="-342900">
              <a:defRPr sz="2400">
                <a:solidFill>
                  <a:schemeClr val="tx1"/>
                </a:solidFill>
                <a:latin typeface="Arial" charset="0"/>
                <a:ea typeface="ＭＳ Ｐゴシック" charset="0"/>
              </a:defRPr>
            </a:lvl4pPr>
            <a:lvl5pPr marL="2346325" indent="-342900">
              <a:defRPr sz="2400">
                <a:solidFill>
                  <a:schemeClr val="tx1"/>
                </a:solidFill>
                <a:latin typeface="Arial" charset="0"/>
                <a:ea typeface="ＭＳ Ｐゴシック" charset="0"/>
              </a:defRPr>
            </a:lvl5pPr>
            <a:lvl6pPr marL="2803525" indent="-342900" eaLnBrk="0" fontAlgn="base" hangingPunct="0">
              <a:spcBef>
                <a:spcPct val="0"/>
              </a:spcBef>
              <a:spcAft>
                <a:spcPct val="0"/>
              </a:spcAft>
              <a:defRPr sz="2400">
                <a:solidFill>
                  <a:schemeClr val="tx1"/>
                </a:solidFill>
                <a:latin typeface="Arial" charset="0"/>
                <a:ea typeface="ＭＳ Ｐゴシック" charset="0"/>
              </a:defRPr>
            </a:lvl6pPr>
            <a:lvl7pPr marL="3260725" indent="-342900" eaLnBrk="0" fontAlgn="base" hangingPunct="0">
              <a:spcBef>
                <a:spcPct val="0"/>
              </a:spcBef>
              <a:spcAft>
                <a:spcPct val="0"/>
              </a:spcAft>
              <a:defRPr sz="2400">
                <a:solidFill>
                  <a:schemeClr val="tx1"/>
                </a:solidFill>
                <a:latin typeface="Arial" charset="0"/>
                <a:ea typeface="ＭＳ Ｐゴシック" charset="0"/>
              </a:defRPr>
            </a:lvl7pPr>
            <a:lvl8pPr marL="3717925" indent="-342900" eaLnBrk="0" fontAlgn="base" hangingPunct="0">
              <a:spcBef>
                <a:spcPct val="0"/>
              </a:spcBef>
              <a:spcAft>
                <a:spcPct val="0"/>
              </a:spcAft>
              <a:defRPr sz="2400">
                <a:solidFill>
                  <a:schemeClr val="tx1"/>
                </a:solidFill>
                <a:latin typeface="Arial" charset="0"/>
                <a:ea typeface="ＭＳ Ｐゴシック" charset="0"/>
              </a:defRPr>
            </a:lvl8pPr>
            <a:lvl9pPr marL="4175125" indent="-3429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AutoNum type="arabicPeriod"/>
              <a:defRPr/>
            </a:pPr>
            <a:r>
              <a:rPr lang="en-US" sz="3600">
                <a:solidFill>
                  <a:srgbClr val="660066"/>
                </a:solidFill>
              </a:rPr>
              <a:t>Predictions 100% true</a:t>
            </a:r>
          </a:p>
          <a:p>
            <a:pPr>
              <a:buFont typeface="Arial" charset="0"/>
              <a:buAutoNum type="arabicPeriod"/>
              <a:defRPr/>
            </a:pPr>
            <a:endParaRPr lang="en-US" sz="3600">
              <a:solidFill>
                <a:srgbClr val="660066"/>
              </a:solidFill>
            </a:endParaRPr>
          </a:p>
          <a:p>
            <a:pPr>
              <a:buFont typeface="Arial" charset="0"/>
              <a:buAutoNum type="arabicPeriod"/>
              <a:defRPr/>
            </a:pPr>
            <a:r>
              <a:rPr lang="en-US" sz="3600">
                <a:solidFill>
                  <a:srgbClr val="660066"/>
                </a:solidFill>
              </a:rPr>
              <a:t>Worships the L</a:t>
            </a:r>
            <a:r>
              <a:rPr lang="en-US" sz="3200">
                <a:solidFill>
                  <a:srgbClr val="660066"/>
                </a:solidFill>
              </a:rPr>
              <a:t>ORD</a:t>
            </a:r>
            <a:endParaRPr lang="en-US" sz="3600">
              <a:solidFill>
                <a:srgbClr val="660066"/>
              </a:solidFill>
            </a:endParaRP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71686">
                                            <p:txEl>
                                              <p:pRg st="0" end="0"/>
                                            </p:txEl>
                                          </p:spTgt>
                                        </p:tgtEl>
                                        <p:attrNameLst>
                                          <p:attrName>style.visibility</p:attrName>
                                        </p:attrNameLst>
                                      </p:cBhvr>
                                      <p:to>
                                        <p:strVal val="visible"/>
                                      </p:to>
                                    </p:set>
                                    <p:anim calcmode="lin" valueType="num">
                                      <p:cBhvr>
                                        <p:cTn id="7" dur="1000" fill="hold"/>
                                        <p:tgtEl>
                                          <p:spTgt spid="7168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168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1686">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71686">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71686">
                                            <p:txEl>
                                              <p:pRg st="2" end="2"/>
                                            </p:txEl>
                                          </p:spTgt>
                                        </p:tgtEl>
                                        <p:attrNameLst>
                                          <p:attrName>style.visibility</p:attrName>
                                        </p:attrNameLst>
                                      </p:cBhvr>
                                      <p:to>
                                        <p:strVal val="visible"/>
                                      </p:to>
                                    </p:set>
                                    <p:anim calcmode="lin" valueType="num">
                                      <p:cBhvr>
                                        <p:cTn id="15" dur="1000" fill="hold"/>
                                        <p:tgtEl>
                                          <p:spTgt spid="71686">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71686">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71686">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7168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6" grpId="0" build="allAtOnce"/>
    </p:bldLst>
  </p:timing>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6" name="Rectangle 2"/>
          <p:cNvSpPr>
            <a:spLocks noGrp="1" noChangeArrowheads="1"/>
          </p:cNvSpPr>
          <p:nvPr>
            <p:ph type="ctrTitle"/>
          </p:nvPr>
        </p:nvSpPr>
        <p:spPr>
          <a:xfrm>
            <a:off x="0" y="0"/>
            <a:ext cx="4038600" cy="838200"/>
          </a:xfrm>
        </p:spPr>
        <p:txBody>
          <a:bodyPr/>
          <a:lstStyle/>
          <a:p>
            <a:pPr algn="l" eaLnBrk="1" hangingPunct="1">
              <a:defRPr/>
            </a:pPr>
            <a:r>
              <a:rPr lang="en-US" sz="4000" dirty="0"/>
              <a:t>God</a:t>
            </a:r>
            <a:r>
              <a:rPr lang="uk-UA" altLang="ja-JP" sz="4000" dirty="0"/>
              <a:t>'</a:t>
            </a:r>
            <a:r>
              <a:rPr lang="en-US" sz="4000" dirty="0"/>
              <a:t>s Household</a:t>
            </a:r>
          </a:p>
        </p:txBody>
      </p:sp>
      <p:sp>
        <p:nvSpPr>
          <p:cNvPr id="67589"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lIns="91427" tIns="45714" rIns="91427" bIns="45714"/>
          <a:lstStyle/>
          <a:p>
            <a:pPr algn="ctr">
              <a:spcBef>
                <a:spcPct val="20000"/>
              </a:spcBef>
              <a:buClr>
                <a:srgbClr val="800040"/>
              </a:buClr>
              <a:buFont typeface="Wingdings" charset="0"/>
              <a:buNone/>
              <a:defRPr/>
            </a:pPr>
            <a:r>
              <a:rPr lang="en-US" sz="2800" b="1">
                <a:solidFill>
                  <a:srgbClr val="FFFFFF"/>
                </a:solidFill>
                <a:latin typeface="Tahoma" charset="0"/>
              </a:rPr>
              <a:t>Foundation: Apostles &amp; Prophets (Eph 2:20)</a:t>
            </a:r>
          </a:p>
        </p:txBody>
      </p:sp>
      <p:sp>
        <p:nvSpPr>
          <p:cNvPr id="67590" name="Rectangle 6"/>
          <p:cNvSpPr>
            <a:spLocks noChangeArrowheads="1"/>
          </p:cNvSpPr>
          <p:nvPr/>
        </p:nvSpPr>
        <p:spPr bwMode="auto">
          <a:xfrm rot="-5400000">
            <a:off x="685800" y="3276600"/>
            <a:ext cx="3352800" cy="6096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lIns="91427" tIns="45714" rIns="91427" bIns="45714"/>
          <a:lstStyle/>
          <a:p>
            <a:pPr algn="ctr">
              <a:spcBef>
                <a:spcPct val="20000"/>
              </a:spcBef>
              <a:buClr>
                <a:srgbClr val="800040"/>
              </a:buClr>
              <a:buFont typeface="Wingdings" charset="0"/>
              <a:buNone/>
              <a:defRPr/>
            </a:pPr>
            <a:r>
              <a:rPr lang="en-US" sz="2800" b="1">
                <a:solidFill>
                  <a:srgbClr val="FFFFFF"/>
                </a:solidFill>
                <a:latin typeface="Tahoma" charset="0"/>
              </a:rPr>
              <a:t>Evangelists</a:t>
            </a:r>
          </a:p>
        </p:txBody>
      </p:sp>
      <p:sp>
        <p:nvSpPr>
          <p:cNvPr id="67591" name="Rectangle 7"/>
          <p:cNvSpPr>
            <a:spLocks noChangeArrowheads="1"/>
          </p:cNvSpPr>
          <p:nvPr/>
        </p:nvSpPr>
        <p:spPr bwMode="auto">
          <a:xfrm rot="-5400000">
            <a:off x="4648200" y="3276600"/>
            <a:ext cx="3352800" cy="6096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lIns="91427" tIns="45714" rIns="91427" bIns="45714"/>
          <a:lstStyle/>
          <a:p>
            <a:pPr algn="ctr">
              <a:spcBef>
                <a:spcPct val="20000"/>
              </a:spcBef>
              <a:buClr>
                <a:srgbClr val="800040"/>
              </a:buClr>
              <a:buFont typeface="Wingdings" charset="0"/>
              <a:buNone/>
              <a:defRPr/>
            </a:pPr>
            <a:r>
              <a:rPr lang="en-US" sz="2800" b="1">
                <a:solidFill>
                  <a:srgbClr val="FFFFFF"/>
                </a:solidFill>
                <a:latin typeface="Tahoma" charset="0"/>
              </a:rPr>
              <a:t>Teachers</a:t>
            </a:r>
          </a:p>
        </p:txBody>
      </p:sp>
      <p:sp>
        <p:nvSpPr>
          <p:cNvPr id="67592" name="Rectangle 8"/>
          <p:cNvSpPr>
            <a:spLocks noChangeArrowheads="1"/>
          </p:cNvSpPr>
          <p:nvPr/>
        </p:nvSpPr>
        <p:spPr bwMode="auto">
          <a:xfrm rot="-5400000">
            <a:off x="2209800" y="2971801"/>
            <a:ext cx="3962400" cy="6096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lIns="91427" tIns="45714" rIns="91427" bIns="45714"/>
          <a:lstStyle/>
          <a:p>
            <a:pPr algn="ctr">
              <a:spcBef>
                <a:spcPct val="20000"/>
              </a:spcBef>
              <a:buClr>
                <a:srgbClr val="800040"/>
              </a:buClr>
              <a:buFont typeface="Wingdings" charset="0"/>
              <a:buNone/>
              <a:defRPr/>
            </a:pPr>
            <a:r>
              <a:rPr lang="en-US" sz="2800" b="1">
                <a:solidFill>
                  <a:srgbClr val="FFFFFF"/>
                </a:solidFill>
                <a:latin typeface="Tahoma" charset="0"/>
              </a:rPr>
              <a:t>Pastor-Teachers</a:t>
            </a:r>
          </a:p>
        </p:txBody>
      </p:sp>
      <p:grpSp>
        <p:nvGrpSpPr>
          <p:cNvPr id="67593" name="Group 9"/>
          <p:cNvGrpSpPr>
            <a:grpSpLocks/>
          </p:cNvGrpSpPr>
          <p:nvPr/>
        </p:nvGrpSpPr>
        <p:grpSpPr bwMode="auto">
          <a:xfrm>
            <a:off x="1143001" y="1447800"/>
            <a:ext cx="6172200" cy="609600"/>
            <a:chOff x="720" y="960"/>
            <a:chExt cx="3888" cy="384"/>
          </a:xfrm>
        </p:grpSpPr>
        <p:sp>
          <p:nvSpPr>
            <p:cNvPr id="67594" name="Rectangle 10" descr="Purple mesh"/>
            <p:cNvSpPr>
              <a:spLocks noChangeArrowheads="1"/>
            </p:cNvSpPr>
            <p:nvPr/>
          </p:nvSpPr>
          <p:spPr bwMode="auto">
            <a:xfrm rot="-1410176">
              <a:off x="720" y="960"/>
              <a:ext cx="2112" cy="384"/>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p>
              <a:pPr algn="ctr">
                <a:spcBef>
                  <a:spcPct val="20000"/>
                </a:spcBef>
                <a:buClr>
                  <a:srgbClr val="800040"/>
                </a:buClr>
                <a:buFont typeface="Wingdings" charset="0"/>
                <a:buNone/>
                <a:defRPr/>
              </a:pPr>
              <a:endParaRPr lang="en-US" sz="2800" b="1">
                <a:solidFill>
                  <a:srgbClr val="FFFFFF"/>
                </a:solidFill>
                <a:latin typeface="Tahoma" charset="0"/>
              </a:endParaRPr>
            </a:p>
          </p:txBody>
        </p:sp>
        <p:sp>
          <p:nvSpPr>
            <p:cNvPr id="67595" name="Rectangle 11" descr="Purple mesh"/>
            <p:cNvSpPr>
              <a:spLocks noChangeArrowheads="1"/>
            </p:cNvSpPr>
            <p:nvPr/>
          </p:nvSpPr>
          <p:spPr bwMode="auto">
            <a:xfrm rot="1429592">
              <a:off x="2496" y="960"/>
              <a:ext cx="2112" cy="384"/>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p>
              <a:pPr algn="ctr">
                <a:spcBef>
                  <a:spcPct val="20000"/>
                </a:spcBef>
                <a:buClr>
                  <a:srgbClr val="800040"/>
                </a:buClr>
                <a:buFont typeface="Wingdings" charset="0"/>
                <a:buNone/>
                <a:defRPr/>
              </a:pPr>
              <a:endParaRPr lang="en-US" sz="2800" b="1">
                <a:solidFill>
                  <a:srgbClr val="FFFFFF"/>
                </a:solidFill>
                <a:latin typeface="Tahoma" charset="0"/>
              </a:endParaRPr>
            </a:p>
          </p:txBody>
        </p:sp>
      </p:grpSp>
      <p:sp>
        <p:nvSpPr>
          <p:cNvPr id="67596" name="Rectangle 12"/>
          <p:cNvSpPr>
            <a:spLocks noChangeArrowheads="1"/>
          </p:cNvSpPr>
          <p:nvPr/>
        </p:nvSpPr>
        <p:spPr bwMode="auto">
          <a:xfrm>
            <a:off x="0" y="5715000"/>
            <a:ext cx="9144000" cy="1143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lIns="91427" tIns="45714" rIns="91427" bIns="45714"/>
          <a:lstStyle/>
          <a:p>
            <a:pPr algn="r">
              <a:spcBef>
                <a:spcPct val="20000"/>
              </a:spcBef>
              <a:buClr>
                <a:srgbClr val="800040"/>
              </a:buClr>
              <a:buFont typeface="Wingdings" charset="0"/>
              <a:buNone/>
              <a:defRPr/>
            </a:pPr>
            <a:endParaRPr lang="en-US" sz="2800" b="1">
              <a:solidFill>
                <a:srgbClr val="FFFFFF"/>
              </a:solidFill>
              <a:latin typeface="Tahoma" charset="0"/>
            </a:endParaRPr>
          </a:p>
          <a:p>
            <a:pPr algn="r">
              <a:spcBef>
                <a:spcPct val="20000"/>
              </a:spcBef>
              <a:buClr>
                <a:srgbClr val="800040"/>
              </a:buClr>
              <a:buFont typeface="Wingdings" charset="0"/>
              <a:buNone/>
              <a:defRPr/>
            </a:pPr>
            <a:r>
              <a:rPr lang="en-US" sz="2800" b="1">
                <a:solidFill>
                  <a:srgbClr val="FFFFFF"/>
                </a:solidFill>
                <a:latin typeface="Tahoma" charset="0"/>
              </a:rPr>
              <a:t>Foundation: The Lord Jesus Christ (1 Cor. 3:11)</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7589"/>
                                        </p:tgtEl>
                                        <p:attrNameLst>
                                          <p:attrName>style.visibility</p:attrName>
                                        </p:attrNameLst>
                                      </p:cBhvr>
                                      <p:to>
                                        <p:strVal val="visible"/>
                                      </p:to>
                                    </p:set>
                                    <p:anim calcmode="lin" valueType="num">
                                      <p:cBhvr>
                                        <p:cTn id="7" dur="1000" fill="hold"/>
                                        <p:tgtEl>
                                          <p:spTgt spid="67589"/>
                                        </p:tgtEl>
                                        <p:attrNameLst>
                                          <p:attrName>ppt_w</p:attrName>
                                        </p:attrNameLst>
                                      </p:cBhvr>
                                      <p:tavLst>
                                        <p:tav tm="0">
                                          <p:val>
                                            <p:fltVal val="0"/>
                                          </p:val>
                                        </p:tav>
                                        <p:tav tm="100000">
                                          <p:val>
                                            <p:strVal val="#ppt_w"/>
                                          </p:val>
                                        </p:tav>
                                      </p:tavLst>
                                    </p:anim>
                                    <p:anim calcmode="lin" valueType="num">
                                      <p:cBhvr>
                                        <p:cTn id="8" dur="1000" fill="hold"/>
                                        <p:tgtEl>
                                          <p:spTgt spid="67589"/>
                                        </p:tgtEl>
                                        <p:attrNameLst>
                                          <p:attrName>ppt_h</p:attrName>
                                        </p:attrNameLst>
                                      </p:cBhvr>
                                      <p:tavLst>
                                        <p:tav tm="0">
                                          <p:val>
                                            <p:fltVal val="0"/>
                                          </p:val>
                                        </p:tav>
                                        <p:tav tm="100000">
                                          <p:val>
                                            <p:strVal val="#ppt_h"/>
                                          </p:val>
                                        </p:tav>
                                      </p:tavLst>
                                    </p:anim>
                                    <p:anim calcmode="lin" valueType="num">
                                      <p:cBhvr>
                                        <p:cTn id="9" dur="1000" fill="hold"/>
                                        <p:tgtEl>
                                          <p:spTgt spid="6758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75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7590"/>
                                        </p:tgtEl>
                                        <p:attrNameLst>
                                          <p:attrName>style.visibility</p:attrName>
                                        </p:attrNameLst>
                                      </p:cBhvr>
                                      <p:to>
                                        <p:strVal val="visible"/>
                                      </p:to>
                                    </p:set>
                                    <p:anim calcmode="lin" valueType="num">
                                      <p:cBhvr>
                                        <p:cTn id="15" dur="1000" fill="hold"/>
                                        <p:tgtEl>
                                          <p:spTgt spid="67590"/>
                                        </p:tgtEl>
                                        <p:attrNameLst>
                                          <p:attrName>ppt_w</p:attrName>
                                        </p:attrNameLst>
                                      </p:cBhvr>
                                      <p:tavLst>
                                        <p:tav tm="0">
                                          <p:val>
                                            <p:fltVal val="0"/>
                                          </p:val>
                                        </p:tav>
                                        <p:tav tm="100000">
                                          <p:val>
                                            <p:strVal val="#ppt_w"/>
                                          </p:val>
                                        </p:tav>
                                      </p:tavLst>
                                    </p:anim>
                                    <p:anim calcmode="lin" valueType="num">
                                      <p:cBhvr>
                                        <p:cTn id="16" dur="1000" fill="hold"/>
                                        <p:tgtEl>
                                          <p:spTgt spid="67590"/>
                                        </p:tgtEl>
                                        <p:attrNameLst>
                                          <p:attrName>ppt_h</p:attrName>
                                        </p:attrNameLst>
                                      </p:cBhvr>
                                      <p:tavLst>
                                        <p:tav tm="0">
                                          <p:val>
                                            <p:fltVal val="0"/>
                                          </p:val>
                                        </p:tav>
                                        <p:tav tm="100000">
                                          <p:val>
                                            <p:strVal val="#ppt_h"/>
                                          </p:val>
                                        </p:tav>
                                      </p:tavLst>
                                    </p:anim>
                                    <p:anim calcmode="lin" valueType="num">
                                      <p:cBhvr>
                                        <p:cTn id="17" dur="1000" fill="hold"/>
                                        <p:tgtEl>
                                          <p:spTgt spid="6759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75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67592"/>
                                        </p:tgtEl>
                                        <p:attrNameLst>
                                          <p:attrName>style.visibility</p:attrName>
                                        </p:attrNameLst>
                                      </p:cBhvr>
                                      <p:to>
                                        <p:strVal val="visible"/>
                                      </p:to>
                                    </p:set>
                                    <p:anim calcmode="lin" valueType="num">
                                      <p:cBhvr>
                                        <p:cTn id="23" dur="1000" fill="hold"/>
                                        <p:tgtEl>
                                          <p:spTgt spid="67592"/>
                                        </p:tgtEl>
                                        <p:attrNameLst>
                                          <p:attrName>ppt_w</p:attrName>
                                        </p:attrNameLst>
                                      </p:cBhvr>
                                      <p:tavLst>
                                        <p:tav tm="0">
                                          <p:val>
                                            <p:fltVal val="0"/>
                                          </p:val>
                                        </p:tav>
                                        <p:tav tm="100000">
                                          <p:val>
                                            <p:strVal val="#ppt_w"/>
                                          </p:val>
                                        </p:tav>
                                      </p:tavLst>
                                    </p:anim>
                                    <p:anim calcmode="lin" valueType="num">
                                      <p:cBhvr>
                                        <p:cTn id="24" dur="1000" fill="hold"/>
                                        <p:tgtEl>
                                          <p:spTgt spid="67592"/>
                                        </p:tgtEl>
                                        <p:attrNameLst>
                                          <p:attrName>ppt_h</p:attrName>
                                        </p:attrNameLst>
                                      </p:cBhvr>
                                      <p:tavLst>
                                        <p:tav tm="0">
                                          <p:val>
                                            <p:fltVal val="0"/>
                                          </p:val>
                                        </p:tav>
                                        <p:tav tm="100000">
                                          <p:val>
                                            <p:strVal val="#ppt_h"/>
                                          </p:val>
                                        </p:tav>
                                      </p:tavLst>
                                    </p:anim>
                                    <p:anim calcmode="lin" valueType="num">
                                      <p:cBhvr>
                                        <p:cTn id="25" dur="1000" fill="hold"/>
                                        <p:tgtEl>
                                          <p:spTgt spid="6759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75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67591"/>
                                        </p:tgtEl>
                                        <p:attrNameLst>
                                          <p:attrName>style.visibility</p:attrName>
                                        </p:attrNameLst>
                                      </p:cBhvr>
                                      <p:to>
                                        <p:strVal val="visible"/>
                                      </p:to>
                                    </p:set>
                                    <p:anim calcmode="lin" valueType="num">
                                      <p:cBhvr>
                                        <p:cTn id="31" dur="1000" fill="hold"/>
                                        <p:tgtEl>
                                          <p:spTgt spid="67591"/>
                                        </p:tgtEl>
                                        <p:attrNameLst>
                                          <p:attrName>ppt_w</p:attrName>
                                        </p:attrNameLst>
                                      </p:cBhvr>
                                      <p:tavLst>
                                        <p:tav tm="0">
                                          <p:val>
                                            <p:fltVal val="0"/>
                                          </p:val>
                                        </p:tav>
                                        <p:tav tm="100000">
                                          <p:val>
                                            <p:strVal val="#ppt_w"/>
                                          </p:val>
                                        </p:tav>
                                      </p:tavLst>
                                    </p:anim>
                                    <p:anim calcmode="lin" valueType="num">
                                      <p:cBhvr>
                                        <p:cTn id="32" dur="1000" fill="hold"/>
                                        <p:tgtEl>
                                          <p:spTgt spid="67591"/>
                                        </p:tgtEl>
                                        <p:attrNameLst>
                                          <p:attrName>ppt_h</p:attrName>
                                        </p:attrNameLst>
                                      </p:cBhvr>
                                      <p:tavLst>
                                        <p:tav tm="0">
                                          <p:val>
                                            <p:fltVal val="0"/>
                                          </p:val>
                                        </p:tav>
                                        <p:tav tm="100000">
                                          <p:val>
                                            <p:strVal val="#ppt_h"/>
                                          </p:val>
                                        </p:tav>
                                      </p:tavLst>
                                    </p:anim>
                                    <p:anim calcmode="lin" valueType="num">
                                      <p:cBhvr>
                                        <p:cTn id="33" dur="1000" fill="hold"/>
                                        <p:tgtEl>
                                          <p:spTgt spid="67591"/>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675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67593"/>
                                        </p:tgtEl>
                                        <p:attrNameLst>
                                          <p:attrName>style.visibility</p:attrName>
                                        </p:attrNameLst>
                                      </p:cBhvr>
                                      <p:to>
                                        <p:strVal val="visible"/>
                                      </p:to>
                                    </p:set>
                                    <p:anim calcmode="lin" valueType="num">
                                      <p:cBhvr>
                                        <p:cTn id="39" dur="1000" fill="hold"/>
                                        <p:tgtEl>
                                          <p:spTgt spid="67593"/>
                                        </p:tgtEl>
                                        <p:attrNameLst>
                                          <p:attrName>ppt_w</p:attrName>
                                        </p:attrNameLst>
                                      </p:cBhvr>
                                      <p:tavLst>
                                        <p:tav tm="0">
                                          <p:val>
                                            <p:fltVal val="0"/>
                                          </p:val>
                                        </p:tav>
                                        <p:tav tm="100000">
                                          <p:val>
                                            <p:strVal val="#ppt_w"/>
                                          </p:val>
                                        </p:tav>
                                      </p:tavLst>
                                    </p:anim>
                                    <p:anim calcmode="lin" valueType="num">
                                      <p:cBhvr>
                                        <p:cTn id="40" dur="1000" fill="hold"/>
                                        <p:tgtEl>
                                          <p:spTgt spid="67593"/>
                                        </p:tgtEl>
                                        <p:attrNameLst>
                                          <p:attrName>ppt_h</p:attrName>
                                        </p:attrNameLst>
                                      </p:cBhvr>
                                      <p:tavLst>
                                        <p:tav tm="0">
                                          <p:val>
                                            <p:fltVal val="0"/>
                                          </p:val>
                                        </p:tav>
                                        <p:tav tm="100000">
                                          <p:val>
                                            <p:strVal val="#ppt_h"/>
                                          </p:val>
                                        </p:tav>
                                      </p:tavLst>
                                    </p:anim>
                                    <p:anim calcmode="lin" valueType="num">
                                      <p:cBhvr>
                                        <p:cTn id="41" dur="1000" fill="hold"/>
                                        <p:tgtEl>
                                          <p:spTgt spid="67593"/>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6759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9" grpId="0" animBg="1"/>
      <p:bldP spid="67590" grpId="0" animBg="1"/>
      <p:bldP spid="67591" grpId="0" animBg="1"/>
      <p:bldP spid="67592" grpId="0" animBg="1"/>
    </p:bld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63553" name="Picture 2" descr="TheWordBull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6515" name="Rectangle 3"/>
          <p:cNvSpPr>
            <a:spLocks noGrp="1" noChangeArrowheads="1"/>
          </p:cNvSpPr>
          <p:nvPr>
            <p:ph type="title"/>
          </p:nvPr>
        </p:nvSpPr>
        <p:spPr>
          <a:xfrm>
            <a:off x="1600200" y="1066800"/>
            <a:ext cx="7543800" cy="609600"/>
          </a:xfrm>
          <a:effectLst>
            <a:outerShdw blurRad="63500" dist="35921" dir="2700000" algn="ctr" rotWithShape="0">
              <a:schemeClr val="bg1">
                <a:alpha val="74998"/>
              </a:schemeClr>
            </a:outerShdw>
          </a:effectLst>
        </p:spPr>
        <p:txBody>
          <a:bodyPr/>
          <a:lstStyle/>
          <a:p>
            <a:pPr eaLnBrk="1" hangingPunct="1">
              <a:defRPr/>
            </a:pPr>
            <a:r>
              <a:rPr lang="en-US" b="1" smtClean="0"/>
              <a:t>A Stern Warning </a:t>
            </a:r>
            <a:br>
              <a:rPr lang="en-US" b="1" smtClean="0"/>
            </a:br>
            <a:r>
              <a:rPr lang="en-US" b="1" smtClean="0"/>
              <a:t>(Rev. 22:18-19)</a:t>
            </a:r>
            <a:endParaRPr lang="en-US" smtClean="0"/>
          </a:p>
        </p:txBody>
      </p:sp>
      <p:sp>
        <p:nvSpPr>
          <p:cNvPr id="576517" name="Rectangle 5"/>
          <p:cNvSpPr>
            <a:spLocks noChangeArrowheads="1"/>
          </p:cNvSpPr>
          <p:nvPr/>
        </p:nvSpPr>
        <p:spPr bwMode="auto">
          <a:xfrm>
            <a:off x="2057400" y="3200400"/>
            <a:ext cx="7239000" cy="3962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6666FF"/>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lstStyle/>
          <a:p>
            <a:pPr marL="507923" indent="-507923">
              <a:lnSpc>
                <a:spcPct val="90000"/>
              </a:lnSpc>
              <a:spcBef>
                <a:spcPct val="20000"/>
              </a:spcBef>
              <a:buFontTx/>
              <a:buChar char="•"/>
              <a:defRPr/>
            </a:pPr>
            <a:r>
              <a:rPr lang="en-US" sz="3200" b="1" dirty="0">
                <a:solidFill>
                  <a:srgbClr val="FFFFFF"/>
                </a:solidFill>
                <a:latin typeface="Arial" charset="0"/>
                <a:cs typeface="Arial" charset="0"/>
              </a:rPr>
              <a:t>If anyone </a:t>
            </a:r>
            <a:r>
              <a:rPr lang="en-US" sz="3200" b="1" dirty="0">
                <a:solidFill>
                  <a:srgbClr val="FFFF00"/>
                </a:solidFill>
                <a:latin typeface="Arial" charset="0"/>
                <a:cs typeface="Arial" charset="0"/>
              </a:rPr>
              <a:t>adds</a:t>
            </a:r>
            <a:r>
              <a:rPr lang="en-US" sz="3200" b="1" dirty="0">
                <a:solidFill>
                  <a:srgbClr val="FFFFFF"/>
                </a:solidFill>
                <a:latin typeface="Arial" charset="0"/>
                <a:cs typeface="Arial" charset="0"/>
              </a:rPr>
              <a:t> anything to them, God will </a:t>
            </a:r>
            <a:r>
              <a:rPr lang="en-US" sz="3200" b="1" dirty="0">
                <a:solidFill>
                  <a:srgbClr val="FFFF00"/>
                </a:solidFill>
                <a:latin typeface="Arial" charset="0"/>
                <a:cs typeface="Arial" charset="0"/>
              </a:rPr>
              <a:t>add</a:t>
            </a:r>
            <a:r>
              <a:rPr lang="en-US" sz="3200" b="1" dirty="0">
                <a:solidFill>
                  <a:srgbClr val="FFFFFF"/>
                </a:solidFill>
                <a:latin typeface="Arial" charset="0"/>
                <a:cs typeface="Arial" charset="0"/>
              </a:rPr>
              <a:t> to him the plagues described in this book.</a:t>
            </a:r>
          </a:p>
          <a:p>
            <a:pPr marL="507923" indent="-507923">
              <a:lnSpc>
                <a:spcPct val="90000"/>
              </a:lnSpc>
              <a:spcBef>
                <a:spcPct val="20000"/>
              </a:spcBef>
              <a:buFontTx/>
              <a:buChar char="•"/>
              <a:defRPr/>
            </a:pPr>
            <a:r>
              <a:rPr lang="en-US" sz="3200" b="1" dirty="0">
                <a:solidFill>
                  <a:srgbClr val="FFFFFF"/>
                </a:solidFill>
                <a:latin typeface="Arial" charset="0"/>
                <a:cs typeface="Arial" charset="0"/>
              </a:rPr>
              <a:t>If anyone </a:t>
            </a:r>
            <a:r>
              <a:rPr lang="en-US" sz="3200" b="1" dirty="0">
                <a:solidFill>
                  <a:srgbClr val="FFFF00"/>
                </a:solidFill>
                <a:latin typeface="Arial" charset="0"/>
                <a:cs typeface="Arial" charset="0"/>
              </a:rPr>
              <a:t>takes</a:t>
            </a:r>
            <a:r>
              <a:rPr lang="en-US" sz="3200" b="1" dirty="0">
                <a:solidFill>
                  <a:srgbClr val="FFFFFF"/>
                </a:solidFill>
                <a:latin typeface="Arial" charset="0"/>
                <a:cs typeface="Arial" charset="0"/>
              </a:rPr>
              <a:t> words away from this book of prophecy, God will </a:t>
            </a:r>
            <a:r>
              <a:rPr lang="en-US" sz="3200" b="1" dirty="0">
                <a:solidFill>
                  <a:srgbClr val="FFFF00"/>
                </a:solidFill>
                <a:latin typeface="Arial" charset="0"/>
                <a:cs typeface="Arial" charset="0"/>
              </a:rPr>
              <a:t>take</a:t>
            </a:r>
            <a:r>
              <a:rPr lang="en-US" sz="3200" b="1" dirty="0">
                <a:solidFill>
                  <a:srgbClr val="FFFFFF"/>
                </a:solidFill>
                <a:latin typeface="Arial" charset="0"/>
                <a:cs typeface="Arial" charset="0"/>
              </a:rPr>
              <a:t> away from him his share in the tree of life and the holy city, which are described in this book</a:t>
            </a:r>
            <a:r>
              <a:rPr lang="ru-RU" altLang="ja-JP" sz="3200" b="1" dirty="0">
                <a:solidFill>
                  <a:srgbClr val="FFFFFF"/>
                </a:solidFill>
                <a:latin typeface="Arial"/>
                <a:cs typeface="Arial" charset="0"/>
              </a:rPr>
              <a:t>"</a:t>
            </a:r>
            <a:endParaRPr lang="en-US" sz="3200" b="1" dirty="0">
              <a:solidFill>
                <a:srgbClr val="FFFFFF"/>
              </a:solidFill>
              <a:latin typeface="Arial" charset="0"/>
              <a:cs typeface="Arial" charset="0"/>
            </a:endParaRPr>
          </a:p>
        </p:txBody>
      </p:sp>
      <p:sp>
        <p:nvSpPr>
          <p:cNvPr id="576518" name="Rectangle 6"/>
          <p:cNvSpPr>
            <a:spLocks noChangeArrowheads="1"/>
          </p:cNvSpPr>
          <p:nvPr/>
        </p:nvSpPr>
        <p:spPr bwMode="auto">
          <a:xfrm>
            <a:off x="2057403" y="2133600"/>
            <a:ext cx="6970713" cy="11620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lstStyle/>
          <a:p>
            <a:pPr>
              <a:spcBef>
                <a:spcPct val="20000"/>
              </a:spcBef>
              <a:defRPr/>
            </a:pPr>
            <a:r>
              <a:rPr lang="ru-RU" altLang="ja-JP" sz="3200" b="1" dirty="0">
                <a:solidFill>
                  <a:srgbClr val="FFFFFF"/>
                </a:solidFill>
                <a:latin typeface="Arial"/>
                <a:cs typeface="Arial" charset="0"/>
              </a:rPr>
              <a:t>"</a:t>
            </a:r>
            <a:r>
              <a:rPr lang="en-US" sz="3200" b="1" dirty="0">
                <a:solidFill>
                  <a:srgbClr val="FFFFFF"/>
                </a:solidFill>
                <a:latin typeface="Arial" charset="0"/>
                <a:cs typeface="Arial" charset="0"/>
              </a:rPr>
              <a:t>I warn everyone who hears the prophecy of this book:</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65601" name="Picture 2" descr="billyGrahamPreaching_prin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Rectangle 3"/>
          <p:cNvSpPr>
            <a:spLocks noGrp="1" noChangeArrowheads="1"/>
          </p:cNvSpPr>
          <p:nvPr>
            <p:ph type="title"/>
          </p:nvPr>
        </p:nvSpPr>
        <p:spPr>
          <a:xfrm>
            <a:off x="228600" y="304800"/>
            <a:ext cx="8915400" cy="927100"/>
          </a:xfrm>
          <a:effectLst>
            <a:outerShdw blurRad="63500" dist="35921" dir="2700000" algn="ctr" rotWithShape="0">
              <a:schemeClr val="tx2">
                <a:alpha val="74998"/>
              </a:schemeClr>
            </a:outerShdw>
          </a:effectLst>
        </p:spPr>
        <p:txBody>
          <a:bodyPr/>
          <a:lstStyle/>
          <a:p>
            <a:pPr>
              <a:defRPr/>
            </a:pPr>
            <a:r>
              <a:rPr lang="en-US" sz="5000">
                <a:solidFill>
                  <a:srgbClr val="FFFFFF"/>
                </a:solidFill>
                <a:cs typeface="+mj-cs"/>
              </a:rPr>
              <a:t>Evangelists</a:t>
            </a:r>
            <a:endParaRPr lang="en-US" sz="4200">
              <a:solidFill>
                <a:srgbClr val="FFFFFF"/>
              </a:solidFill>
              <a:cs typeface="+mj-cs"/>
            </a:endParaRPr>
          </a:p>
        </p:txBody>
      </p:sp>
      <p:sp>
        <p:nvSpPr>
          <p:cNvPr id="98308" name="Rectangle 4"/>
          <p:cNvSpPr>
            <a:spLocks noGrp="1" noChangeArrowheads="1"/>
          </p:cNvSpPr>
          <p:nvPr>
            <p:ph type="body" idx="1"/>
          </p:nvPr>
        </p:nvSpPr>
        <p:spPr>
          <a:xfrm>
            <a:off x="457200" y="1600201"/>
            <a:ext cx="4267200" cy="2819400"/>
          </a:xfrm>
        </p:spPr>
        <p:txBody>
          <a:bodyPr/>
          <a:lstStyle/>
          <a:p>
            <a:pPr>
              <a:defRPr/>
            </a:pPr>
            <a:r>
              <a:rPr lang="en-US" sz="4400" b="1" dirty="0">
                <a:solidFill>
                  <a:srgbClr val="FFFFFF"/>
                </a:solidFill>
                <a:cs typeface="+mn-cs"/>
              </a:rPr>
              <a:t>Is Billy Graham the standard?</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8308">
                                            <p:txEl>
                                              <p:pRg st="0" end="0"/>
                                            </p:txEl>
                                          </p:spTgt>
                                        </p:tgtEl>
                                        <p:attrNameLst>
                                          <p:attrName>style.visibility</p:attrName>
                                        </p:attrNameLst>
                                      </p:cBhvr>
                                      <p:to>
                                        <p:strVal val="visible"/>
                                      </p:to>
                                    </p:set>
                                    <p:animEffect transition="in" filter="checkerboard(across)">
                                      <p:cBhvr>
                                        <p:cTn id="7" dur="500"/>
                                        <p:tgtEl>
                                          <p:spTgt spid="983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8" grpId="0" build="p"/>
    </p:bldLst>
  </p:timing>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7649" name="Rectangle 2"/>
          <p:cNvSpPr>
            <a:spLocks noGrp="1" noChangeArrowheads="1"/>
          </p:cNvSpPr>
          <p:nvPr>
            <p:ph type="title" idx="4294967295"/>
          </p:nvPr>
        </p:nvSpPr>
        <p:spPr/>
        <p:txBody>
          <a:bodyPr/>
          <a:lstStyle/>
          <a:p>
            <a:pPr eaLnBrk="1" hangingPunct="1"/>
            <a:r>
              <a:rPr lang="en-US" sz="7200">
                <a:latin typeface="Arial" charset="0"/>
                <a:ea typeface="ＭＳ Ｐゴシック" charset="0"/>
                <a:cs typeface="ＭＳ Ｐゴシック" charset="0"/>
              </a:rPr>
              <a:t>Pastor-Teacher</a:t>
            </a:r>
            <a:endParaRPr lang="en-US">
              <a:latin typeface="Arial" charset="0"/>
              <a:ea typeface="ＭＳ Ｐゴシック" charset="0"/>
              <a:cs typeface="ＭＳ Ｐゴシック" charset="0"/>
            </a:endParaRPr>
          </a:p>
        </p:txBody>
      </p:sp>
      <p:pic>
        <p:nvPicPr>
          <p:cNvPr id="667650" name="Picture 3" descr="stanley_toussai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1600" y="2057400"/>
            <a:ext cx="2160588" cy="2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7651" name="Picture 4" descr="pastorderek_smal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0603" y="2019300"/>
            <a:ext cx="26130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7652" name="Text Box 6"/>
          <p:cNvSpPr txBox="1">
            <a:spLocks noChangeArrowheads="1"/>
          </p:cNvSpPr>
          <p:nvPr/>
        </p:nvSpPr>
        <p:spPr bwMode="auto">
          <a:xfrm>
            <a:off x="685801" y="5257802"/>
            <a:ext cx="7940675" cy="1087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rPr>
              <a:t>Too often we think only of those with the </a:t>
            </a:r>
            <a:r>
              <a:rPr lang="en-US" sz="3200" b="1" i="1">
                <a:solidFill>
                  <a:srgbClr val="FFFFFF"/>
                </a:solidFill>
                <a:latin typeface="Arial" charset="0"/>
              </a:rPr>
              <a:t>position</a:t>
            </a:r>
            <a:r>
              <a:rPr lang="en-US" sz="3200" b="1">
                <a:solidFill>
                  <a:srgbClr val="FFFFFF"/>
                </a:solidFill>
                <a:latin typeface="Arial" charset="0"/>
              </a:rPr>
              <a:t> of pastor-teacher</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9697" name="Rectangle 2"/>
          <p:cNvSpPr>
            <a:spLocks noGrp="1" noChangeArrowheads="1"/>
          </p:cNvSpPr>
          <p:nvPr>
            <p:ph type="title" idx="4294967295"/>
          </p:nvPr>
        </p:nvSpPr>
        <p:spPr>
          <a:xfrm>
            <a:off x="685800" y="381000"/>
            <a:ext cx="7772400" cy="1143000"/>
          </a:xfrm>
        </p:spPr>
        <p:txBody>
          <a:bodyPr/>
          <a:lstStyle/>
          <a:p>
            <a:pPr eaLnBrk="1" hangingPunct="1"/>
            <a:r>
              <a:rPr lang="en-US">
                <a:latin typeface="Arial" charset="0"/>
                <a:ea typeface="ＭＳ Ｐゴシック" charset="0"/>
                <a:cs typeface="ＭＳ Ｐゴシック" charset="0"/>
              </a:rPr>
              <a:t>Christ is the Good Shepherd</a:t>
            </a:r>
          </a:p>
        </p:txBody>
      </p:sp>
      <p:pic>
        <p:nvPicPr>
          <p:cNvPr id="669698" name="Picture 3" descr="Christ - The Good Shepherd - Simon Dewe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70175" y="1524000"/>
            <a:ext cx="380365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685800" y="838201"/>
            <a:ext cx="7772400" cy="1371600"/>
          </a:xfrm>
          <a:effectLst>
            <a:outerShdw blurRad="63500" dist="35921" dir="2700000" algn="ctr" rotWithShape="0">
              <a:schemeClr val="tx1">
                <a:alpha val="74998"/>
              </a:schemeClr>
            </a:outerShdw>
          </a:effectLst>
        </p:spPr>
        <p:txBody>
          <a:bodyPr/>
          <a:lstStyle/>
          <a:p>
            <a:pPr eaLnBrk="1" hangingPunct="1">
              <a:defRPr/>
            </a:pPr>
            <a:r>
              <a:rPr lang="en-US" sz="6000">
                <a:latin typeface="Copperplate Gothic Light" charset="0"/>
              </a:rPr>
              <a:t>The Dual Gift</a:t>
            </a:r>
            <a:endParaRPr lang="en-US" smtClean="0">
              <a:latin typeface="Copperplate Gothic Light" charset="0"/>
            </a:endParaRPr>
          </a:p>
        </p:txBody>
      </p:sp>
      <p:sp>
        <p:nvSpPr>
          <p:cNvPr id="81923" name="Text Box 3"/>
          <p:cNvSpPr txBox="1">
            <a:spLocks noChangeArrowheads="1"/>
          </p:cNvSpPr>
          <p:nvPr/>
        </p:nvSpPr>
        <p:spPr bwMode="auto">
          <a:xfrm>
            <a:off x="0" y="2209800"/>
            <a:ext cx="9144000" cy="283845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spAutoFit/>
          </a:bodyPr>
          <a:lstStyle>
            <a:lvl1pPr>
              <a:tabLst>
                <a:tab pos="450850" algn="l"/>
              </a:tabLst>
              <a:defRPr sz="2400">
                <a:solidFill>
                  <a:schemeClr val="tx1"/>
                </a:solidFill>
                <a:latin typeface="Arial" charset="0"/>
                <a:ea typeface="ＭＳ Ｐゴシック" charset="0"/>
                <a:cs typeface="ＭＳ Ｐゴシック" charset="0"/>
              </a:defRPr>
            </a:lvl1pPr>
            <a:lvl2pPr>
              <a:tabLst>
                <a:tab pos="450850" algn="l"/>
              </a:tabLst>
              <a:defRPr sz="2400">
                <a:solidFill>
                  <a:schemeClr val="tx1"/>
                </a:solidFill>
                <a:latin typeface="Arial" charset="0"/>
                <a:ea typeface="ＭＳ Ｐゴシック" charset="0"/>
              </a:defRPr>
            </a:lvl2pPr>
            <a:lvl3pPr>
              <a:tabLst>
                <a:tab pos="450850" algn="l"/>
              </a:tabLst>
              <a:defRPr sz="2400">
                <a:solidFill>
                  <a:schemeClr val="tx1"/>
                </a:solidFill>
                <a:latin typeface="Arial" charset="0"/>
                <a:ea typeface="ＭＳ Ｐゴシック" charset="0"/>
              </a:defRPr>
            </a:lvl3pPr>
            <a:lvl4pPr>
              <a:tabLst>
                <a:tab pos="450850" algn="l"/>
              </a:tabLst>
              <a:defRPr sz="2400">
                <a:solidFill>
                  <a:schemeClr val="tx1"/>
                </a:solidFill>
                <a:latin typeface="Arial" charset="0"/>
                <a:ea typeface="ＭＳ Ｐゴシック" charset="0"/>
              </a:defRPr>
            </a:lvl4pPr>
            <a:lvl5pPr>
              <a:tabLst>
                <a:tab pos="45085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45085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45085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45085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450850" algn="l"/>
              </a:tabLst>
              <a:defRPr sz="2400">
                <a:solidFill>
                  <a:schemeClr val="tx1"/>
                </a:solidFill>
                <a:latin typeface="Arial" charset="0"/>
                <a:ea typeface="ＭＳ Ｐゴシック" charset="0"/>
              </a:defRPr>
            </a:lvl9pPr>
          </a:lstStyle>
          <a:p>
            <a:pPr eaLnBrk="0" hangingPunct="0">
              <a:defRPr/>
            </a:pPr>
            <a:r>
              <a:rPr lang="en-US" sz="3600" b="1">
                <a:solidFill>
                  <a:srgbClr val="FFFFFF"/>
                </a:solidFill>
              </a:rPr>
              <a:t>And He gave</a:t>
            </a:r>
          </a:p>
          <a:p>
            <a:pPr eaLnBrk="0" hangingPunct="0">
              <a:defRPr/>
            </a:pPr>
            <a:r>
              <a:rPr lang="en-US" sz="3600" b="1">
                <a:solidFill>
                  <a:srgbClr val="FFFFFF"/>
                </a:solidFill>
              </a:rPr>
              <a:t>some, apostles; </a:t>
            </a:r>
            <a:br>
              <a:rPr lang="en-US" sz="3600" b="1">
                <a:solidFill>
                  <a:srgbClr val="FFFFFF"/>
                </a:solidFill>
              </a:rPr>
            </a:br>
            <a:r>
              <a:rPr lang="en-US" sz="3600" b="1">
                <a:solidFill>
                  <a:srgbClr val="FFFFFF"/>
                </a:solidFill>
              </a:rPr>
              <a:t>and (</a:t>
            </a:r>
            <a:r>
              <a:rPr lang="en-US" sz="3600" b="1">
                <a:solidFill>
                  <a:srgbClr val="FFFFFF"/>
                </a:solidFill>
                <a:latin typeface="Bwgrkl" charset="0"/>
              </a:rPr>
              <a:t>de</a:t>
            </a:r>
            <a:r>
              <a:rPr lang="en-US" sz="3600" b="1">
                <a:solidFill>
                  <a:srgbClr val="FFFFFF"/>
                </a:solidFill>
              </a:rPr>
              <a:t>) some, prophets; </a:t>
            </a:r>
            <a:br>
              <a:rPr lang="en-US" sz="3600" b="1">
                <a:solidFill>
                  <a:srgbClr val="FFFFFF"/>
                </a:solidFill>
              </a:rPr>
            </a:br>
            <a:r>
              <a:rPr lang="en-US" sz="3600" b="1">
                <a:solidFill>
                  <a:srgbClr val="FFFFFF"/>
                </a:solidFill>
              </a:rPr>
              <a:t>and (</a:t>
            </a:r>
            <a:r>
              <a:rPr lang="en-US" sz="3600" b="1">
                <a:solidFill>
                  <a:srgbClr val="FFFFFF"/>
                </a:solidFill>
                <a:latin typeface="Bwgrkl" charset="0"/>
              </a:rPr>
              <a:t>de</a:t>
            </a:r>
            <a:r>
              <a:rPr lang="en-US" sz="3600" b="1">
                <a:solidFill>
                  <a:srgbClr val="FFFFFF"/>
                </a:solidFill>
              </a:rPr>
              <a:t>) some, evangelists; </a:t>
            </a:r>
            <a:endParaRPr lang="en-US" sz="1800">
              <a:solidFill>
                <a:srgbClr val="000000"/>
              </a:solidFill>
            </a:endParaRPr>
          </a:p>
          <a:p>
            <a:pPr eaLnBrk="0" hangingPunct="0">
              <a:defRPr/>
            </a:pPr>
            <a:r>
              <a:rPr lang="en-US" sz="3600" b="1">
                <a:solidFill>
                  <a:srgbClr val="FFFFFF"/>
                </a:solidFill>
              </a:rPr>
              <a:t>and (</a:t>
            </a:r>
            <a:r>
              <a:rPr lang="en-US" sz="3600" b="1">
                <a:solidFill>
                  <a:srgbClr val="FFFFFF"/>
                </a:solidFill>
                <a:latin typeface="Bwgrkl" charset="0"/>
              </a:rPr>
              <a:t>de</a:t>
            </a:r>
            <a:r>
              <a:rPr lang="en-US" sz="3600" b="1">
                <a:solidFill>
                  <a:srgbClr val="FFFFFF"/>
                </a:solidFill>
              </a:rPr>
              <a:t>)</a:t>
            </a:r>
            <a:r>
              <a:rPr lang="en-US" sz="1800">
                <a:solidFill>
                  <a:srgbClr val="000000"/>
                </a:solidFill>
              </a:rPr>
              <a:t> </a:t>
            </a:r>
            <a:r>
              <a:rPr lang="en-US" sz="3600" b="1">
                <a:solidFill>
                  <a:srgbClr val="FFFFFF"/>
                </a:solidFill>
              </a:rPr>
              <a:t>some, pastors and (</a:t>
            </a:r>
            <a:r>
              <a:rPr lang="en-US" sz="3600" b="1">
                <a:solidFill>
                  <a:srgbClr val="FFFFFF"/>
                </a:solidFill>
                <a:latin typeface="Bwgrkl" charset="0"/>
              </a:rPr>
              <a:t>kai,</a:t>
            </a:r>
            <a:r>
              <a:rPr lang="en-US" sz="3600" b="1">
                <a:solidFill>
                  <a:srgbClr val="FFFFFF"/>
                </a:solidFill>
              </a:rPr>
              <a:t>) teachers</a:t>
            </a:r>
          </a:p>
        </p:txBody>
      </p:sp>
      <p:sp>
        <p:nvSpPr>
          <p:cNvPr id="81924" name="Oval 4"/>
          <p:cNvSpPr>
            <a:spLocks noChangeArrowheads="1"/>
          </p:cNvSpPr>
          <p:nvPr/>
        </p:nvSpPr>
        <p:spPr bwMode="auto">
          <a:xfrm>
            <a:off x="838200" y="3124200"/>
            <a:ext cx="990600" cy="2743200"/>
          </a:xfrm>
          <a:prstGeom prst="ellipse">
            <a:avLst/>
          </a:prstGeom>
          <a:noFill/>
          <a:ln w="76200">
            <a:solidFill>
              <a:srgbClr val="800080"/>
            </a:solidFill>
            <a:round/>
            <a:headEnd/>
            <a:tailEnd/>
          </a:ln>
          <a:extLst>
            <a:ext uri="{909E8E84-426E-40dd-AFC4-6F175D3DCCD1}">
              <a14:hiddenFill xmlns:a14="http://schemas.microsoft.com/office/drawing/2010/main">
                <a:solidFill>
                  <a:schemeClr val="accent1"/>
                </a:solidFill>
              </a14:hiddenFill>
            </a:ext>
          </a:extLst>
        </p:spPr>
        <p:txBody>
          <a:bodyPr wrap="none" lIns="91427" tIns="45714" rIns="91427" bIns="45714" anchor="ctr"/>
          <a:lstStyle/>
          <a:p>
            <a:pPr eaLnBrk="0" hangingPunct="0"/>
            <a:endParaRPr lang="en-US">
              <a:solidFill>
                <a:srgbClr val="000000"/>
              </a:solidFill>
              <a:latin typeface="Arial" charset="0"/>
            </a:endParaRPr>
          </a:p>
        </p:txBody>
      </p:sp>
      <p:sp>
        <p:nvSpPr>
          <p:cNvPr id="81925" name="Oval 5"/>
          <p:cNvSpPr>
            <a:spLocks noChangeArrowheads="1"/>
          </p:cNvSpPr>
          <p:nvPr/>
        </p:nvSpPr>
        <p:spPr bwMode="auto">
          <a:xfrm>
            <a:off x="5943601" y="4114801"/>
            <a:ext cx="990600" cy="1371600"/>
          </a:xfrm>
          <a:prstGeom prst="ellipse">
            <a:avLst/>
          </a:prstGeom>
          <a:noFill/>
          <a:ln w="76200">
            <a:solidFill>
              <a:srgbClr val="FFFF00"/>
            </a:solidFill>
            <a:round/>
            <a:headEnd/>
            <a:tailEnd/>
          </a:ln>
          <a:extLst>
            <a:ext uri="{909E8E84-426E-40dd-AFC4-6F175D3DCCD1}">
              <a14:hiddenFill xmlns:a14="http://schemas.microsoft.com/office/drawing/2010/main">
                <a:solidFill>
                  <a:schemeClr val="accent1"/>
                </a:solidFill>
              </a14:hiddenFill>
            </a:ext>
          </a:extLst>
        </p:spPr>
        <p:txBody>
          <a:bodyPr wrap="none" lIns="91427" tIns="45714" rIns="91427" bIns="45714" anchor="ctr"/>
          <a:lstStyle/>
          <a:p>
            <a:pPr eaLnBrk="0" hangingPunct="0"/>
            <a:endParaRPr lang="en-US">
              <a:solidFill>
                <a:srgbClr val="000000"/>
              </a:solidFill>
              <a:latin typeface="Arial" charset="0"/>
            </a:endParaRPr>
          </a:p>
        </p:txBody>
      </p:sp>
      <p:sp>
        <p:nvSpPr>
          <p:cNvPr id="81926" name="Text Box 6"/>
          <p:cNvSpPr txBox="1">
            <a:spLocks noChangeArrowheads="1"/>
          </p:cNvSpPr>
          <p:nvPr/>
        </p:nvSpPr>
        <p:spPr bwMode="auto">
          <a:xfrm>
            <a:off x="2954339" y="4191002"/>
            <a:ext cx="505258" cy="1200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7200" b="1">
                <a:solidFill>
                  <a:srgbClr val="FFFF00"/>
                </a:solidFill>
                <a:latin typeface="Copperplate Gothic Light" charset="0"/>
              </a:rPr>
              <a:t>[</a:t>
            </a:r>
          </a:p>
        </p:txBody>
      </p:sp>
      <p:sp>
        <p:nvSpPr>
          <p:cNvPr id="81927" name="Text Box 7"/>
          <p:cNvSpPr txBox="1">
            <a:spLocks noChangeArrowheads="1"/>
          </p:cNvSpPr>
          <p:nvPr/>
        </p:nvSpPr>
        <p:spPr bwMode="auto">
          <a:xfrm rot="10800000">
            <a:off x="8730240" y="4185359"/>
            <a:ext cx="505258" cy="1200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7200" b="1">
                <a:solidFill>
                  <a:srgbClr val="FFFF00"/>
                </a:solidFill>
                <a:latin typeface="Copperplate Gothic Light" charset="0"/>
              </a:rPr>
              <a:t>[</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1924"/>
                                        </p:tgtEl>
                                        <p:attrNameLst>
                                          <p:attrName>style.visibility</p:attrName>
                                        </p:attrNameLst>
                                      </p:cBhvr>
                                      <p:to>
                                        <p:strVal val="visible"/>
                                      </p:to>
                                    </p:set>
                                    <p:anim calcmode="lin" valueType="num">
                                      <p:cBhvr>
                                        <p:cTn id="7" dur="1000" fill="hold"/>
                                        <p:tgtEl>
                                          <p:spTgt spid="81924"/>
                                        </p:tgtEl>
                                        <p:attrNameLst>
                                          <p:attrName>ppt_w</p:attrName>
                                        </p:attrNameLst>
                                      </p:cBhvr>
                                      <p:tavLst>
                                        <p:tav tm="0">
                                          <p:val>
                                            <p:strVal val="#ppt_w*0.70"/>
                                          </p:val>
                                        </p:tav>
                                        <p:tav tm="100000">
                                          <p:val>
                                            <p:strVal val="#ppt_w"/>
                                          </p:val>
                                        </p:tav>
                                      </p:tavLst>
                                    </p:anim>
                                    <p:anim calcmode="lin" valueType="num">
                                      <p:cBhvr>
                                        <p:cTn id="8" dur="1000" fill="hold"/>
                                        <p:tgtEl>
                                          <p:spTgt spid="81924"/>
                                        </p:tgtEl>
                                        <p:attrNameLst>
                                          <p:attrName>ppt_h</p:attrName>
                                        </p:attrNameLst>
                                      </p:cBhvr>
                                      <p:tavLst>
                                        <p:tav tm="0">
                                          <p:val>
                                            <p:strVal val="#ppt_h"/>
                                          </p:val>
                                        </p:tav>
                                        <p:tav tm="100000">
                                          <p:val>
                                            <p:strVal val="#ppt_h"/>
                                          </p:val>
                                        </p:tav>
                                      </p:tavLst>
                                    </p:anim>
                                    <p:animEffect transition="in" filter="fade">
                                      <p:cBhvr>
                                        <p:cTn id="9" dur="1000"/>
                                        <p:tgtEl>
                                          <p:spTgt spid="8192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1925"/>
                                        </p:tgtEl>
                                        <p:attrNameLst>
                                          <p:attrName>style.visibility</p:attrName>
                                        </p:attrNameLst>
                                      </p:cBhvr>
                                      <p:to>
                                        <p:strVal val="visible"/>
                                      </p:to>
                                    </p:set>
                                    <p:anim calcmode="lin" valueType="num">
                                      <p:cBhvr>
                                        <p:cTn id="14" dur="1000" fill="hold"/>
                                        <p:tgtEl>
                                          <p:spTgt spid="81925"/>
                                        </p:tgtEl>
                                        <p:attrNameLst>
                                          <p:attrName>ppt_w</p:attrName>
                                        </p:attrNameLst>
                                      </p:cBhvr>
                                      <p:tavLst>
                                        <p:tav tm="0">
                                          <p:val>
                                            <p:strVal val="#ppt_w*0.70"/>
                                          </p:val>
                                        </p:tav>
                                        <p:tav tm="100000">
                                          <p:val>
                                            <p:strVal val="#ppt_w"/>
                                          </p:val>
                                        </p:tav>
                                      </p:tavLst>
                                    </p:anim>
                                    <p:anim calcmode="lin" valueType="num">
                                      <p:cBhvr>
                                        <p:cTn id="15" dur="1000" fill="hold"/>
                                        <p:tgtEl>
                                          <p:spTgt spid="81925"/>
                                        </p:tgtEl>
                                        <p:attrNameLst>
                                          <p:attrName>ppt_h</p:attrName>
                                        </p:attrNameLst>
                                      </p:cBhvr>
                                      <p:tavLst>
                                        <p:tav tm="0">
                                          <p:val>
                                            <p:strVal val="#ppt_h"/>
                                          </p:val>
                                        </p:tav>
                                        <p:tav tm="100000">
                                          <p:val>
                                            <p:strVal val="#ppt_h"/>
                                          </p:val>
                                        </p:tav>
                                      </p:tavLst>
                                    </p:anim>
                                    <p:animEffect transition="in" filter="fade">
                                      <p:cBhvr>
                                        <p:cTn id="16" dur="1000"/>
                                        <p:tgtEl>
                                          <p:spTgt spid="81925"/>
                                        </p:tgtEl>
                                      </p:cBhvr>
                                    </p:animEffect>
                                  </p:childTnLst>
                                </p:cTn>
                              </p:par>
                            </p:childTnLst>
                          </p:cTn>
                        </p:par>
                        <p:par>
                          <p:cTn id="17" fill="hold" nodeType="afterGroup">
                            <p:stCondLst>
                              <p:cond delay="1000"/>
                            </p:stCondLst>
                            <p:childTnLst>
                              <p:par>
                                <p:cTn id="18" presetID="2" presetClass="entr" presetSubtype="4" fill="hold" grpId="0" nodeType="afterEffect">
                                  <p:stCondLst>
                                    <p:cond delay="0"/>
                                  </p:stCondLst>
                                  <p:childTnLst>
                                    <p:set>
                                      <p:cBhvr>
                                        <p:cTn id="19" dur="1" fill="hold">
                                          <p:stCondLst>
                                            <p:cond delay="0"/>
                                          </p:stCondLst>
                                        </p:cTn>
                                        <p:tgtEl>
                                          <p:spTgt spid="81926"/>
                                        </p:tgtEl>
                                        <p:attrNameLst>
                                          <p:attrName>style.visibility</p:attrName>
                                        </p:attrNameLst>
                                      </p:cBhvr>
                                      <p:to>
                                        <p:strVal val="visible"/>
                                      </p:to>
                                    </p:set>
                                    <p:anim calcmode="lin" valueType="num">
                                      <p:cBhvr additive="base">
                                        <p:cTn id="20" dur="500" fill="hold"/>
                                        <p:tgtEl>
                                          <p:spTgt spid="81926"/>
                                        </p:tgtEl>
                                        <p:attrNameLst>
                                          <p:attrName>ppt_x</p:attrName>
                                        </p:attrNameLst>
                                      </p:cBhvr>
                                      <p:tavLst>
                                        <p:tav tm="0">
                                          <p:val>
                                            <p:strVal val="#ppt_x"/>
                                          </p:val>
                                        </p:tav>
                                        <p:tav tm="100000">
                                          <p:val>
                                            <p:strVal val="#ppt_x"/>
                                          </p:val>
                                        </p:tav>
                                      </p:tavLst>
                                    </p:anim>
                                    <p:anim calcmode="lin" valueType="num">
                                      <p:cBhvr additive="base">
                                        <p:cTn id="21" dur="500" fill="hold"/>
                                        <p:tgtEl>
                                          <p:spTgt spid="81926"/>
                                        </p:tgtEl>
                                        <p:attrNameLst>
                                          <p:attrName>ppt_y</p:attrName>
                                        </p:attrNameLst>
                                      </p:cBhvr>
                                      <p:tavLst>
                                        <p:tav tm="0">
                                          <p:val>
                                            <p:strVal val="1+#ppt_h/2"/>
                                          </p:val>
                                        </p:tav>
                                        <p:tav tm="100000">
                                          <p:val>
                                            <p:strVal val="#ppt_y"/>
                                          </p:val>
                                        </p:tav>
                                      </p:tavLst>
                                    </p:anim>
                                  </p:childTnLst>
                                </p:cTn>
                              </p:par>
                            </p:childTnLst>
                          </p:cTn>
                        </p:par>
                        <p:par>
                          <p:cTn id="22" fill="hold" nodeType="afterGroup">
                            <p:stCondLst>
                              <p:cond delay="1500"/>
                            </p:stCondLst>
                            <p:childTnLst>
                              <p:par>
                                <p:cTn id="23" presetID="2" presetClass="entr" presetSubtype="4" fill="hold" grpId="0" nodeType="afterEffect">
                                  <p:stCondLst>
                                    <p:cond delay="0"/>
                                  </p:stCondLst>
                                  <p:childTnLst>
                                    <p:set>
                                      <p:cBhvr>
                                        <p:cTn id="24" dur="1" fill="hold">
                                          <p:stCondLst>
                                            <p:cond delay="0"/>
                                          </p:stCondLst>
                                        </p:cTn>
                                        <p:tgtEl>
                                          <p:spTgt spid="81927"/>
                                        </p:tgtEl>
                                        <p:attrNameLst>
                                          <p:attrName>style.visibility</p:attrName>
                                        </p:attrNameLst>
                                      </p:cBhvr>
                                      <p:to>
                                        <p:strVal val="visible"/>
                                      </p:to>
                                    </p:set>
                                    <p:anim calcmode="lin" valueType="num">
                                      <p:cBhvr additive="base">
                                        <p:cTn id="25" dur="500" fill="hold"/>
                                        <p:tgtEl>
                                          <p:spTgt spid="81927"/>
                                        </p:tgtEl>
                                        <p:attrNameLst>
                                          <p:attrName>ppt_x</p:attrName>
                                        </p:attrNameLst>
                                      </p:cBhvr>
                                      <p:tavLst>
                                        <p:tav tm="0">
                                          <p:val>
                                            <p:strVal val="#ppt_x"/>
                                          </p:val>
                                        </p:tav>
                                        <p:tav tm="100000">
                                          <p:val>
                                            <p:strVal val="#ppt_x"/>
                                          </p:val>
                                        </p:tav>
                                      </p:tavLst>
                                    </p:anim>
                                    <p:anim calcmode="lin" valueType="num">
                                      <p:cBhvr additive="base">
                                        <p:cTn id="26" dur="500" fill="hold"/>
                                        <p:tgtEl>
                                          <p:spTgt spid="819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animBg="1"/>
      <p:bldP spid="81925" grpId="0" animBg="1"/>
      <p:bldP spid="81926" grpId="0"/>
      <p:bldP spid="81927" grpId="0"/>
    </p:bldLst>
  </p:timing>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73793" name="Picture 2" descr="DSS"/>
          <p:cNvPicPr>
            <a:picLocks noChangeAspect="1" noChangeArrowheads="1"/>
          </p:cNvPicPr>
          <p:nvPr/>
        </p:nvPicPr>
        <p:blipFill>
          <a:blip r:embed="rId3" cstate="screen">
            <a:lum bright="-36000"/>
            <a:extLst>
              <a:ext uri="{28A0092B-C50C-407E-A947-70E740481C1C}">
                <a14:useLocalDpi xmlns:a14="http://schemas.microsoft.com/office/drawing/2010/main"/>
              </a:ext>
            </a:extLst>
          </a:blip>
          <a:srcRect/>
          <a:stretch>
            <a:fillRect/>
          </a:stretch>
        </p:blipFill>
        <p:spPr bwMode="auto">
          <a:xfrm>
            <a:off x="4572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3794" name="Picture 3" descr="the-lord-is-my-shepherd-zoom"/>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1" y="542928"/>
            <a:ext cx="4578350" cy="631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Text Box 4"/>
          <p:cNvSpPr txBox="1">
            <a:spLocks noChangeArrowheads="1"/>
          </p:cNvSpPr>
          <p:nvPr/>
        </p:nvSpPr>
        <p:spPr bwMode="auto">
          <a:xfrm>
            <a:off x="304801" y="1203326"/>
            <a:ext cx="3810000" cy="70919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rgbClr val="FFFFFF"/>
                </a:solidFill>
              </a:rPr>
              <a:t>Pastor</a:t>
            </a:r>
            <a:endParaRPr lang="en-US" sz="3200" b="1" i="1" u="sng">
              <a:solidFill>
                <a:srgbClr val="FFFFFF"/>
              </a:solidFill>
              <a:latin typeface="Times New Roman" charset="0"/>
            </a:endParaRPr>
          </a:p>
        </p:txBody>
      </p:sp>
      <p:sp>
        <p:nvSpPr>
          <p:cNvPr id="83973" name="Rectangle 5"/>
          <p:cNvSpPr>
            <a:spLocks noGrp="1" noChangeArrowheads="1"/>
          </p:cNvSpPr>
          <p:nvPr>
            <p:ph type="title" idx="4294967295"/>
          </p:nvPr>
        </p:nvSpPr>
        <p:spPr>
          <a:xfrm>
            <a:off x="0" y="0"/>
            <a:ext cx="9144000" cy="838200"/>
          </a:xfrm>
          <a:gradFill rotWithShape="0">
            <a:gsLst>
              <a:gs pos="0">
                <a:schemeClr val="accent2">
                  <a:gamma/>
                  <a:shade val="46275"/>
                  <a:invGamma/>
                </a:schemeClr>
              </a:gs>
              <a:gs pos="100000">
                <a:schemeClr val="accent2"/>
              </a:gs>
            </a:gsLst>
            <a:path path="shape">
              <a:fillToRect l="50000" t="50000" r="50000" b="50000"/>
            </a:path>
          </a:gradFill>
          <a:effectLst>
            <a:outerShdw blurRad="63500" dist="35921" dir="2700000" algn="ctr" rotWithShape="0">
              <a:schemeClr val="tx1">
                <a:alpha val="74998"/>
              </a:schemeClr>
            </a:outerShdw>
          </a:effectLst>
        </p:spPr>
        <p:txBody>
          <a:bodyPr/>
          <a:lstStyle/>
          <a:p>
            <a:pPr eaLnBrk="1" hangingPunct="1">
              <a:defRPr/>
            </a:pPr>
            <a:r>
              <a:rPr lang="en-US" dirty="0" smtClean="0"/>
              <a:t>The Only </a:t>
            </a:r>
            <a:r>
              <a:rPr lang="ru-RU" altLang="ja-JP" dirty="0" smtClean="0"/>
              <a:t>"</a:t>
            </a:r>
            <a:r>
              <a:rPr lang="en-US" dirty="0" smtClean="0"/>
              <a:t>Dual</a:t>
            </a:r>
            <a:r>
              <a:rPr lang="ru-RU" altLang="ja-JP" dirty="0" smtClean="0"/>
              <a:t>"</a:t>
            </a:r>
            <a:r>
              <a:rPr lang="en-US" dirty="0" smtClean="0"/>
              <a:t> Gift</a:t>
            </a:r>
          </a:p>
        </p:txBody>
      </p:sp>
      <p:sp>
        <p:nvSpPr>
          <p:cNvPr id="83974" name="Text Box 6"/>
          <p:cNvSpPr txBox="1">
            <a:spLocks noChangeArrowheads="1"/>
          </p:cNvSpPr>
          <p:nvPr/>
        </p:nvSpPr>
        <p:spPr bwMode="auto">
          <a:xfrm>
            <a:off x="4800600" y="1203326"/>
            <a:ext cx="3657600" cy="70919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rgbClr val="FFFFFF"/>
                </a:solidFill>
              </a:rPr>
              <a:t>Teacher</a:t>
            </a:r>
            <a:endParaRPr lang="en-US" sz="3200" b="1" i="1" u="sng">
              <a:solidFill>
                <a:srgbClr val="FFFFFF"/>
              </a:solidFill>
              <a:latin typeface="Times New Roman" charset="0"/>
            </a:endParaRPr>
          </a:p>
        </p:txBody>
      </p:sp>
      <p:sp>
        <p:nvSpPr>
          <p:cNvPr id="83975" name="Text Box 7"/>
          <p:cNvSpPr txBox="1">
            <a:spLocks noChangeArrowheads="1"/>
          </p:cNvSpPr>
          <p:nvPr/>
        </p:nvSpPr>
        <p:spPr bwMode="auto">
          <a:xfrm>
            <a:off x="304801" y="2209800"/>
            <a:ext cx="3810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Protection</a:t>
            </a:r>
            <a:endParaRPr lang="en-US" sz="2800" b="1" i="1">
              <a:solidFill>
                <a:srgbClr val="FFFFFF"/>
              </a:solidFill>
              <a:latin typeface="Times New Roman" charset="0"/>
            </a:endParaRPr>
          </a:p>
        </p:txBody>
      </p:sp>
      <p:sp>
        <p:nvSpPr>
          <p:cNvPr id="83976" name="Text Box 8"/>
          <p:cNvSpPr txBox="1">
            <a:spLocks noChangeArrowheads="1"/>
          </p:cNvSpPr>
          <p:nvPr/>
        </p:nvSpPr>
        <p:spPr bwMode="auto">
          <a:xfrm>
            <a:off x="4800600" y="2209800"/>
            <a:ext cx="3657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Study</a:t>
            </a:r>
            <a:endParaRPr lang="en-US" sz="2800" b="1" i="1">
              <a:solidFill>
                <a:srgbClr val="FFFFFF"/>
              </a:solidFill>
              <a:latin typeface="Times New Roman" charset="0"/>
            </a:endParaRPr>
          </a:p>
        </p:txBody>
      </p:sp>
      <p:sp>
        <p:nvSpPr>
          <p:cNvPr id="83977" name="Text Box 9"/>
          <p:cNvSpPr txBox="1">
            <a:spLocks noChangeArrowheads="1"/>
          </p:cNvSpPr>
          <p:nvPr/>
        </p:nvSpPr>
        <p:spPr bwMode="auto">
          <a:xfrm>
            <a:off x="304801" y="3200400"/>
            <a:ext cx="3810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Discipline</a:t>
            </a:r>
            <a:endParaRPr lang="en-US" sz="2800" b="1" i="1">
              <a:solidFill>
                <a:srgbClr val="FFFFFF"/>
              </a:solidFill>
              <a:latin typeface="Times New Roman" charset="0"/>
            </a:endParaRPr>
          </a:p>
        </p:txBody>
      </p:sp>
      <p:sp>
        <p:nvSpPr>
          <p:cNvPr id="83978" name="Text Box 10"/>
          <p:cNvSpPr txBox="1">
            <a:spLocks noChangeArrowheads="1"/>
          </p:cNvSpPr>
          <p:nvPr/>
        </p:nvSpPr>
        <p:spPr bwMode="auto">
          <a:xfrm>
            <a:off x="4800600" y="3200400"/>
            <a:ext cx="3657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Instruction</a:t>
            </a:r>
            <a:endParaRPr lang="en-US" sz="2800" b="1" i="1">
              <a:solidFill>
                <a:srgbClr val="FFFFFF"/>
              </a:solidFill>
              <a:latin typeface="Times New Roman" charset="0"/>
            </a:endParaRPr>
          </a:p>
        </p:txBody>
      </p:sp>
      <p:sp>
        <p:nvSpPr>
          <p:cNvPr id="83979" name="Text Box 11"/>
          <p:cNvSpPr txBox="1">
            <a:spLocks noChangeArrowheads="1"/>
          </p:cNvSpPr>
          <p:nvPr/>
        </p:nvSpPr>
        <p:spPr bwMode="auto">
          <a:xfrm>
            <a:off x="304801" y="4191000"/>
            <a:ext cx="3810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Leading</a:t>
            </a:r>
            <a:endParaRPr lang="en-US" sz="2800" b="1" i="1">
              <a:solidFill>
                <a:srgbClr val="FFFFFF"/>
              </a:solidFill>
              <a:latin typeface="Times New Roman" charset="0"/>
            </a:endParaRPr>
          </a:p>
        </p:txBody>
      </p:sp>
      <p:sp>
        <p:nvSpPr>
          <p:cNvPr id="83980" name="Text Box 12"/>
          <p:cNvSpPr txBox="1">
            <a:spLocks noChangeArrowheads="1"/>
          </p:cNvSpPr>
          <p:nvPr/>
        </p:nvSpPr>
        <p:spPr bwMode="auto">
          <a:xfrm>
            <a:off x="4800600" y="4191000"/>
            <a:ext cx="3657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Applying</a:t>
            </a:r>
            <a:endParaRPr lang="en-US" sz="2800" b="1" i="1">
              <a:solidFill>
                <a:srgbClr val="FFFFFF"/>
              </a:solidFill>
              <a:latin typeface="Times New Roman" charset="0"/>
            </a:endParaRPr>
          </a:p>
        </p:txBody>
      </p:sp>
      <p:sp>
        <p:nvSpPr>
          <p:cNvPr id="83981" name="Text Box 13"/>
          <p:cNvSpPr txBox="1">
            <a:spLocks noChangeArrowheads="1"/>
          </p:cNvSpPr>
          <p:nvPr/>
        </p:nvSpPr>
        <p:spPr bwMode="auto">
          <a:xfrm>
            <a:off x="304801" y="5181600"/>
            <a:ext cx="3810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Caring</a:t>
            </a:r>
            <a:endParaRPr lang="en-US" sz="2800" b="1" i="1">
              <a:solidFill>
                <a:srgbClr val="FFFFFF"/>
              </a:solidFill>
              <a:latin typeface="Times New Roman" charset="0"/>
            </a:endParaRPr>
          </a:p>
        </p:txBody>
      </p:sp>
      <p:sp>
        <p:nvSpPr>
          <p:cNvPr id="83982" name="Text Box 14"/>
          <p:cNvSpPr txBox="1">
            <a:spLocks noChangeArrowheads="1"/>
          </p:cNvSpPr>
          <p:nvPr/>
        </p:nvSpPr>
        <p:spPr bwMode="auto">
          <a:xfrm>
            <a:off x="4800600" y="5181600"/>
            <a:ext cx="3657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Warning</a:t>
            </a:r>
            <a:endParaRPr lang="en-US" sz="2800" b="1" i="1">
              <a:solidFill>
                <a:srgbClr val="FFFFFF"/>
              </a:solidFill>
              <a:latin typeface="Times New Roman"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3975"/>
                                        </p:tgtEl>
                                        <p:attrNameLst>
                                          <p:attrName>style.visibility</p:attrName>
                                        </p:attrNameLst>
                                      </p:cBhvr>
                                      <p:to>
                                        <p:strVal val="visible"/>
                                      </p:to>
                                    </p:set>
                                    <p:anim calcmode="lin" valueType="num">
                                      <p:cBhvr>
                                        <p:cTn id="7" dur="1000" fill="hold"/>
                                        <p:tgtEl>
                                          <p:spTgt spid="83975"/>
                                        </p:tgtEl>
                                        <p:attrNameLst>
                                          <p:attrName>ppt_w</p:attrName>
                                        </p:attrNameLst>
                                      </p:cBhvr>
                                      <p:tavLst>
                                        <p:tav tm="0">
                                          <p:val>
                                            <p:fltVal val="0"/>
                                          </p:val>
                                        </p:tav>
                                        <p:tav tm="100000">
                                          <p:val>
                                            <p:strVal val="#ppt_w"/>
                                          </p:val>
                                        </p:tav>
                                      </p:tavLst>
                                    </p:anim>
                                    <p:anim calcmode="lin" valueType="num">
                                      <p:cBhvr>
                                        <p:cTn id="8" dur="1000" fill="hold"/>
                                        <p:tgtEl>
                                          <p:spTgt spid="83975"/>
                                        </p:tgtEl>
                                        <p:attrNameLst>
                                          <p:attrName>ppt_h</p:attrName>
                                        </p:attrNameLst>
                                      </p:cBhvr>
                                      <p:tavLst>
                                        <p:tav tm="0">
                                          <p:val>
                                            <p:fltVal val="0"/>
                                          </p:val>
                                        </p:tav>
                                        <p:tav tm="100000">
                                          <p:val>
                                            <p:strVal val="#ppt_h"/>
                                          </p:val>
                                        </p:tav>
                                      </p:tavLst>
                                    </p:anim>
                                    <p:anim calcmode="lin" valueType="num">
                                      <p:cBhvr>
                                        <p:cTn id="9" dur="1000" fill="hold"/>
                                        <p:tgtEl>
                                          <p:spTgt spid="8397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397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83976"/>
                                        </p:tgtEl>
                                        <p:attrNameLst>
                                          <p:attrName>style.visibility</p:attrName>
                                        </p:attrNameLst>
                                      </p:cBhvr>
                                      <p:to>
                                        <p:strVal val="visible"/>
                                      </p:to>
                                    </p:set>
                                    <p:anim calcmode="lin" valueType="num">
                                      <p:cBhvr>
                                        <p:cTn id="15" dur="1000" fill="hold"/>
                                        <p:tgtEl>
                                          <p:spTgt spid="83976"/>
                                        </p:tgtEl>
                                        <p:attrNameLst>
                                          <p:attrName>ppt_w</p:attrName>
                                        </p:attrNameLst>
                                      </p:cBhvr>
                                      <p:tavLst>
                                        <p:tav tm="0">
                                          <p:val>
                                            <p:fltVal val="0"/>
                                          </p:val>
                                        </p:tav>
                                        <p:tav tm="100000">
                                          <p:val>
                                            <p:strVal val="#ppt_w"/>
                                          </p:val>
                                        </p:tav>
                                      </p:tavLst>
                                    </p:anim>
                                    <p:anim calcmode="lin" valueType="num">
                                      <p:cBhvr>
                                        <p:cTn id="16" dur="1000" fill="hold"/>
                                        <p:tgtEl>
                                          <p:spTgt spid="83976"/>
                                        </p:tgtEl>
                                        <p:attrNameLst>
                                          <p:attrName>ppt_h</p:attrName>
                                        </p:attrNameLst>
                                      </p:cBhvr>
                                      <p:tavLst>
                                        <p:tav tm="0">
                                          <p:val>
                                            <p:fltVal val="0"/>
                                          </p:val>
                                        </p:tav>
                                        <p:tav tm="100000">
                                          <p:val>
                                            <p:strVal val="#ppt_h"/>
                                          </p:val>
                                        </p:tav>
                                      </p:tavLst>
                                    </p:anim>
                                    <p:anim calcmode="lin" valueType="num">
                                      <p:cBhvr>
                                        <p:cTn id="17" dur="1000" fill="hold"/>
                                        <p:tgtEl>
                                          <p:spTgt spid="8397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397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83977"/>
                                        </p:tgtEl>
                                        <p:attrNameLst>
                                          <p:attrName>style.visibility</p:attrName>
                                        </p:attrNameLst>
                                      </p:cBhvr>
                                      <p:to>
                                        <p:strVal val="visible"/>
                                      </p:to>
                                    </p:set>
                                    <p:anim calcmode="lin" valueType="num">
                                      <p:cBhvr>
                                        <p:cTn id="23" dur="1000" fill="hold"/>
                                        <p:tgtEl>
                                          <p:spTgt spid="83977"/>
                                        </p:tgtEl>
                                        <p:attrNameLst>
                                          <p:attrName>ppt_w</p:attrName>
                                        </p:attrNameLst>
                                      </p:cBhvr>
                                      <p:tavLst>
                                        <p:tav tm="0">
                                          <p:val>
                                            <p:fltVal val="0"/>
                                          </p:val>
                                        </p:tav>
                                        <p:tav tm="100000">
                                          <p:val>
                                            <p:strVal val="#ppt_w"/>
                                          </p:val>
                                        </p:tav>
                                      </p:tavLst>
                                    </p:anim>
                                    <p:anim calcmode="lin" valueType="num">
                                      <p:cBhvr>
                                        <p:cTn id="24" dur="1000" fill="hold"/>
                                        <p:tgtEl>
                                          <p:spTgt spid="83977"/>
                                        </p:tgtEl>
                                        <p:attrNameLst>
                                          <p:attrName>ppt_h</p:attrName>
                                        </p:attrNameLst>
                                      </p:cBhvr>
                                      <p:tavLst>
                                        <p:tav tm="0">
                                          <p:val>
                                            <p:fltVal val="0"/>
                                          </p:val>
                                        </p:tav>
                                        <p:tav tm="100000">
                                          <p:val>
                                            <p:strVal val="#ppt_h"/>
                                          </p:val>
                                        </p:tav>
                                      </p:tavLst>
                                    </p:anim>
                                    <p:anim calcmode="lin" valueType="num">
                                      <p:cBhvr>
                                        <p:cTn id="25" dur="1000" fill="hold"/>
                                        <p:tgtEl>
                                          <p:spTgt spid="8397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8397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83978"/>
                                        </p:tgtEl>
                                        <p:attrNameLst>
                                          <p:attrName>style.visibility</p:attrName>
                                        </p:attrNameLst>
                                      </p:cBhvr>
                                      <p:to>
                                        <p:strVal val="visible"/>
                                      </p:to>
                                    </p:set>
                                    <p:anim calcmode="lin" valueType="num">
                                      <p:cBhvr>
                                        <p:cTn id="31" dur="1000" fill="hold"/>
                                        <p:tgtEl>
                                          <p:spTgt spid="83978"/>
                                        </p:tgtEl>
                                        <p:attrNameLst>
                                          <p:attrName>ppt_w</p:attrName>
                                        </p:attrNameLst>
                                      </p:cBhvr>
                                      <p:tavLst>
                                        <p:tav tm="0">
                                          <p:val>
                                            <p:fltVal val="0"/>
                                          </p:val>
                                        </p:tav>
                                        <p:tav tm="100000">
                                          <p:val>
                                            <p:strVal val="#ppt_w"/>
                                          </p:val>
                                        </p:tav>
                                      </p:tavLst>
                                    </p:anim>
                                    <p:anim calcmode="lin" valueType="num">
                                      <p:cBhvr>
                                        <p:cTn id="32" dur="1000" fill="hold"/>
                                        <p:tgtEl>
                                          <p:spTgt spid="83978"/>
                                        </p:tgtEl>
                                        <p:attrNameLst>
                                          <p:attrName>ppt_h</p:attrName>
                                        </p:attrNameLst>
                                      </p:cBhvr>
                                      <p:tavLst>
                                        <p:tav tm="0">
                                          <p:val>
                                            <p:fltVal val="0"/>
                                          </p:val>
                                        </p:tav>
                                        <p:tav tm="100000">
                                          <p:val>
                                            <p:strVal val="#ppt_h"/>
                                          </p:val>
                                        </p:tav>
                                      </p:tavLst>
                                    </p:anim>
                                    <p:anim calcmode="lin" valueType="num">
                                      <p:cBhvr>
                                        <p:cTn id="33" dur="1000" fill="hold"/>
                                        <p:tgtEl>
                                          <p:spTgt spid="8397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839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83979"/>
                                        </p:tgtEl>
                                        <p:attrNameLst>
                                          <p:attrName>style.visibility</p:attrName>
                                        </p:attrNameLst>
                                      </p:cBhvr>
                                      <p:to>
                                        <p:strVal val="visible"/>
                                      </p:to>
                                    </p:set>
                                    <p:anim calcmode="lin" valueType="num">
                                      <p:cBhvr>
                                        <p:cTn id="39" dur="1000" fill="hold"/>
                                        <p:tgtEl>
                                          <p:spTgt spid="83979"/>
                                        </p:tgtEl>
                                        <p:attrNameLst>
                                          <p:attrName>ppt_w</p:attrName>
                                        </p:attrNameLst>
                                      </p:cBhvr>
                                      <p:tavLst>
                                        <p:tav tm="0">
                                          <p:val>
                                            <p:fltVal val="0"/>
                                          </p:val>
                                        </p:tav>
                                        <p:tav tm="100000">
                                          <p:val>
                                            <p:strVal val="#ppt_w"/>
                                          </p:val>
                                        </p:tav>
                                      </p:tavLst>
                                    </p:anim>
                                    <p:anim calcmode="lin" valueType="num">
                                      <p:cBhvr>
                                        <p:cTn id="40" dur="1000" fill="hold"/>
                                        <p:tgtEl>
                                          <p:spTgt spid="83979"/>
                                        </p:tgtEl>
                                        <p:attrNameLst>
                                          <p:attrName>ppt_h</p:attrName>
                                        </p:attrNameLst>
                                      </p:cBhvr>
                                      <p:tavLst>
                                        <p:tav tm="0">
                                          <p:val>
                                            <p:fltVal val="0"/>
                                          </p:val>
                                        </p:tav>
                                        <p:tav tm="100000">
                                          <p:val>
                                            <p:strVal val="#ppt_h"/>
                                          </p:val>
                                        </p:tav>
                                      </p:tavLst>
                                    </p:anim>
                                    <p:anim calcmode="lin" valueType="num">
                                      <p:cBhvr>
                                        <p:cTn id="41" dur="1000" fill="hold"/>
                                        <p:tgtEl>
                                          <p:spTgt spid="8397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839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83980"/>
                                        </p:tgtEl>
                                        <p:attrNameLst>
                                          <p:attrName>style.visibility</p:attrName>
                                        </p:attrNameLst>
                                      </p:cBhvr>
                                      <p:to>
                                        <p:strVal val="visible"/>
                                      </p:to>
                                    </p:set>
                                    <p:anim calcmode="lin" valueType="num">
                                      <p:cBhvr>
                                        <p:cTn id="47" dur="1000" fill="hold"/>
                                        <p:tgtEl>
                                          <p:spTgt spid="83980"/>
                                        </p:tgtEl>
                                        <p:attrNameLst>
                                          <p:attrName>ppt_w</p:attrName>
                                        </p:attrNameLst>
                                      </p:cBhvr>
                                      <p:tavLst>
                                        <p:tav tm="0">
                                          <p:val>
                                            <p:fltVal val="0"/>
                                          </p:val>
                                        </p:tav>
                                        <p:tav tm="100000">
                                          <p:val>
                                            <p:strVal val="#ppt_w"/>
                                          </p:val>
                                        </p:tav>
                                      </p:tavLst>
                                    </p:anim>
                                    <p:anim calcmode="lin" valueType="num">
                                      <p:cBhvr>
                                        <p:cTn id="48" dur="1000" fill="hold"/>
                                        <p:tgtEl>
                                          <p:spTgt spid="83980"/>
                                        </p:tgtEl>
                                        <p:attrNameLst>
                                          <p:attrName>ppt_h</p:attrName>
                                        </p:attrNameLst>
                                      </p:cBhvr>
                                      <p:tavLst>
                                        <p:tav tm="0">
                                          <p:val>
                                            <p:fltVal val="0"/>
                                          </p:val>
                                        </p:tav>
                                        <p:tav tm="100000">
                                          <p:val>
                                            <p:strVal val="#ppt_h"/>
                                          </p:val>
                                        </p:tav>
                                      </p:tavLst>
                                    </p:anim>
                                    <p:anim calcmode="lin" valueType="num">
                                      <p:cBhvr>
                                        <p:cTn id="49" dur="1000" fill="hold"/>
                                        <p:tgtEl>
                                          <p:spTgt spid="8398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839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83981"/>
                                        </p:tgtEl>
                                        <p:attrNameLst>
                                          <p:attrName>style.visibility</p:attrName>
                                        </p:attrNameLst>
                                      </p:cBhvr>
                                      <p:to>
                                        <p:strVal val="visible"/>
                                      </p:to>
                                    </p:set>
                                    <p:anim calcmode="lin" valueType="num">
                                      <p:cBhvr>
                                        <p:cTn id="55" dur="1000" fill="hold"/>
                                        <p:tgtEl>
                                          <p:spTgt spid="83981"/>
                                        </p:tgtEl>
                                        <p:attrNameLst>
                                          <p:attrName>ppt_w</p:attrName>
                                        </p:attrNameLst>
                                      </p:cBhvr>
                                      <p:tavLst>
                                        <p:tav tm="0">
                                          <p:val>
                                            <p:fltVal val="0"/>
                                          </p:val>
                                        </p:tav>
                                        <p:tav tm="100000">
                                          <p:val>
                                            <p:strVal val="#ppt_w"/>
                                          </p:val>
                                        </p:tav>
                                      </p:tavLst>
                                    </p:anim>
                                    <p:anim calcmode="lin" valueType="num">
                                      <p:cBhvr>
                                        <p:cTn id="56" dur="1000" fill="hold"/>
                                        <p:tgtEl>
                                          <p:spTgt spid="83981"/>
                                        </p:tgtEl>
                                        <p:attrNameLst>
                                          <p:attrName>ppt_h</p:attrName>
                                        </p:attrNameLst>
                                      </p:cBhvr>
                                      <p:tavLst>
                                        <p:tav tm="0">
                                          <p:val>
                                            <p:fltVal val="0"/>
                                          </p:val>
                                        </p:tav>
                                        <p:tav tm="100000">
                                          <p:val>
                                            <p:strVal val="#ppt_h"/>
                                          </p:val>
                                        </p:tav>
                                      </p:tavLst>
                                    </p:anim>
                                    <p:anim calcmode="lin" valueType="num">
                                      <p:cBhvr>
                                        <p:cTn id="57" dur="1000" fill="hold"/>
                                        <p:tgtEl>
                                          <p:spTgt spid="83981"/>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839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83982"/>
                                        </p:tgtEl>
                                        <p:attrNameLst>
                                          <p:attrName>style.visibility</p:attrName>
                                        </p:attrNameLst>
                                      </p:cBhvr>
                                      <p:to>
                                        <p:strVal val="visible"/>
                                      </p:to>
                                    </p:set>
                                    <p:anim calcmode="lin" valueType="num">
                                      <p:cBhvr>
                                        <p:cTn id="63" dur="1000" fill="hold"/>
                                        <p:tgtEl>
                                          <p:spTgt spid="83982"/>
                                        </p:tgtEl>
                                        <p:attrNameLst>
                                          <p:attrName>ppt_w</p:attrName>
                                        </p:attrNameLst>
                                      </p:cBhvr>
                                      <p:tavLst>
                                        <p:tav tm="0">
                                          <p:val>
                                            <p:fltVal val="0"/>
                                          </p:val>
                                        </p:tav>
                                        <p:tav tm="100000">
                                          <p:val>
                                            <p:strVal val="#ppt_w"/>
                                          </p:val>
                                        </p:tav>
                                      </p:tavLst>
                                    </p:anim>
                                    <p:anim calcmode="lin" valueType="num">
                                      <p:cBhvr>
                                        <p:cTn id="64" dur="1000" fill="hold"/>
                                        <p:tgtEl>
                                          <p:spTgt spid="83982"/>
                                        </p:tgtEl>
                                        <p:attrNameLst>
                                          <p:attrName>ppt_h</p:attrName>
                                        </p:attrNameLst>
                                      </p:cBhvr>
                                      <p:tavLst>
                                        <p:tav tm="0">
                                          <p:val>
                                            <p:fltVal val="0"/>
                                          </p:val>
                                        </p:tav>
                                        <p:tav tm="100000">
                                          <p:val>
                                            <p:strVal val="#ppt_h"/>
                                          </p:val>
                                        </p:tav>
                                      </p:tavLst>
                                    </p:anim>
                                    <p:anim calcmode="lin" valueType="num">
                                      <p:cBhvr>
                                        <p:cTn id="65" dur="1000" fill="hold"/>
                                        <p:tgtEl>
                                          <p:spTgt spid="8398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8398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5" grpId="0"/>
      <p:bldP spid="83976" grpId="0"/>
      <p:bldP spid="83977" grpId="0"/>
      <p:bldP spid="83978" grpId="0"/>
      <p:bldP spid="83979" grpId="0"/>
      <p:bldP spid="83980" grpId="0"/>
      <p:bldP spid="83981" grpId="0"/>
      <p:bldP spid="8398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7" name="Picture 7" descr="Prison Bars 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4898" name="Picture 1" descr="paul priso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67441" y="2828926"/>
            <a:ext cx="30130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ChangeArrowheads="1"/>
          </p:cNvSpPr>
          <p:nvPr/>
        </p:nvSpPr>
        <p:spPr bwMode="auto">
          <a:xfrm>
            <a:off x="304800" y="1219200"/>
            <a:ext cx="8839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lstStyle/>
          <a:p>
            <a:pPr marL="358721" indent="-358721">
              <a:lnSpc>
                <a:spcPct val="90000"/>
              </a:lnSpc>
              <a:spcBef>
                <a:spcPct val="20000"/>
              </a:spcBef>
              <a:buFontTx/>
              <a:buChar char="•"/>
              <a:defRPr/>
            </a:pPr>
            <a:r>
              <a:rPr lang="ko-KR" altLang="en-US" sz="2800" b="1" dirty="0" smtClean="0">
                <a:solidFill>
                  <a:srgbClr val="FFFFFF"/>
                </a:solidFill>
                <a:effectLst>
                  <a:glow rad="254000">
                    <a:srgbClr val="000000">
                      <a:alpha val="75000"/>
                    </a:srgbClr>
                  </a:glow>
                </a:effectLst>
                <a:latin typeface="Arial" charset="0"/>
                <a:cs typeface="Times New Roman"/>
              </a:rPr>
              <a:t>바울은 빌레몬서에서</a:t>
            </a:r>
            <a:r>
              <a:rPr lang="en-US" altLang="ko-KR" sz="2800" b="1" dirty="0" smtClean="0">
                <a:solidFill>
                  <a:srgbClr val="FFFFFF"/>
                </a:solidFill>
                <a:effectLst>
                  <a:glow rad="254000">
                    <a:srgbClr val="000000">
                      <a:alpha val="75000"/>
                    </a:srgbClr>
                  </a:glow>
                </a:effectLst>
                <a:latin typeface="Arial" charset="0"/>
                <a:cs typeface="Times New Roman"/>
              </a:rPr>
              <a:t> </a:t>
            </a:r>
            <a:r>
              <a:rPr lang="ko-KR" altLang="en-US" sz="2800" b="1" dirty="0" smtClean="0">
                <a:solidFill>
                  <a:srgbClr val="FFFFFF"/>
                </a:solidFill>
                <a:effectLst>
                  <a:glow rad="254000">
                    <a:srgbClr val="000000">
                      <a:alpha val="75000"/>
                    </a:srgbClr>
                  </a:glow>
                </a:effectLst>
                <a:latin typeface="Arial" charset="0"/>
                <a:cs typeface="Times New Roman"/>
              </a:rPr>
              <a:t>그가 석방될것에 대해 희망 </a:t>
            </a:r>
            <a:r>
              <a:rPr lang="en-US" sz="2800" b="1" dirty="0" smtClean="0">
                <a:solidFill>
                  <a:srgbClr val="FFFFFF"/>
                </a:solidFill>
                <a:effectLst>
                  <a:glow rad="254000">
                    <a:srgbClr val="000000">
                      <a:alpha val="75000"/>
                    </a:srgbClr>
                  </a:glow>
                </a:effectLst>
                <a:latin typeface="Arial" charset="0"/>
                <a:cs typeface="Times New Roman"/>
              </a:rPr>
              <a:t> </a:t>
            </a:r>
            <a:r>
              <a:rPr lang="en-US" sz="2800" b="1" dirty="0">
                <a:solidFill>
                  <a:srgbClr val="FFFFFF"/>
                </a:solidFill>
                <a:effectLst>
                  <a:glow rad="254000">
                    <a:srgbClr val="000000">
                      <a:alpha val="75000"/>
                    </a:srgbClr>
                  </a:glow>
                </a:effectLst>
                <a:latin typeface="Arial" charset="0"/>
                <a:cs typeface="Times New Roman"/>
              </a:rPr>
              <a:t>(</a:t>
            </a:r>
            <a:r>
              <a:rPr lang="en-US" sz="2800" b="1" dirty="0" err="1">
                <a:solidFill>
                  <a:srgbClr val="FFFFFF"/>
                </a:solidFill>
                <a:effectLst>
                  <a:glow rad="254000">
                    <a:srgbClr val="000000">
                      <a:alpha val="75000"/>
                    </a:srgbClr>
                  </a:glow>
                </a:effectLst>
                <a:latin typeface="Bwgrki"/>
                <a:cs typeface="Bwgrki"/>
              </a:rPr>
              <a:t>evlpi,zw</a:t>
            </a:r>
            <a:r>
              <a:rPr lang="en-US" sz="2800" b="1" dirty="0">
                <a:solidFill>
                  <a:srgbClr val="FFFFFF"/>
                </a:solidFill>
                <a:effectLst>
                  <a:glow rad="254000">
                    <a:srgbClr val="000000">
                      <a:alpha val="75000"/>
                    </a:srgbClr>
                  </a:glow>
                </a:effectLst>
                <a:latin typeface="Arial" charset="0"/>
                <a:cs typeface="Times New Roman"/>
              </a:rPr>
              <a:t> </a:t>
            </a:r>
            <a:r>
              <a:rPr lang="en-US" sz="2800" b="1" dirty="0" smtClean="0">
                <a:solidFill>
                  <a:srgbClr val="FFFFFF"/>
                </a:solidFill>
                <a:effectLst>
                  <a:glow rad="254000">
                    <a:srgbClr val="000000">
                      <a:alpha val="75000"/>
                    </a:srgbClr>
                  </a:glow>
                </a:effectLst>
                <a:latin typeface="Arial" charset="0"/>
                <a:cs typeface="Times New Roman"/>
              </a:rPr>
              <a:t>= </a:t>
            </a:r>
            <a:r>
              <a:rPr lang="ko-KR" altLang="en-US" sz="2800" b="1" dirty="0" smtClean="0">
                <a:solidFill>
                  <a:srgbClr val="FFFFFF"/>
                </a:solidFill>
                <a:effectLst>
                  <a:glow rad="254000">
                    <a:srgbClr val="000000">
                      <a:alpha val="75000"/>
                    </a:srgbClr>
                  </a:glow>
                </a:effectLst>
                <a:latin typeface="Arial" charset="0"/>
                <a:cs typeface="Times New Roman"/>
              </a:rPr>
              <a:t>희망</a:t>
            </a:r>
            <a:r>
              <a:rPr lang="en-US" sz="2800" b="1" dirty="0" smtClean="0">
                <a:solidFill>
                  <a:srgbClr val="FFFFFF"/>
                </a:solidFill>
                <a:effectLst>
                  <a:glow rad="254000">
                    <a:srgbClr val="000000">
                      <a:alpha val="75000"/>
                    </a:srgbClr>
                  </a:glow>
                </a:effectLst>
                <a:latin typeface="Arial" charset="0"/>
                <a:cs typeface="Times New Roman"/>
              </a:rPr>
              <a:t>)</a:t>
            </a:r>
            <a:r>
              <a:rPr lang="ko-KR" altLang="en-US" sz="2800" b="1" dirty="0" smtClean="0">
                <a:solidFill>
                  <a:srgbClr val="FFFFFF"/>
                </a:solidFill>
                <a:effectLst>
                  <a:glow rad="254000">
                    <a:srgbClr val="000000">
                      <a:alpha val="75000"/>
                    </a:srgbClr>
                  </a:glow>
                </a:effectLst>
                <a:latin typeface="Arial" charset="0"/>
                <a:cs typeface="Times New Roman"/>
              </a:rPr>
              <a:t>적이었다</a:t>
            </a:r>
            <a:r>
              <a:rPr lang="en-US" sz="2800" b="1" dirty="0" smtClean="0">
                <a:solidFill>
                  <a:srgbClr val="FFFFFF"/>
                </a:solidFill>
                <a:effectLst>
                  <a:glow rad="254000">
                    <a:srgbClr val="000000">
                      <a:alpha val="75000"/>
                    </a:srgbClr>
                  </a:glow>
                </a:effectLst>
                <a:latin typeface="Arial" charset="0"/>
                <a:cs typeface="Times New Roman"/>
              </a:rPr>
              <a:t> (</a:t>
            </a:r>
            <a:r>
              <a:rPr lang="ko-KR" altLang="en-US" sz="2800" b="1" dirty="0" smtClean="0">
                <a:solidFill>
                  <a:srgbClr val="FFFFFF"/>
                </a:solidFill>
                <a:effectLst>
                  <a:glow rad="254000">
                    <a:srgbClr val="000000">
                      <a:alpha val="75000"/>
                    </a:srgbClr>
                  </a:glow>
                </a:effectLst>
                <a:latin typeface="Arial" charset="0"/>
                <a:cs typeface="Times New Roman"/>
              </a:rPr>
              <a:t>빌레몬서</a:t>
            </a:r>
            <a:r>
              <a:rPr lang="en-US" sz="2800" b="1" dirty="0" smtClean="0">
                <a:solidFill>
                  <a:srgbClr val="FFFFFF"/>
                </a:solidFill>
                <a:effectLst>
                  <a:glow rad="254000">
                    <a:srgbClr val="000000">
                      <a:alpha val="75000"/>
                    </a:srgbClr>
                  </a:glow>
                </a:effectLst>
                <a:latin typeface="Arial" charset="0"/>
                <a:cs typeface="Times New Roman"/>
              </a:rPr>
              <a:t> </a:t>
            </a:r>
            <a:r>
              <a:rPr lang="en-US" sz="2800" b="1" dirty="0">
                <a:solidFill>
                  <a:srgbClr val="FFFFFF"/>
                </a:solidFill>
                <a:effectLst>
                  <a:glow rad="254000">
                    <a:srgbClr val="000000">
                      <a:alpha val="75000"/>
                    </a:srgbClr>
                  </a:glow>
                </a:effectLst>
                <a:latin typeface="Arial" charset="0"/>
                <a:cs typeface="Times New Roman"/>
              </a:rPr>
              <a:t>22)</a:t>
            </a:r>
          </a:p>
          <a:p>
            <a:pPr marL="358721" indent="-358721">
              <a:lnSpc>
                <a:spcPct val="90000"/>
              </a:lnSpc>
              <a:spcBef>
                <a:spcPct val="20000"/>
              </a:spcBef>
              <a:buFontTx/>
              <a:buChar char="•"/>
              <a:defRPr/>
            </a:pPr>
            <a:r>
              <a:rPr lang="ko-KR" altLang="en-US" sz="2800" b="1" dirty="0" smtClean="0">
                <a:solidFill>
                  <a:srgbClr val="FFFFFF"/>
                </a:solidFill>
                <a:effectLst>
                  <a:glow rad="254000">
                    <a:srgbClr val="000000">
                      <a:alpha val="75000"/>
                    </a:srgbClr>
                  </a:glow>
                </a:effectLst>
                <a:latin typeface="Arial" charset="0"/>
                <a:cs typeface="Times New Roman"/>
              </a:rPr>
              <a:t>바울은 빌립보서에서 그가 석방될것이라고 </a:t>
            </a:r>
            <a:r>
              <a:rPr lang="en-US" sz="2800" b="1" dirty="0" smtClean="0">
                <a:solidFill>
                  <a:srgbClr val="FFFFFF"/>
                </a:solidFill>
                <a:effectLst>
                  <a:glow rad="254000">
                    <a:srgbClr val="000000">
                      <a:alpha val="75000"/>
                    </a:srgbClr>
                  </a:glow>
                </a:effectLst>
                <a:latin typeface="Arial" charset="0"/>
                <a:cs typeface="Times New Roman"/>
              </a:rPr>
              <a:t> </a:t>
            </a:r>
            <a:r>
              <a:rPr lang="en-US" sz="2800" b="1" dirty="0">
                <a:solidFill>
                  <a:srgbClr val="FFFFFF"/>
                </a:solidFill>
                <a:effectLst>
                  <a:glow rad="254000">
                    <a:srgbClr val="000000">
                      <a:alpha val="75000"/>
                    </a:srgbClr>
                  </a:glow>
                </a:effectLst>
                <a:latin typeface="Arial" charset="0"/>
                <a:cs typeface="Times New Roman"/>
              </a:rPr>
              <a:t>(</a:t>
            </a:r>
            <a:r>
              <a:rPr lang="en-US" sz="2800" b="1" dirty="0" err="1">
                <a:solidFill>
                  <a:srgbClr val="FFFFFF"/>
                </a:solidFill>
                <a:effectLst>
                  <a:glow rad="254000">
                    <a:srgbClr val="000000">
                      <a:alpha val="75000"/>
                    </a:srgbClr>
                  </a:glow>
                </a:effectLst>
                <a:latin typeface="Bwgrki"/>
                <a:cs typeface="Bwgrki"/>
              </a:rPr>
              <a:t>oi</a:t>
            </a:r>
            <a:r>
              <a:rPr lang="en-US" sz="2800" b="1" dirty="0">
                <a:solidFill>
                  <a:srgbClr val="FFFFFF"/>
                </a:solidFill>
                <a:effectLst>
                  <a:glow rad="254000">
                    <a:srgbClr val="000000">
                      <a:alpha val="75000"/>
                    </a:srgbClr>
                  </a:glow>
                </a:effectLst>
                <a:latin typeface="Bwgrki"/>
                <a:cs typeface="Bwgrki"/>
              </a:rPr>
              <a:t>=da </a:t>
            </a:r>
            <a:r>
              <a:rPr lang="ko-KR" altLang="en-US" sz="2800" b="1" dirty="0" smtClean="0">
                <a:solidFill>
                  <a:srgbClr val="FFFFFF"/>
                </a:solidFill>
                <a:effectLst>
                  <a:glow rad="254000">
                    <a:srgbClr val="000000">
                      <a:alpha val="75000"/>
                    </a:srgbClr>
                  </a:glow>
                </a:effectLst>
                <a:latin typeface="Arial" charset="0"/>
                <a:cs typeface="Times New Roman"/>
              </a:rPr>
              <a:t>알다</a:t>
            </a:r>
            <a:r>
              <a:rPr lang="en-US" sz="2800" b="1" dirty="0" smtClean="0">
                <a:solidFill>
                  <a:srgbClr val="FFFFFF"/>
                </a:solidFill>
                <a:effectLst>
                  <a:glow rad="254000">
                    <a:srgbClr val="000000">
                      <a:alpha val="75000"/>
                    </a:srgbClr>
                  </a:glow>
                </a:effectLst>
                <a:latin typeface="Arial" charset="0"/>
                <a:cs typeface="Times New Roman"/>
              </a:rPr>
              <a:t>)</a:t>
            </a:r>
            <a:r>
              <a:rPr lang="ko-KR" altLang="en-US" sz="2800" b="1" dirty="0" smtClean="0">
                <a:solidFill>
                  <a:srgbClr val="FFFFFF"/>
                </a:solidFill>
                <a:effectLst>
                  <a:glow rad="254000">
                    <a:srgbClr val="000000">
                      <a:alpha val="75000"/>
                    </a:srgbClr>
                  </a:glow>
                </a:effectLst>
                <a:latin typeface="Arial" charset="0"/>
                <a:cs typeface="Times New Roman"/>
              </a:rPr>
              <a:t> 확신하였다</a:t>
            </a:r>
            <a:r>
              <a:rPr lang="en-US" sz="2800" b="1" dirty="0" smtClean="0">
                <a:solidFill>
                  <a:srgbClr val="FFFFFF"/>
                </a:solidFill>
                <a:effectLst>
                  <a:glow rad="254000">
                    <a:srgbClr val="000000">
                      <a:alpha val="75000"/>
                    </a:srgbClr>
                  </a:glow>
                </a:effectLst>
                <a:latin typeface="Arial" charset="0"/>
                <a:cs typeface="Times New Roman"/>
              </a:rPr>
              <a:t> (</a:t>
            </a:r>
            <a:r>
              <a:rPr lang="ko-KR" altLang="en-US" sz="2800" b="1" dirty="0" smtClean="0">
                <a:solidFill>
                  <a:srgbClr val="FFFFFF"/>
                </a:solidFill>
                <a:effectLst>
                  <a:glow rad="254000">
                    <a:srgbClr val="000000">
                      <a:alpha val="75000"/>
                    </a:srgbClr>
                  </a:glow>
                </a:effectLst>
                <a:latin typeface="Arial" charset="0"/>
                <a:cs typeface="Times New Roman"/>
              </a:rPr>
              <a:t>빌립보서</a:t>
            </a:r>
            <a:r>
              <a:rPr lang="en-US" sz="2800" b="1" dirty="0" smtClean="0">
                <a:solidFill>
                  <a:srgbClr val="FFFFFF"/>
                </a:solidFill>
                <a:effectLst>
                  <a:glow rad="254000">
                    <a:srgbClr val="000000">
                      <a:alpha val="75000"/>
                    </a:srgbClr>
                  </a:glow>
                </a:effectLst>
                <a:latin typeface="Arial" charset="0"/>
                <a:cs typeface="Times New Roman"/>
              </a:rPr>
              <a:t> </a:t>
            </a:r>
            <a:r>
              <a:rPr lang="en-US" sz="2800" b="1" dirty="0">
                <a:solidFill>
                  <a:srgbClr val="FFFFFF"/>
                </a:solidFill>
                <a:effectLst>
                  <a:glow rad="254000">
                    <a:srgbClr val="000000">
                      <a:alpha val="75000"/>
                    </a:srgbClr>
                  </a:glow>
                </a:effectLst>
                <a:latin typeface="Arial" charset="0"/>
                <a:cs typeface="Times New Roman"/>
              </a:rPr>
              <a:t>1:</a:t>
            </a:r>
            <a:r>
              <a:rPr lang="en-US" sz="2800" b="1" dirty="0" smtClean="0">
                <a:solidFill>
                  <a:srgbClr val="FFFFFF"/>
                </a:solidFill>
                <a:effectLst>
                  <a:glow rad="254000">
                    <a:srgbClr val="000000">
                      <a:alpha val="75000"/>
                    </a:srgbClr>
                  </a:glow>
                </a:effectLst>
                <a:latin typeface="Arial" charset="0"/>
                <a:cs typeface="Times New Roman"/>
              </a:rPr>
              <a:t>25; </a:t>
            </a:r>
            <a:r>
              <a:rPr lang="en-US" sz="2800" b="1" dirty="0">
                <a:solidFill>
                  <a:srgbClr val="FFFFFF"/>
                </a:solidFill>
                <a:effectLst>
                  <a:glow rad="254000">
                    <a:srgbClr val="000000">
                      <a:alpha val="75000"/>
                    </a:srgbClr>
                  </a:glow>
                </a:effectLst>
                <a:latin typeface="Arial" charset="0"/>
                <a:cs typeface="Times New Roman"/>
              </a:rPr>
              <a:t>2:24)</a:t>
            </a:r>
          </a:p>
        </p:txBody>
      </p:sp>
      <p:sp>
        <p:nvSpPr>
          <p:cNvPr id="13316" name="Text Box 4"/>
          <p:cNvSpPr txBox="1">
            <a:spLocks noChangeArrowheads="1"/>
          </p:cNvSpPr>
          <p:nvPr/>
        </p:nvSpPr>
        <p:spPr bwMode="auto">
          <a:xfrm>
            <a:off x="304800" y="3048003"/>
            <a:ext cx="5346700" cy="708025"/>
          </a:xfrm>
          <a:prstGeom prst="rect">
            <a:avLst/>
          </a:prstGeom>
          <a:solidFill>
            <a:srgbClr val="660066"/>
          </a:solidFill>
          <a:ln w="12700">
            <a:solidFill>
              <a:schemeClr val="tx1"/>
            </a:solidFill>
            <a:miter lim="800000"/>
            <a:headEnd/>
            <a:tailEnd/>
          </a:ln>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ko-KR" altLang="en-US" sz="4000" b="1" dirty="0" smtClean="0">
                <a:solidFill>
                  <a:srgbClr val="FFFFFF"/>
                </a:solidFill>
                <a:effectLst>
                  <a:outerShdw blurRad="38100" dist="38100" dir="2700000" algn="tl">
                    <a:srgbClr val="000000">
                      <a:alpha val="43137"/>
                    </a:srgbClr>
                  </a:outerShdw>
                </a:effectLst>
                <a:latin typeface="Arial" charset="0"/>
                <a:cs typeface="Times New Roman" charset="0"/>
              </a:rPr>
              <a:t>순서</a:t>
            </a:r>
            <a:r>
              <a:rPr lang="en-US" sz="4000" b="1" dirty="0" smtClean="0">
                <a:solidFill>
                  <a:srgbClr val="FFFFFF"/>
                </a:solidFill>
                <a:effectLst>
                  <a:outerShdw blurRad="38100" dist="38100" dir="2700000" algn="tl">
                    <a:srgbClr val="000000">
                      <a:alpha val="43137"/>
                    </a:srgbClr>
                  </a:outerShdw>
                </a:effectLst>
                <a:latin typeface="Arial" charset="0"/>
                <a:cs typeface="Times New Roman" charset="0"/>
              </a:rPr>
              <a:t> </a:t>
            </a: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&amp; </a:t>
            </a:r>
            <a:r>
              <a:rPr lang="ko-KR" altLang="en-US" sz="4000" b="1" dirty="0" smtClean="0">
                <a:solidFill>
                  <a:srgbClr val="FFFFFF"/>
                </a:solidFill>
                <a:effectLst>
                  <a:outerShdw blurRad="38100" dist="38100" dir="2700000" algn="tl">
                    <a:srgbClr val="000000">
                      <a:alpha val="43137"/>
                    </a:srgbClr>
                  </a:outerShdw>
                </a:effectLst>
                <a:latin typeface="Arial" charset="0"/>
                <a:cs typeface="Times New Roman" charset="0"/>
              </a:rPr>
              <a:t>배경</a:t>
            </a:r>
            <a:endParaRPr lang="en-GB"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3317" name="Rectangle 5"/>
          <p:cNvSpPr>
            <a:spLocks noChangeArrowheads="1"/>
          </p:cNvSpPr>
          <p:nvPr/>
        </p:nvSpPr>
        <p:spPr bwMode="auto">
          <a:xfrm>
            <a:off x="304800" y="3962400"/>
            <a:ext cx="8839200" cy="2346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lstStyle/>
          <a:p>
            <a:pPr marL="358721" indent="-358721">
              <a:lnSpc>
                <a:spcPct val="90000"/>
              </a:lnSpc>
              <a:spcBef>
                <a:spcPct val="20000"/>
              </a:spcBef>
              <a:buFontTx/>
              <a:buChar char="•"/>
              <a:defRPr/>
            </a:pPr>
            <a:r>
              <a:rPr lang="ko-KR" altLang="en-US" sz="2800" b="1" dirty="0" smtClean="0">
                <a:solidFill>
                  <a:srgbClr val="FFFFFF"/>
                </a:solidFill>
                <a:effectLst>
                  <a:glow rad="254000">
                    <a:srgbClr val="000000">
                      <a:alpha val="75000"/>
                    </a:srgbClr>
                  </a:glow>
                </a:effectLst>
                <a:latin typeface="Arial" charset="0"/>
                <a:cs typeface="Times New Roman"/>
              </a:rPr>
              <a:t>두세개의 다른 때에 쓰여졌다</a:t>
            </a:r>
            <a:endParaRPr lang="en-US" sz="2800" b="1" dirty="0">
              <a:solidFill>
                <a:srgbClr val="FFFFFF"/>
              </a:solidFill>
              <a:effectLst>
                <a:glow rad="254000">
                  <a:srgbClr val="000000">
                    <a:alpha val="75000"/>
                  </a:srgbClr>
                </a:glow>
              </a:effectLst>
              <a:latin typeface="Arial" charset="0"/>
              <a:cs typeface="Times New Roman"/>
            </a:endParaRPr>
          </a:p>
          <a:p>
            <a:pPr marL="358721" indent="-358721">
              <a:lnSpc>
                <a:spcPct val="90000"/>
              </a:lnSpc>
              <a:spcBef>
                <a:spcPct val="20000"/>
              </a:spcBef>
              <a:buFontTx/>
              <a:buChar char="•"/>
              <a:defRPr/>
            </a:pPr>
            <a:r>
              <a:rPr lang="ko-KR" altLang="en-US" sz="2800" b="1" dirty="0" smtClean="0">
                <a:solidFill>
                  <a:srgbClr val="FFFFFF"/>
                </a:solidFill>
                <a:effectLst>
                  <a:glow rad="254000">
                    <a:srgbClr val="000000">
                      <a:alpha val="75000"/>
                    </a:srgbClr>
                  </a:glow>
                </a:effectLst>
                <a:latin typeface="Arial" charset="0"/>
                <a:cs typeface="Times New Roman"/>
              </a:rPr>
              <a:t>에베소서</a:t>
            </a:r>
            <a:r>
              <a:rPr lang="en-US" altLang="ko-KR" sz="2800" b="1" dirty="0" smtClean="0">
                <a:solidFill>
                  <a:srgbClr val="FFFFFF"/>
                </a:solidFill>
                <a:effectLst>
                  <a:glow rad="254000">
                    <a:srgbClr val="000000">
                      <a:alpha val="75000"/>
                    </a:srgbClr>
                  </a:glow>
                </a:effectLst>
                <a:latin typeface="Arial" charset="0"/>
                <a:cs typeface="Times New Roman"/>
              </a:rPr>
              <a:t>,</a:t>
            </a:r>
            <a:r>
              <a:rPr lang="ko-KR" altLang="en-US" sz="2800" b="1" dirty="0" smtClean="0">
                <a:solidFill>
                  <a:srgbClr val="FFFFFF"/>
                </a:solidFill>
                <a:effectLst>
                  <a:glow rad="254000">
                    <a:srgbClr val="000000">
                      <a:alpha val="75000"/>
                    </a:srgbClr>
                  </a:glow>
                </a:effectLst>
                <a:latin typeface="Arial" charset="0"/>
                <a:cs typeface="Times New Roman"/>
              </a:rPr>
              <a:t> 골로새서</a:t>
            </a:r>
            <a:r>
              <a:rPr lang="en-US" altLang="ko-KR" sz="2800" b="1" dirty="0" smtClean="0">
                <a:solidFill>
                  <a:srgbClr val="FFFFFF"/>
                </a:solidFill>
                <a:effectLst>
                  <a:glow rad="254000">
                    <a:srgbClr val="000000">
                      <a:alpha val="75000"/>
                    </a:srgbClr>
                  </a:glow>
                </a:effectLst>
                <a:latin typeface="Arial" charset="0"/>
                <a:cs typeface="Times New Roman"/>
              </a:rPr>
              <a:t>,</a:t>
            </a:r>
            <a:r>
              <a:rPr lang="ko-KR" altLang="en-US" sz="2800" b="1" dirty="0" smtClean="0">
                <a:solidFill>
                  <a:srgbClr val="FFFFFF"/>
                </a:solidFill>
                <a:effectLst>
                  <a:glow rad="254000">
                    <a:srgbClr val="000000">
                      <a:alpha val="75000"/>
                    </a:srgbClr>
                  </a:glow>
                </a:effectLst>
                <a:latin typeface="Arial" charset="0"/>
                <a:cs typeface="Times New Roman"/>
              </a:rPr>
              <a:t> 그리고 빌레몬서는 비슷한 시기에 쓰여졌다</a:t>
            </a:r>
            <a:r>
              <a:rPr lang="en-US" sz="2800" b="1" dirty="0" smtClean="0">
                <a:solidFill>
                  <a:srgbClr val="FFFFFF"/>
                </a:solidFill>
                <a:effectLst>
                  <a:glow rad="254000">
                    <a:srgbClr val="000000">
                      <a:alpha val="75000"/>
                    </a:srgbClr>
                  </a:glow>
                </a:effectLst>
                <a:latin typeface="Arial" charset="0"/>
                <a:cs typeface="Times New Roman"/>
              </a:rPr>
              <a:t> (</a:t>
            </a:r>
            <a:r>
              <a:rPr lang="ko-KR" altLang="en-US" sz="2800" b="1" dirty="0" smtClean="0">
                <a:solidFill>
                  <a:srgbClr val="FFFFFF"/>
                </a:solidFill>
                <a:effectLst>
                  <a:glow rad="254000">
                    <a:srgbClr val="000000">
                      <a:alpha val="75000"/>
                    </a:srgbClr>
                  </a:glow>
                </a:effectLst>
                <a:latin typeface="Arial" charset="0"/>
                <a:cs typeface="Times New Roman"/>
              </a:rPr>
              <a:t>아마</a:t>
            </a:r>
            <a:r>
              <a:rPr lang="en-US" altLang="ko-KR" sz="2800" b="1" dirty="0">
                <a:solidFill>
                  <a:srgbClr val="FFFFFF"/>
                </a:solidFill>
                <a:effectLst>
                  <a:glow rad="254000">
                    <a:srgbClr val="000000">
                      <a:alpha val="75000"/>
                    </a:srgbClr>
                  </a:glow>
                </a:effectLst>
                <a:latin typeface="Arial" charset="0"/>
                <a:cs typeface="Times New Roman"/>
              </a:rPr>
              <a:t> </a:t>
            </a:r>
            <a:r>
              <a:rPr lang="ko-KR" altLang="en-US" sz="2800" b="1" dirty="0" smtClean="0">
                <a:solidFill>
                  <a:srgbClr val="FFFFFF"/>
                </a:solidFill>
                <a:effectLst>
                  <a:glow rad="254000">
                    <a:srgbClr val="000000">
                      <a:alpha val="75000"/>
                    </a:srgbClr>
                  </a:glow>
                </a:effectLst>
                <a:latin typeface="Arial" charset="0"/>
                <a:cs typeface="Times New Roman"/>
              </a:rPr>
              <a:t>서기</a:t>
            </a:r>
            <a:r>
              <a:rPr lang="en-US" sz="2800" b="1" dirty="0" smtClean="0">
                <a:solidFill>
                  <a:srgbClr val="FFFFFF"/>
                </a:solidFill>
                <a:effectLst>
                  <a:glow rad="254000">
                    <a:srgbClr val="000000">
                      <a:alpha val="75000"/>
                    </a:srgbClr>
                  </a:glow>
                </a:effectLst>
                <a:latin typeface="Arial" charset="0"/>
                <a:cs typeface="Times New Roman"/>
              </a:rPr>
              <a:t> </a:t>
            </a:r>
            <a:r>
              <a:rPr lang="en-US" sz="2800" b="1" dirty="0">
                <a:solidFill>
                  <a:srgbClr val="FFFFFF"/>
                </a:solidFill>
                <a:effectLst>
                  <a:glow rad="254000">
                    <a:srgbClr val="000000">
                      <a:alpha val="75000"/>
                    </a:srgbClr>
                  </a:glow>
                </a:effectLst>
                <a:latin typeface="Arial" charset="0"/>
                <a:cs typeface="Times New Roman"/>
              </a:rPr>
              <a:t>60-61)</a:t>
            </a:r>
          </a:p>
          <a:p>
            <a:pPr marL="358721" indent="-358721">
              <a:lnSpc>
                <a:spcPct val="90000"/>
              </a:lnSpc>
              <a:spcBef>
                <a:spcPct val="20000"/>
              </a:spcBef>
              <a:buFontTx/>
              <a:buChar char="•"/>
              <a:defRPr/>
            </a:pPr>
            <a:r>
              <a:rPr lang="ko-KR" altLang="en-US" sz="2800" b="1" dirty="0" smtClean="0">
                <a:solidFill>
                  <a:srgbClr val="FFFFFF"/>
                </a:solidFill>
                <a:effectLst>
                  <a:glow rad="254000">
                    <a:srgbClr val="000000">
                      <a:alpha val="75000"/>
                    </a:srgbClr>
                  </a:glow>
                </a:effectLst>
                <a:latin typeface="Arial" charset="0"/>
                <a:cs typeface="Times New Roman"/>
              </a:rPr>
              <a:t>빌립보서는 나중에 쓰여졌다</a:t>
            </a:r>
            <a:r>
              <a:rPr lang="en-US" sz="2800" b="1" dirty="0" smtClean="0">
                <a:solidFill>
                  <a:srgbClr val="FFFFFF"/>
                </a:solidFill>
                <a:effectLst>
                  <a:glow rad="254000">
                    <a:srgbClr val="000000">
                      <a:alpha val="75000"/>
                    </a:srgbClr>
                  </a:glow>
                </a:effectLst>
                <a:latin typeface="Arial" charset="0"/>
                <a:cs typeface="Times New Roman"/>
              </a:rPr>
              <a:t> (</a:t>
            </a:r>
            <a:r>
              <a:rPr lang="ko-KR" altLang="en-US" sz="2800" b="1" dirty="0" smtClean="0">
                <a:solidFill>
                  <a:srgbClr val="FFFFFF"/>
                </a:solidFill>
                <a:effectLst>
                  <a:glow rad="254000">
                    <a:srgbClr val="000000">
                      <a:alpha val="75000"/>
                    </a:srgbClr>
                  </a:glow>
                </a:effectLst>
                <a:latin typeface="Arial" charset="0"/>
                <a:cs typeface="Times New Roman"/>
              </a:rPr>
              <a:t>아마 서기</a:t>
            </a:r>
            <a:r>
              <a:rPr lang="en-US" sz="2800" b="1" dirty="0" smtClean="0">
                <a:solidFill>
                  <a:srgbClr val="FFFFFF"/>
                </a:solidFill>
                <a:effectLst>
                  <a:glow rad="254000">
                    <a:srgbClr val="000000">
                      <a:alpha val="75000"/>
                    </a:srgbClr>
                  </a:glow>
                </a:effectLst>
                <a:latin typeface="Arial" charset="0"/>
                <a:cs typeface="Times New Roman"/>
              </a:rPr>
              <a:t> </a:t>
            </a:r>
            <a:r>
              <a:rPr lang="en-US" sz="2800" b="1" dirty="0">
                <a:solidFill>
                  <a:srgbClr val="FFFFFF"/>
                </a:solidFill>
                <a:effectLst>
                  <a:glow rad="254000">
                    <a:srgbClr val="000000">
                      <a:alpha val="75000"/>
                    </a:srgbClr>
                  </a:glow>
                </a:effectLst>
                <a:latin typeface="Arial" charset="0"/>
                <a:cs typeface="Times New Roman"/>
              </a:rPr>
              <a:t>62)</a:t>
            </a:r>
          </a:p>
        </p:txBody>
      </p:sp>
      <p:sp>
        <p:nvSpPr>
          <p:cNvPr id="464902" name="TextBox 5"/>
          <p:cNvSpPr txBox="1">
            <a:spLocks noChangeArrowheads="1"/>
          </p:cNvSpPr>
          <p:nvPr/>
        </p:nvSpPr>
        <p:spPr bwMode="auto">
          <a:xfrm>
            <a:off x="457200" y="6477001"/>
            <a:ext cx="8686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ko-KR" altLang="en-US" sz="1600" b="1" i="1" dirty="0" smtClean="0">
                <a:solidFill>
                  <a:srgbClr val="FFFFFF"/>
                </a:solidFill>
                <a:latin typeface="Arial" charset="0"/>
                <a:cs typeface="Times New Roman" charset="0"/>
              </a:rPr>
              <a:t>제레미 츄 근거함</a:t>
            </a:r>
            <a:r>
              <a:rPr lang="en-US" sz="1600" b="1" i="1" dirty="0" smtClean="0">
                <a:solidFill>
                  <a:srgbClr val="FFFFFF"/>
                </a:solidFill>
                <a:latin typeface="Arial" charset="0"/>
                <a:cs typeface="Times New Roman" charset="0"/>
              </a:rPr>
              <a:t>,</a:t>
            </a:r>
            <a:r>
              <a:rPr lang="ko-KR" altLang="en-US" sz="1600" b="1" i="1" dirty="0" smtClean="0">
                <a:solidFill>
                  <a:srgbClr val="FFFFFF"/>
                </a:solidFill>
                <a:latin typeface="Arial" charset="0"/>
                <a:cs typeface="Times New Roman" charset="0"/>
              </a:rPr>
              <a:t>이스트 아시아 신학교</a:t>
            </a:r>
            <a:r>
              <a:rPr lang="en-US" sz="1600" b="1" i="1" dirty="0" smtClean="0">
                <a:solidFill>
                  <a:srgbClr val="FFFFFF"/>
                </a:solidFill>
                <a:latin typeface="Arial" charset="0"/>
                <a:cs typeface="Times New Roman" charset="0"/>
              </a:rPr>
              <a:t>, </a:t>
            </a:r>
            <a:r>
              <a:rPr lang="ko-KR" altLang="en-US" sz="1600" b="1" i="1" dirty="0" smtClean="0">
                <a:solidFill>
                  <a:srgbClr val="FFFFFF"/>
                </a:solidFill>
                <a:latin typeface="Arial" charset="0"/>
                <a:cs typeface="Times New Roman" charset="0"/>
              </a:rPr>
              <a:t>싱가폴</a:t>
            </a:r>
            <a:endParaRPr lang="en-US" sz="1600" b="1" i="1" dirty="0">
              <a:solidFill>
                <a:srgbClr val="FFFFFF"/>
              </a:solidFill>
              <a:latin typeface="Arial" charset="0"/>
              <a:cs typeface="Times New Roman" charset="0"/>
            </a:endParaRPr>
          </a:p>
        </p:txBody>
      </p:sp>
      <p:sp>
        <p:nvSpPr>
          <p:cNvPr id="2" name="Title 1"/>
          <p:cNvSpPr>
            <a:spLocks noGrp="1"/>
          </p:cNvSpPr>
          <p:nvPr>
            <p:ph type="title" idx="4294967295"/>
          </p:nvPr>
        </p:nvSpPr>
        <p:spPr>
          <a:xfrm>
            <a:off x="323850" y="404891"/>
            <a:ext cx="7772400" cy="707874"/>
          </a:xfrm>
          <a:solidFill>
            <a:srgbClr val="660066"/>
          </a:solidFill>
          <a:ln w="12700">
            <a:solidFill>
              <a:schemeClr val="tx1"/>
            </a:solidFill>
            <a:miter lim="800000"/>
            <a:headEnd/>
            <a:tailEnd/>
          </a:ln>
        </p:spPr>
        <p:txBody>
          <a:bodyPr>
            <a:spAutoFit/>
          </a:bodyPr>
          <a:lstStyle/>
          <a:p>
            <a:pPr algn="l" eaLnBrk="1" hangingPunct="1">
              <a:spcBef>
                <a:spcPct val="50000"/>
              </a:spcBef>
              <a:defRPr/>
            </a:pPr>
            <a:r>
              <a:rPr lang="ko-KR" altLang="en-US" sz="4000" b="1" kern="1200" dirty="0" smtClean="0">
                <a:solidFill>
                  <a:srgbClr val="FFFFFF"/>
                </a:solidFill>
                <a:effectLst>
                  <a:outerShdw blurRad="38100" dist="38100" dir="2700000" algn="tl">
                    <a:srgbClr val="000000">
                      <a:alpha val="43137"/>
                    </a:srgbClr>
                  </a:outerShdw>
                </a:effectLst>
                <a:latin typeface="Arial" charset="0"/>
                <a:cs typeface="Times New Roman" charset="0"/>
              </a:rPr>
              <a:t>바울의 태도는 어떠했는가</a:t>
            </a:r>
            <a:r>
              <a:rPr lang="en-US" altLang="ko-KR" sz="4000" b="1" kern="1200" dirty="0" smtClean="0">
                <a:solidFill>
                  <a:srgbClr val="FFFFFF"/>
                </a:solidFill>
                <a:effectLst>
                  <a:outerShdw blurRad="38100" dist="38100" dir="2700000" algn="tl">
                    <a:srgbClr val="000000">
                      <a:alpha val="43137"/>
                    </a:srgbClr>
                  </a:outerShdw>
                </a:effectLst>
                <a:latin typeface="Arial" charset="0"/>
                <a:cs typeface="Times New Roman" charset="0"/>
              </a:rPr>
              <a:t>?</a:t>
            </a:r>
            <a:endParaRPr lang="en-US" sz="4000" b="1" kern="1200"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464904" name="TextBox 107"/>
          <p:cNvSpPr txBox="1">
            <a:spLocks noChangeArrowheads="1"/>
          </p:cNvSpPr>
          <p:nvPr/>
        </p:nvSpPr>
        <p:spPr bwMode="auto">
          <a:xfrm>
            <a:off x="8555038" y="3"/>
            <a:ext cx="698127" cy="46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Times New Roman" charset="0"/>
              </a:rPr>
              <a:t>177</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checkerboard(across)">
                                      <p:cBhvr>
                                        <p:cTn id="7" dur="500"/>
                                        <p:tgtEl>
                                          <p:spTgt spid="133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315">
                                            <p:txEl>
                                              <p:pRg st="1" end="1"/>
                                            </p:txEl>
                                          </p:spTgt>
                                        </p:tgtEl>
                                        <p:attrNameLst>
                                          <p:attrName>style.visibility</p:attrName>
                                        </p:attrNameLst>
                                      </p:cBhvr>
                                      <p:to>
                                        <p:strVal val="visible"/>
                                      </p:to>
                                    </p:set>
                                    <p:animEffect transition="in" filter="checkerboard(across)">
                                      <p:cBhvr>
                                        <p:cTn id="12" dur="500"/>
                                        <p:tgtEl>
                                          <p:spTgt spid="133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316"/>
                                        </p:tgtEl>
                                        <p:attrNameLst>
                                          <p:attrName>style.visibility</p:attrName>
                                        </p:attrNameLst>
                                      </p:cBhvr>
                                      <p:to>
                                        <p:strVal val="visible"/>
                                      </p:to>
                                    </p:set>
                                    <p:animEffect transition="in" filter="checkerboard(across)">
                                      <p:cBhvr>
                                        <p:cTn id="17" dur="500"/>
                                        <p:tgtEl>
                                          <p:spTgt spid="133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3317">
                                            <p:txEl>
                                              <p:pRg st="0" end="0"/>
                                            </p:txEl>
                                          </p:spTgt>
                                        </p:tgtEl>
                                        <p:attrNameLst>
                                          <p:attrName>style.visibility</p:attrName>
                                        </p:attrNameLst>
                                      </p:cBhvr>
                                      <p:to>
                                        <p:strVal val="visible"/>
                                      </p:to>
                                    </p:set>
                                    <p:animEffect transition="in" filter="checkerboard(across)">
                                      <p:cBhvr>
                                        <p:cTn id="22" dur="500"/>
                                        <p:tgtEl>
                                          <p:spTgt spid="13317">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3317">
                                            <p:txEl>
                                              <p:pRg st="1" end="1"/>
                                            </p:txEl>
                                          </p:spTgt>
                                        </p:tgtEl>
                                        <p:attrNameLst>
                                          <p:attrName>style.visibility</p:attrName>
                                        </p:attrNameLst>
                                      </p:cBhvr>
                                      <p:to>
                                        <p:strVal val="visible"/>
                                      </p:to>
                                    </p:set>
                                    <p:animEffect transition="in" filter="checkerboard(across)">
                                      <p:cBhvr>
                                        <p:cTn id="27" dur="500"/>
                                        <p:tgtEl>
                                          <p:spTgt spid="13317">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3317">
                                            <p:txEl>
                                              <p:pRg st="2" end="2"/>
                                            </p:txEl>
                                          </p:spTgt>
                                        </p:tgtEl>
                                        <p:attrNameLst>
                                          <p:attrName>style.visibility</p:attrName>
                                        </p:attrNameLst>
                                      </p:cBhvr>
                                      <p:to>
                                        <p:strVal val="visible"/>
                                      </p:to>
                                    </p:set>
                                    <p:animEffect transition="in" filter="checkerboard(across)">
                                      <p:cBhvr>
                                        <p:cTn id="32" dur="500"/>
                                        <p:tgtEl>
                                          <p:spTgt spid="133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autoUpdateAnimBg="0"/>
      <p:bldP spid="13316" grpId="0" animBg="1" autoUpdateAnimBg="0"/>
      <p:bldP spid="13317" grpId="0" build="p"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41" name="Rectangle 2"/>
          <p:cNvSpPr>
            <a:spLocks noGrp="1" noChangeArrowheads="1"/>
          </p:cNvSpPr>
          <p:nvPr>
            <p:ph type="title" idx="4294967295"/>
          </p:nvPr>
        </p:nvSpPr>
        <p:spPr>
          <a:xfrm>
            <a:off x="685800" y="76200"/>
            <a:ext cx="7772400" cy="1143000"/>
          </a:xfrm>
        </p:spPr>
        <p:txBody>
          <a:bodyPr/>
          <a:lstStyle/>
          <a:p>
            <a:pPr eaLnBrk="1" hangingPunct="1"/>
            <a:r>
              <a:rPr lang="en-US">
                <a:latin typeface="Arial" charset="0"/>
                <a:ea typeface="ＭＳ Ｐゴシック" charset="0"/>
                <a:cs typeface="ＭＳ Ｐゴシック" charset="0"/>
              </a:rPr>
              <a:t>Toughest Job in the World</a:t>
            </a:r>
          </a:p>
        </p:txBody>
      </p:sp>
      <p:pic>
        <p:nvPicPr>
          <p:cNvPr id="675842" name="Picture 3" descr="PastorRatings"/>
          <p:cNvPicPr>
            <a:picLocks noChangeAspect="1" noChangeArrowheads="1"/>
          </p:cNvPicPr>
          <p:nvPr/>
        </p:nvPicPr>
        <p:blipFill>
          <a:blip r:embed="rId3" cstate="screen">
            <a:extLst>
              <a:ext uri="{28A0092B-C50C-407E-A947-70E740481C1C}">
                <a14:useLocalDpi xmlns:a14="http://schemas.microsoft.com/office/drawing/2010/main"/>
              </a:ext>
            </a:extLst>
          </a:blip>
          <a:srcRect l="8388" b="57184"/>
          <a:stretch>
            <a:fillRect/>
          </a:stretch>
        </p:blipFill>
        <p:spPr bwMode="auto">
          <a:xfrm>
            <a:off x="0" y="355600"/>
            <a:ext cx="9144000" cy="604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Rectangle 4"/>
          <p:cNvSpPr>
            <a:spLocks noChangeArrowheads="1"/>
          </p:cNvSpPr>
          <p:nvPr/>
        </p:nvSpPr>
        <p:spPr bwMode="auto">
          <a:xfrm>
            <a:off x="4343400" y="0"/>
            <a:ext cx="4800600" cy="6858000"/>
          </a:xfrm>
          <a:prstGeom prst="rect">
            <a:avLst/>
          </a:prstGeom>
          <a:solidFill>
            <a:schemeClr val="tx2"/>
          </a:solidFill>
          <a:ln w="9525">
            <a:solidFill>
              <a:schemeClr val="tx1"/>
            </a:solidFill>
            <a:miter lim="800000"/>
            <a:headEnd/>
            <a:tailEnd/>
          </a:ln>
        </p:spPr>
        <p:txBody>
          <a:bodyPr wrap="none" lIns="91427" tIns="45714" rIns="91427" bIns="45714" anchor="ctr"/>
          <a:lstStyle/>
          <a:p>
            <a:pPr eaLnBrk="0" hangingPunct="0"/>
            <a:endParaRPr lang="en-US">
              <a:solidFill>
                <a:srgbClr val="000000"/>
              </a:solidFill>
              <a:latin typeface="Arial" charset="0"/>
            </a:endParaRPr>
          </a:p>
        </p:txBody>
      </p:sp>
      <p:sp>
        <p:nvSpPr>
          <p:cNvPr id="675844" name="Text Box 5"/>
          <p:cNvSpPr txBox="1">
            <a:spLocks noChangeArrowheads="1"/>
          </p:cNvSpPr>
          <p:nvPr/>
        </p:nvSpPr>
        <p:spPr bwMode="auto">
          <a:xfrm>
            <a:off x="0" y="5530850"/>
            <a:ext cx="9144000" cy="958096"/>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ru-RU" altLang="ja-JP" sz="2800" b="1" dirty="0">
                <a:solidFill>
                  <a:srgbClr val="000000"/>
                </a:solidFill>
                <a:latin typeface="Arial" charset="0"/>
              </a:rPr>
              <a:t>"</a:t>
            </a:r>
            <a:r>
              <a:rPr lang="en-US" altLang="ja-JP" sz="2800" b="1" dirty="0">
                <a:solidFill>
                  <a:srgbClr val="000000"/>
                </a:solidFill>
                <a:latin typeface="Arial" charset="0"/>
              </a:rPr>
              <a:t>Of course, feel free anytime to let me know what you think of the job I</a:t>
            </a:r>
            <a:r>
              <a:rPr lang="uk-UA" altLang="ja-JP" sz="2800" b="1" dirty="0">
                <a:solidFill>
                  <a:srgbClr val="000000"/>
                </a:solidFill>
                <a:latin typeface="Arial" charset="0"/>
              </a:rPr>
              <a:t>'</a:t>
            </a:r>
            <a:r>
              <a:rPr lang="en-US" altLang="ja-JP" sz="2800" b="1" dirty="0">
                <a:solidFill>
                  <a:srgbClr val="000000"/>
                </a:solidFill>
                <a:latin typeface="Arial" charset="0"/>
              </a:rPr>
              <a:t>m doing as your pastor.</a:t>
            </a:r>
            <a:r>
              <a:rPr lang="ru-RU" altLang="ja-JP" sz="2800" b="1" dirty="0">
                <a:solidFill>
                  <a:srgbClr val="000000"/>
                </a:solidFill>
                <a:latin typeface="Arial" charset="0"/>
              </a:rPr>
              <a:t>"</a:t>
            </a:r>
            <a:endParaRPr lang="en-US" sz="2800" b="1" dirty="0">
              <a:solidFill>
                <a:srgbClr val="000000"/>
              </a:solidFill>
              <a:latin typeface="Arial" charset="0"/>
            </a:endParaRPr>
          </a:p>
        </p:txBody>
      </p:sp>
      <p:sp>
        <p:nvSpPr>
          <p:cNvPr id="94214" name="WordArt 6"/>
          <p:cNvSpPr>
            <a:spLocks noChangeArrowheads="1" noChangeShapeType="1" noTextEdit="1"/>
          </p:cNvSpPr>
          <p:nvPr/>
        </p:nvSpPr>
        <p:spPr bwMode="auto">
          <a:xfrm>
            <a:off x="1905000" y="533400"/>
            <a:ext cx="5257800" cy="4724400"/>
          </a:xfrm>
          <a:prstGeom prst="rect">
            <a:avLst/>
          </a:prstGeom>
        </p:spPr>
        <p:txBody>
          <a:bodyPr wrap="none" lIns="91427" tIns="45714" rIns="91427" bIns="45714" fromWordArt="1">
            <a:prstTxWarp prst="textCascadeUp">
              <a:avLst>
                <a:gd name="adj" fmla="val 44444"/>
              </a:avLst>
            </a:prstTxWarp>
            <a:scene3d>
              <a:camera prst="legacyPerspectiveFront">
                <a:rot lat="20519964"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The Forum</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xit" presetSubtype="4" fill="hold" grpId="0" nodeType="clickEffect">
                                  <p:stCondLst>
                                    <p:cond delay="0"/>
                                  </p:stCondLst>
                                  <p:childTnLst>
                                    <p:anim calcmode="lin" valueType="num">
                                      <p:cBhvr additive="base">
                                        <p:cTn id="6" dur="5000"/>
                                        <p:tgtEl>
                                          <p:spTgt spid="94212"/>
                                        </p:tgtEl>
                                        <p:attrNameLst>
                                          <p:attrName>ppt_x</p:attrName>
                                        </p:attrNameLst>
                                      </p:cBhvr>
                                      <p:tavLst>
                                        <p:tav tm="0">
                                          <p:val>
                                            <p:strVal val="ppt_x"/>
                                          </p:val>
                                        </p:tav>
                                        <p:tav tm="100000">
                                          <p:val>
                                            <p:strVal val="ppt_x"/>
                                          </p:val>
                                        </p:tav>
                                      </p:tavLst>
                                    </p:anim>
                                    <p:anim calcmode="lin" valueType="num">
                                      <p:cBhvr additive="base">
                                        <p:cTn id="7" dur="5000"/>
                                        <p:tgtEl>
                                          <p:spTgt spid="94212"/>
                                        </p:tgtEl>
                                        <p:attrNameLst>
                                          <p:attrName>ppt_y</p:attrName>
                                        </p:attrNameLst>
                                      </p:cBhvr>
                                      <p:tavLst>
                                        <p:tav tm="0">
                                          <p:val>
                                            <p:strVal val="ppt_y"/>
                                          </p:val>
                                        </p:tav>
                                        <p:tav tm="100000">
                                          <p:val>
                                            <p:strVal val="1+ppt_h/2"/>
                                          </p:val>
                                        </p:tav>
                                      </p:tavLst>
                                    </p:anim>
                                    <p:set>
                                      <p:cBhvr>
                                        <p:cTn id="8" dur="1" fill="hold">
                                          <p:stCondLst>
                                            <p:cond delay="4999"/>
                                          </p:stCondLst>
                                        </p:cTn>
                                        <p:tgtEl>
                                          <p:spTgt spid="94212"/>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4214"/>
                                        </p:tgtEl>
                                        <p:attrNameLst>
                                          <p:attrName>style.visibility</p:attrName>
                                        </p:attrNameLst>
                                      </p:cBhvr>
                                      <p:to>
                                        <p:strVal val="visible"/>
                                      </p:to>
                                    </p:set>
                                    <p:animEffect transition="in" filter="fade">
                                      <p:cBhvr>
                                        <p:cTn id="13" dur="500"/>
                                        <p:tgtEl>
                                          <p:spTgt spid="94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animBg="1"/>
      <p:bldP spid="94214" grpId="0" animBg="1"/>
    </p:bldLst>
  </p:timing>
</p:sld>
</file>

<file path=ppt/slides/slide141.xml><?xml version="1.0" encoding="utf-8"?>
<p:sld xmlns:a="http://schemas.openxmlformats.org/drawingml/2006/main" xmlns:r="http://schemas.openxmlformats.org/officeDocument/2006/relationships" xmlns:p="http://schemas.openxmlformats.org/presentationml/2006/main" show="0">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ctrTitle"/>
          </p:nvPr>
        </p:nvSpPr>
        <p:spPr>
          <a:xfrm>
            <a:off x="0" y="381003"/>
            <a:ext cx="9144000" cy="708025"/>
          </a:xfrm>
          <a:effectLst>
            <a:outerShdw blurRad="63500" dist="35921" dir="2700000" algn="ctr" rotWithShape="0">
              <a:schemeClr val="tx2">
                <a:alpha val="74998"/>
              </a:schemeClr>
            </a:outerShdw>
          </a:effectLst>
        </p:spPr>
        <p:txBody>
          <a:bodyPr/>
          <a:lstStyle/>
          <a:p>
            <a:pPr eaLnBrk="1" hangingPunct="1">
              <a:defRPr/>
            </a:pPr>
            <a:r>
              <a:rPr lang="en-US" b="0" smtClean="0"/>
              <a:t>Ephesians 4:11-12</a:t>
            </a:r>
            <a:r>
              <a:rPr lang="en-US" sz="2800" b="0"/>
              <a:t> (KJV)</a:t>
            </a:r>
            <a:endParaRPr lang="en-US" b="0" smtClean="0"/>
          </a:p>
        </p:txBody>
      </p:sp>
      <p:sp>
        <p:nvSpPr>
          <p:cNvPr id="86019" name="Rectangle 3"/>
          <p:cNvSpPr>
            <a:spLocks noChangeArrowheads="1"/>
          </p:cNvSpPr>
          <p:nvPr/>
        </p:nvSpPr>
        <p:spPr bwMode="auto">
          <a:xfrm>
            <a:off x="457200" y="381001"/>
            <a:ext cx="8229600" cy="7620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nchor="ctr"/>
          <a:lstStyle/>
          <a:p>
            <a:pPr algn="ctr">
              <a:defRPr/>
            </a:pPr>
            <a:endParaRPr lang="en-US" sz="4400">
              <a:solidFill>
                <a:srgbClr val="FFFFFF"/>
              </a:solidFill>
              <a:latin typeface="Arial" charset="0"/>
            </a:endParaRPr>
          </a:p>
        </p:txBody>
      </p:sp>
      <p:sp>
        <p:nvSpPr>
          <p:cNvPr id="86020" name="Text Box 4"/>
          <p:cNvSpPr txBox="1">
            <a:spLocks noChangeArrowheads="1"/>
          </p:cNvSpPr>
          <p:nvPr/>
        </p:nvSpPr>
        <p:spPr bwMode="auto">
          <a:xfrm>
            <a:off x="228600" y="1420813"/>
            <a:ext cx="940270" cy="9580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2800" b="1">
                <a:solidFill>
                  <a:srgbClr val="FFFFFF"/>
                </a:solidFill>
                <a:latin typeface="Arial" charset="0"/>
              </a:rPr>
              <a:t>v. 11 </a:t>
            </a:r>
            <a:br>
              <a:rPr lang="en-US" sz="2800" b="1">
                <a:solidFill>
                  <a:srgbClr val="FFFFFF"/>
                </a:solidFill>
                <a:latin typeface="Arial" charset="0"/>
              </a:rPr>
            </a:br>
            <a:r>
              <a:rPr lang="en-US" sz="2800" b="1">
                <a:solidFill>
                  <a:srgbClr val="FFFFFF"/>
                </a:solidFill>
                <a:latin typeface="Arial" charset="0"/>
              </a:rPr>
              <a:t>KJV</a:t>
            </a:r>
            <a:endParaRPr lang="en-US" sz="1400">
              <a:solidFill>
                <a:srgbClr val="000000"/>
              </a:solidFill>
              <a:latin typeface="Arial" charset="0"/>
            </a:endParaRPr>
          </a:p>
        </p:txBody>
      </p:sp>
      <p:sp>
        <p:nvSpPr>
          <p:cNvPr id="86021" name="Text Box 5"/>
          <p:cNvSpPr txBox="1">
            <a:spLocks noChangeArrowheads="1"/>
          </p:cNvSpPr>
          <p:nvPr/>
        </p:nvSpPr>
        <p:spPr bwMode="auto">
          <a:xfrm>
            <a:off x="1447800" y="1420813"/>
            <a:ext cx="7696200" cy="225674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spAutoFit/>
          </a:bodyPr>
          <a:lstStyle>
            <a:lvl1pPr>
              <a:tabLst>
                <a:tab pos="450850" algn="l"/>
              </a:tabLst>
              <a:defRPr sz="2400">
                <a:solidFill>
                  <a:schemeClr val="tx1"/>
                </a:solidFill>
                <a:latin typeface="Arial" charset="0"/>
                <a:ea typeface="ＭＳ Ｐゴシック" charset="0"/>
                <a:cs typeface="ＭＳ Ｐゴシック" charset="0"/>
              </a:defRPr>
            </a:lvl1pPr>
            <a:lvl2pPr>
              <a:tabLst>
                <a:tab pos="450850" algn="l"/>
              </a:tabLst>
              <a:defRPr sz="2400">
                <a:solidFill>
                  <a:schemeClr val="tx1"/>
                </a:solidFill>
                <a:latin typeface="Arial" charset="0"/>
                <a:ea typeface="ＭＳ Ｐゴシック" charset="0"/>
              </a:defRPr>
            </a:lvl2pPr>
            <a:lvl3pPr>
              <a:tabLst>
                <a:tab pos="450850" algn="l"/>
              </a:tabLst>
              <a:defRPr sz="2400">
                <a:solidFill>
                  <a:schemeClr val="tx1"/>
                </a:solidFill>
                <a:latin typeface="Arial" charset="0"/>
                <a:ea typeface="ＭＳ Ｐゴシック" charset="0"/>
              </a:defRPr>
            </a:lvl3pPr>
            <a:lvl4pPr>
              <a:tabLst>
                <a:tab pos="450850" algn="l"/>
              </a:tabLst>
              <a:defRPr sz="2400">
                <a:solidFill>
                  <a:schemeClr val="tx1"/>
                </a:solidFill>
                <a:latin typeface="Arial" charset="0"/>
                <a:ea typeface="ＭＳ Ｐゴシック" charset="0"/>
              </a:defRPr>
            </a:lvl4pPr>
            <a:lvl5pPr>
              <a:tabLst>
                <a:tab pos="45085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45085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45085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45085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450850" algn="l"/>
              </a:tabLst>
              <a:defRPr sz="2400">
                <a:solidFill>
                  <a:schemeClr val="tx1"/>
                </a:solidFill>
                <a:latin typeface="Arial" charset="0"/>
                <a:ea typeface="ＭＳ Ｐゴシック" charset="0"/>
              </a:defRPr>
            </a:lvl9pPr>
          </a:lstStyle>
          <a:p>
            <a:pPr eaLnBrk="0" hangingPunct="0">
              <a:defRPr/>
            </a:pPr>
            <a:r>
              <a:rPr lang="en-US" sz="2800" b="1">
                <a:solidFill>
                  <a:srgbClr val="FFFFFF"/>
                </a:solidFill>
              </a:rPr>
              <a:t>And He gave</a:t>
            </a:r>
          </a:p>
          <a:p>
            <a:pPr eaLnBrk="0" hangingPunct="0">
              <a:defRPr/>
            </a:pPr>
            <a:r>
              <a:rPr lang="en-US" sz="2800" b="1">
                <a:solidFill>
                  <a:srgbClr val="FFFFFF"/>
                </a:solidFill>
              </a:rPr>
              <a:t>	some, apostles; </a:t>
            </a:r>
            <a:br>
              <a:rPr lang="en-US" sz="2800" b="1">
                <a:solidFill>
                  <a:srgbClr val="FFFFFF"/>
                </a:solidFill>
              </a:rPr>
            </a:br>
            <a:r>
              <a:rPr lang="en-US" sz="2800" b="1">
                <a:solidFill>
                  <a:srgbClr val="FFFFFF"/>
                </a:solidFill>
              </a:rPr>
              <a:t>	and (</a:t>
            </a:r>
            <a:r>
              <a:rPr lang="en-US" sz="2800" b="1">
                <a:solidFill>
                  <a:srgbClr val="FFFFFF"/>
                </a:solidFill>
                <a:latin typeface="Bwgrkl" charset="0"/>
              </a:rPr>
              <a:t>de</a:t>
            </a:r>
            <a:r>
              <a:rPr lang="en-US" sz="2800" b="1">
                <a:solidFill>
                  <a:srgbClr val="FFFFFF"/>
                </a:solidFill>
              </a:rPr>
              <a:t>) some, prophets; </a:t>
            </a:r>
            <a:br>
              <a:rPr lang="en-US" sz="2800" b="1">
                <a:solidFill>
                  <a:srgbClr val="FFFFFF"/>
                </a:solidFill>
              </a:rPr>
            </a:br>
            <a:r>
              <a:rPr lang="en-US" sz="2800" b="1">
                <a:solidFill>
                  <a:srgbClr val="FFFFFF"/>
                </a:solidFill>
              </a:rPr>
              <a:t>	and (</a:t>
            </a:r>
            <a:r>
              <a:rPr lang="en-US" sz="2800" b="1">
                <a:solidFill>
                  <a:srgbClr val="FFFFFF"/>
                </a:solidFill>
                <a:latin typeface="Bwgrkl" charset="0"/>
              </a:rPr>
              <a:t>de</a:t>
            </a:r>
            <a:r>
              <a:rPr lang="en-US" sz="2800" b="1">
                <a:solidFill>
                  <a:srgbClr val="FFFFFF"/>
                </a:solidFill>
              </a:rPr>
              <a:t>) some, evangelists; </a:t>
            </a:r>
            <a:endParaRPr lang="en-US" sz="1400">
              <a:solidFill>
                <a:srgbClr val="000000"/>
              </a:solidFill>
            </a:endParaRPr>
          </a:p>
          <a:p>
            <a:pPr eaLnBrk="0" hangingPunct="0">
              <a:defRPr/>
            </a:pPr>
            <a:r>
              <a:rPr lang="en-US" sz="1400">
                <a:solidFill>
                  <a:srgbClr val="000000"/>
                </a:solidFill>
              </a:rPr>
              <a:t>	</a:t>
            </a:r>
            <a:r>
              <a:rPr lang="en-US" sz="2800" b="1">
                <a:solidFill>
                  <a:srgbClr val="FFFFFF"/>
                </a:solidFill>
              </a:rPr>
              <a:t>and (</a:t>
            </a:r>
            <a:r>
              <a:rPr lang="en-US" sz="2800" b="1">
                <a:solidFill>
                  <a:srgbClr val="FFFFFF"/>
                </a:solidFill>
                <a:latin typeface="Bwgrkl" charset="0"/>
              </a:rPr>
              <a:t>de</a:t>
            </a:r>
            <a:r>
              <a:rPr lang="en-US" sz="2800" b="1">
                <a:solidFill>
                  <a:srgbClr val="FFFFFF"/>
                </a:solidFill>
              </a:rPr>
              <a:t>)</a:t>
            </a:r>
            <a:r>
              <a:rPr lang="en-US" sz="1400">
                <a:solidFill>
                  <a:srgbClr val="000000"/>
                </a:solidFill>
              </a:rPr>
              <a:t> </a:t>
            </a:r>
            <a:r>
              <a:rPr lang="en-US" sz="2800" b="1">
                <a:solidFill>
                  <a:srgbClr val="FFFFFF"/>
                </a:solidFill>
              </a:rPr>
              <a:t>some, pastors and (</a:t>
            </a:r>
            <a:r>
              <a:rPr lang="en-US" sz="2800" b="1">
                <a:solidFill>
                  <a:srgbClr val="FFFFFF"/>
                </a:solidFill>
                <a:latin typeface="Bwgrkl" charset="0"/>
              </a:rPr>
              <a:t>kai,</a:t>
            </a:r>
            <a:r>
              <a:rPr lang="en-US" sz="2800" b="1">
                <a:solidFill>
                  <a:srgbClr val="FFFFFF"/>
                </a:solidFill>
              </a:rPr>
              <a:t>) teachers</a:t>
            </a:r>
          </a:p>
        </p:txBody>
      </p:sp>
      <p:sp>
        <p:nvSpPr>
          <p:cNvPr id="86022" name="Text Box 6"/>
          <p:cNvSpPr txBox="1">
            <a:spLocks noChangeArrowheads="1"/>
          </p:cNvSpPr>
          <p:nvPr/>
        </p:nvSpPr>
        <p:spPr bwMode="auto">
          <a:xfrm>
            <a:off x="152400" y="4038600"/>
            <a:ext cx="960172" cy="9580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2800" b="1">
                <a:solidFill>
                  <a:srgbClr val="FFFFFF"/>
                </a:solidFill>
                <a:latin typeface="Arial" charset="0"/>
              </a:rPr>
              <a:t>v. 12 </a:t>
            </a:r>
            <a:br>
              <a:rPr lang="en-US" sz="2800" b="1">
                <a:solidFill>
                  <a:srgbClr val="FFFFFF"/>
                </a:solidFill>
                <a:latin typeface="Arial" charset="0"/>
              </a:rPr>
            </a:br>
            <a:r>
              <a:rPr lang="en-US" sz="2800" b="1">
                <a:solidFill>
                  <a:srgbClr val="FFFFFF"/>
                </a:solidFill>
                <a:latin typeface="Arial" charset="0"/>
              </a:rPr>
              <a:t>KJV</a:t>
            </a:r>
            <a:endParaRPr lang="en-US" sz="1400">
              <a:solidFill>
                <a:srgbClr val="000000"/>
              </a:solidFill>
              <a:latin typeface="Arial" charset="0"/>
            </a:endParaRPr>
          </a:p>
        </p:txBody>
      </p:sp>
      <p:sp>
        <p:nvSpPr>
          <p:cNvPr id="86023" name="Text Box 7"/>
          <p:cNvSpPr txBox="1">
            <a:spLocks noChangeArrowheads="1"/>
          </p:cNvSpPr>
          <p:nvPr/>
        </p:nvSpPr>
        <p:spPr bwMode="auto">
          <a:xfrm>
            <a:off x="1447800" y="4038602"/>
            <a:ext cx="7696200" cy="13909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spAutoFit/>
          </a:bodyPr>
          <a:lstStyle/>
          <a:p>
            <a:pPr eaLnBrk="0" hangingPunct="0">
              <a:defRPr/>
            </a:pPr>
            <a:r>
              <a:rPr lang="en-US" sz="2800" b="1">
                <a:solidFill>
                  <a:srgbClr val="FFFFFF"/>
                </a:solidFill>
                <a:latin typeface="Arial" charset="0"/>
              </a:rPr>
              <a:t>for (</a:t>
            </a:r>
            <a:r>
              <a:rPr lang="en-US" sz="2800" b="1">
                <a:solidFill>
                  <a:srgbClr val="FFFFFF"/>
                </a:solidFill>
                <a:latin typeface="Bwgrkl" charset="0"/>
              </a:rPr>
              <a:t>pro,j</a:t>
            </a:r>
            <a:r>
              <a:rPr lang="en-US" sz="2800" b="1">
                <a:solidFill>
                  <a:srgbClr val="FFFFFF"/>
                </a:solidFill>
                <a:latin typeface="Arial" charset="0"/>
              </a:rPr>
              <a:t>) the perfecting of the saints,</a:t>
            </a:r>
          </a:p>
          <a:p>
            <a:pPr eaLnBrk="0" hangingPunct="0">
              <a:defRPr/>
            </a:pPr>
            <a:r>
              <a:rPr lang="en-US" sz="2800" b="1">
                <a:solidFill>
                  <a:srgbClr val="FFFFFF"/>
                </a:solidFill>
                <a:latin typeface="Arial" charset="0"/>
              </a:rPr>
              <a:t>for (</a:t>
            </a:r>
            <a:r>
              <a:rPr lang="en-US" sz="2800" b="1">
                <a:solidFill>
                  <a:srgbClr val="FFFFFF"/>
                </a:solidFill>
                <a:latin typeface="Bwgrkl" charset="0"/>
              </a:rPr>
              <a:t>ei,j</a:t>
            </a:r>
            <a:r>
              <a:rPr lang="en-US" sz="2800" b="1">
                <a:solidFill>
                  <a:srgbClr val="FFFFFF"/>
                </a:solidFill>
                <a:latin typeface="Arial" charset="0"/>
              </a:rPr>
              <a:t>) the work of the ministry,</a:t>
            </a:r>
            <a:br>
              <a:rPr lang="en-US" sz="2800" b="1">
                <a:solidFill>
                  <a:srgbClr val="FFFFFF"/>
                </a:solidFill>
                <a:latin typeface="Arial" charset="0"/>
              </a:rPr>
            </a:br>
            <a:r>
              <a:rPr lang="en-US" sz="2800" b="1">
                <a:solidFill>
                  <a:srgbClr val="FFFFFF"/>
                </a:solidFill>
                <a:latin typeface="Arial" charset="0"/>
              </a:rPr>
              <a:t>for (</a:t>
            </a:r>
            <a:r>
              <a:rPr lang="en-US" sz="2800" b="1">
                <a:solidFill>
                  <a:srgbClr val="FFFFFF"/>
                </a:solidFill>
                <a:latin typeface="Bwgrkl" charset="0"/>
              </a:rPr>
              <a:t>ei,j</a:t>
            </a:r>
            <a:r>
              <a:rPr lang="en-US" sz="2800" b="1">
                <a:solidFill>
                  <a:srgbClr val="FFFFFF"/>
                </a:solidFill>
                <a:latin typeface="Arial" charset="0"/>
              </a:rPr>
              <a:t>) the edifying of the body of Christ.</a:t>
            </a:r>
          </a:p>
        </p:txBody>
      </p:sp>
      <p:sp>
        <p:nvSpPr>
          <p:cNvPr id="86024" name="Text Box 8"/>
          <p:cNvSpPr txBox="1">
            <a:spLocks noChangeArrowheads="1"/>
          </p:cNvSpPr>
          <p:nvPr/>
        </p:nvSpPr>
        <p:spPr bwMode="auto">
          <a:xfrm>
            <a:off x="0" y="5957890"/>
            <a:ext cx="9144000" cy="525215"/>
          </a:xfrm>
          <a:prstGeom prst="rect">
            <a:avLst/>
          </a:prstGeom>
          <a:solidFill>
            <a:srgbClr val="000000"/>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spAutoFit/>
          </a:bodyPr>
          <a:lstStyle/>
          <a:p>
            <a:pPr algn="ctr" eaLnBrk="0" hangingPunct="0">
              <a:defRPr/>
            </a:pPr>
            <a:r>
              <a:rPr lang="en-US" sz="2800" b="1">
                <a:solidFill>
                  <a:srgbClr val="FFFFFF"/>
                </a:solidFill>
                <a:latin typeface="Arial" charset="0"/>
              </a:rPr>
              <a:t>This implies the gifted men do all three ministries!</a:t>
            </a:r>
            <a:endParaRPr lang="en-US" sz="1400">
              <a:solidFill>
                <a:srgbClr val="000000"/>
              </a:solidFill>
              <a:latin typeface="Arial" charset="0"/>
            </a:endParaRPr>
          </a:p>
        </p:txBody>
      </p:sp>
      <p:sp>
        <p:nvSpPr>
          <p:cNvPr id="86025" name="WordArt 9"/>
          <p:cNvSpPr>
            <a:spLocks noChangeArrowheads="1" noChangeShapeType="1" noTextEdit="1"/>
          </p:cNvSpPr>
          <p:nvPr/>
        </p:nvSpPr>
        <p:spPr bwMode="auto">
          <a:xfrm>
            <a:off x="5410201" y="1066800"/>
            <a:ext cx="3479800" cy="1168400"/>
          </a:xfrm>
          <a:prstGeom prst="rect">
            <a:avLst/>
          </a:prstGeom>
        </p:spPr>
        <p:txBody>
          <a:bodyPr wrap="none" lIns="91427" tIns="45714" rIns="91427" bIns="45714"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5921" dir="2700000" algn="ctr" rotWithShape="0">
                    <a:srgbClr val="990000"/>
                  </a:outerShdw>
                </a:effectLst>
                <a:latin typeface="Impact"/>
                <a:ea typeface="Impact"/>
                <a:cs typeface="Impact"/>
              </a:rPr>
              <a:t>The Comma</a:t>
            </a:r>
          </a:p>
        </p:txBody>
      </p:sp>
      <p:sp>
        <p:nvSpPr>
          <p:cNvPr id="86026" name="AutoShape 10"/>
          <p:cNvSpPr>
            <a:spLocks noChangeArrowheads="1"/>
          </p:cNvSpPr>
          <p:nvPr/>
        </p:nvSpPr>
        <p:spPr bwMode="auto">
          <a:xfrm>
            <a:off x="7467600" y="2438400"/>
            <a:ext cx="457200" cy="1752600"/>
          </a:xfrm>
          <a:prstGeom prst="downArrow">
            <a:avLst>
              <a:gd name="adj1" fmla="val 50000"/>
              <a:gd name="adj2" fmla="val 95833"/>
            </a:avLst>
          </a:prstGeom>
          <a:solidFill>
            <a:schemeClr val="accent1"/>
          </a:solidFill>
          <a:ln w="9525">
            <a:solidFill>
              <a:schemeClr val="tx1"/>
            </a:solidFill>
            <a:miter lim="800000"/>
            <a:headEnd/>
            <a:tailEnd/>
          </a:ln>
        </p:spPr>
        <p:txBody>
          <a:bodyPr wrap="none" lIns="91427" tIns="45714" rIns="91427" bIns="45714" anchor="ctr"/>
          <a:lstStyle/>
          <a:p>
            <a:pPr eaLnBrk="0" hangingPunct="0"/>
            <a:endParaRPr lang="en-US">
              <a:solidFill>
                <a:srgbClr val="000000"/>
              </a:solidFill>
              <a:latin typeface="Arial"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6025"/>
                                        </p:tgtEl>
                                        <p:attrNameLst>
                                          <p:attrName>style.visibility</p:attrName>
                                        </p:attrNameLst>
                                      </p:cBhvr>
                                      <p:to>
                                        <p:strVal val="visible"/>
                                      </p:to>
                                    </p:set>
                                    <p:animEffect transition="in" filter="wipe(left)">
                                      <p:cBhvr>
                                        <p:cTn id="7" dur="500"/>
                                        <p:tgtEl>
                                          <p:spTgt spid="8602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6026"/>
                                        </p:tgtEl>
                                        <p:attrNameLst>
                                          <p:attrName>style.visibility</p:attrName>
                                        </p:attrNameLst>
                                      </p:cBhvr>
                                      <p:to>
                                        <p:strVal val="visible"/>
                                      </p:to>
                                    </p:set>
                                    <p:animEffect transition="in" filter="wipe(left)">
                                      <p:cBhvr>
                                        <p:cTn id="11" dur="500"/>
                                        <p:tgtEl>
                                          <p:spTgt spid="860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0" presetClass="entr" presetSubtype="0" fill="hold" grpId="0" nodeType="clickEffect">
                                  <p:stCondLst>
                                    <p:cond delay="0"/>
                                  </p:stCondLst>
                                  <p:childTnLst>
                                    <p:set>
                                      <p:cBhvr>
                                        <p:cTn id="15" dur="1" fill="hold">
                                          <p:stCondLst>
                                            <p:cond delay="0"/>
                                          </p:stCondLst>
                                        </p:cTn>
                                        <p:tgtEl>
                                          <p:spTgt spid="86024"/>
                                        </p:tgtEl>
                                        <p:attrNameLst>
                                          <p:attrName>style.visibility</p:attrName>
                                        </p:attrNameLst>
                                      </p:cBhvr>
                                      <p:to>
                                        <p:strVal val="visible"/>
                                      </p:to>
                                    </p:set>
                                    <p:animEffect transition="in" filter="wedge">
                                      <p:cBhvr>
                                        <p:cTn id="16" dur="2000"/>
                                        <p:tgtEl>
                                          <p:spTgt spid="860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4" grpId="0" animBg="1"/>
      <p:bldP spid="86025" grpId="0" animBg="1"/>
      <p:bldP spid="86026" grpId="0" animBg="1"/>
    </p:bldLst>
  </p:timing>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9937" name="Rectangle 2"/>
          <p:cNvSpPr>
            <a:spLocks noGrp="1" noChangeArrowheads="1"/>
          </p:cNvSpPr>
          <p:nvPr>
            <p:ph type="title"/>
          </p:nvPr>
        </p:nvSpPr>
        <p:spPr>
          <a:xfrm>
            <a:off x="685800" y="-76200"/>
            <a:ext cx="7772400" cy="1143000"/>
          </a:xfrm>
        </p:spPr>
        <p:txBody>
          <a:bodyPr/>
          <a:lstStyle/>
          <a:p>
            <a:pPr eaLnBrk="1" hangingPunct="1"/>
            <a:r>
              <a:rPr lang="en-US">
                <a:latin typeface="Arial" charset="0"/>
                <a:ea typeface="ＭＳ Ｐゴシック" charset="0"/>
                <a:cs typeface="ＭＳ Ｐゴシック" charset="0"/>
              </a:rPr>
              <a:t>The Advertisement Read…</a:t>
            </a:r>
          </a:p>
        </p:txBody>
      </p:sp>
      <p:sp>
        <p:nvSpPr>
          <p:cNvPr id="674820" name="Text Box 4"/>
          <p:cNvSpPr txBox="1">
            <a:spLocks noChangeArrowheads="1"/>
          </p:cNvSpPr>
          <p:nvPr/>
        </p:nvSpPr>
        <p:spPr bwMode="auto">
          <a:xfrm>
            <a:off x="212728" y="914403"/>
            <a:ext cx="8626475" cy="6066095"/>
          </a:xfrm>
          <a:prstGeom prst="rect">
            <a:avLst/>
          </a:prstGeom>
          <a:gradFill rotWithShape="0">
            <a:gsLst>
              <a:gs pos="0">
                <a:srgbClr val="FF0000"/>
              </a:gs>
              <a:gs pos="100000">
                <a:srgbClr val="FF0000">
                  <a:gamma/>
                  <a:shade val="46275"/>
                  <a:invGamma/>
                </a:srgbClr>
              </a:gs>
            </a:gsLst>
            <a:path path="shape">
              <a:fillToRect l="50000" t="50000" r="50000" b="50000"/>
            </a:path>
          </a:gradFill>
          <a:ln>
            <a:noFill/>
          </a:ln>
          <a:extLs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spAutoFit/>
          </a:bodyPr>
          <a:lstStyle/>
          <a:p>
            <a:pPr eaLnBrk="0" hangingPunct="0">
              <a:defRPr/>
            </a:pPr>
            <a:r>
              <a:rPr lang="ru-RU" altLang="ja-JP" sz="3200" b="1" dirty="0">
                <a:solidFill>
                  <a:srgbClr val="FFFFFF"/>
                </a:solidFill>
                <a:effectLst>
                  <a:outerShdw blurRad="38100" dist="38100" dir="2700000" algn="tl">
                    <a:srgbClr val="000000"/>
                  </a:outerShdw>
                </a:effectLst>
                <a:latin typeface="Arial" charset="0"/>
              </a:rPr>
              <a:t>"</a:t>
            </a:r>
            <a:r>
              <a:rPr lang="en-US" sz="3200" b="1" dirty="0">
                <a:solidFill>
                  <a:srgbClr val="FFFFFF"/>
                </a:solidFill>
                <a:effectLst>
                  <a:outerShdw blurRad="38100" dist="38100" dir="2700000" algn="tl">
                    <a:srgbClr val="000000"/>
                  </a:outerShdw>
                </a:effectLst>
                <a:latin typeface="Arial" charset="0"/>
              </a:rPr>
              <a:t>Wanted: Pastor for a growing church—a real challenge for the right man.  Must know about all problems of birth, life, sickness and death.  Must know how to operate and fix copier.  Able to sound learned at times but most of the time sounds like good-ole-Joe.  Must pretend he likes hearing women talk.  Applicant</a:t>
            </a:r>
            <a:r>
              <a:rPr lang="uk-UA" altLang="ja-JP" sz="3200" b="1" dirty="0">
                <a:solidFill>
                  <a:srgbClr val="FFFFFF"/>
                </a:solidFill>
                <a:effectLst>
                  <a:outerShdw blurRad="38100" dist="38100" dir="2700000" algn="tl">
                    <a:srgbClr val="000000"/>
                  </a:outerShdw>
                </a:effectLst>
                <a:latin typeface="Arial" charset="0"/>
              </a:rPr>
              <a:t>'</a:t>
            </a:r>
            <a:r>
              <a:rPr lang="en-US" sz="3200" b="1" dirty="0">
                <a:solidFill>
                  <a:srgbClr val="FFFFFF"/>
                </a:solidFill>
                <a:effectLst>
                  <a:outerShdw blurRad="38100" dist="38100" dir="2700000" algn="tl">
                    <a:srgbClr val="000000"/>
                  </a:outerShdw>
                </a:effectLst>
                <a:latin typeface="Arial" charset="0"/>
              </a:rPr>
              <a:t>s wife must be both stunning and plain, never discouraged.  Applicants will undergo evaluation by a committee of 100 to determine sanity.</a:t>
            </a:r>
            <a:r>
              <a:rPr lang="ru-RU" altLang="ja-JP" sz="3200" b="1" dirty="0">
                <a:solidFill>
                  <a:srgbClr val="FFFFFF"/>
                </a:solidFill>
                <a:effectLst>
                  <a:outerShdw blurRad="38100" dist="38100" dir="2700000" algn="tl">
                    <a:srgbClr val="000000"/>
                  </a:outerShdw>
                </a:effectLst>
                <a:latin typeface="Arial" charset="0"/>
              </a:rPr>
              <a:t>"</a:t>
            </a:r>
            <a:endParaRPr lang="en-US" sz="3200" b="1" dirty="0">
              <a:solidFill>
                <a:srgbClr val="FFFFFF"/>
              </a:solidFill>
              <a:effectLst>
                <a:outerShdw blurRad="38100" dist="38100" dir="2700000" algn="tl">
                  <a:srgbClr val="000000"/>
                </a:outerShdw>
              </a:effectLst>
              <a:latin typeface="Arial"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81985" name="Picture 2" descr="synagogueatmeiron(reconstru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
            <a:ext cx="9144000"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AutoShape 4"/>
          <p:cNvSpPr>
            <a:spLocks noChangeArrowheads="1"/>
          </p:cNvSpPr>
          <p:nvPr/>
        </p:nvSpPr>
        <p:spPr bwMode="auto">
          <a:xfrm>
            <a:off x="3124201" y="2438400"/>
            <a:ext cx="2362200" cy="2590800"/>
          </a:xfrm>
          <a:prstGeom prst="verticalScroll">
            <a:avLst>
              <a:gd name="adj" fmla="val 12500"/>
            </a:avLst>
          </a:prstGeom>
          <a:solidFill>
            <a:schemeClr val="hlink"/>
          </a:solidFill>
          <a:ln w="381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r>
              <a:rPr lang="en-US" sz="3600" b="1">
                <a:solidFill>
                  <a:srgbClr val="614121"/>
                </a:solidFill>
                <a:latin typeface="Arial" charset="0"/>
                <a:cs typeface="Arial" charset="0"/>
              </a:rPr>
              <a:t>Super</a:t>
            </a:r>
            <a:br>
              <a:rPr lang="en-US" sz="3600" b="1">
                <a:solidFill>
                  <a:srgbClr val="614121"/>
                </a:solidFill>
                <a:latin typeface="Arial" charset="0"/>
                <a:cs typeface="Arial" charset="0"/>
              </a:rPr>
            </a:br>
            <a:r>
              <a:rPr lang="en-US" sz="3600" b="1">
                <a:solidFill>
                  <a:srgbClr val="614121"/>
                </a:solidFill>
                <a:latin typeface="Arial" charset="0"/>
                <a:cs typeface="Arial" charset="0"/>
              </a:rPr>
              <a:t>Pastor!</a:t>
            </a:r>
            <a:endParaRPr lang="en-US" sz="1800">
              <a:solidFill>
                <a:srgbClr val="FFFFFF"/>
              </a:solidFill>
              <a:latin typeface="Arial" charset="0"/>
              <a:cs typeface="Arial" charset="0"/>
            </a:endParaRPr>
          </a:p>
        </p:txBody>
      </p:sp>
      <p:pic>
        <p:nvPicPr>
          <p:cNvPr id="40982" name="Picture 22" descr="jfairley_multi_409_26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0" y="2335216"/>
            <a:ext cx="7162800"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Oval 6"/>
          <p:cNvSpPr>
            <a:spLocks noChangeArrowheads="1"/>
          </p:cNvSpPr>
          <p:nvPr/>
        </p:nvSpPr>
        <p:spPr bwMode="auto">
          <a:xfrm>
            <a:off x="6019800" y="25146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Helps</a:t>
            </a:r>
            <a:endParaRPr lang="en-US">
              <a:solidFill>
                <a:srgbClr val="FFFFFF"/>
              </a:solidFill>
              <a:latin typeface="Arial" charset="0"/>
            </a:endParaRPr>
          </a:p>
        </p:txBody>
      </p:sp>
      <p:sp>
        <p:nvSpPr>
          <p:cNvPr id="40965" name="AutoShape 5"/>
          <p:cNvSpPr>
            <a:spLocks noChangeArrowheads="1"/>
          </p:cNvSpPr>
          <p:nvPr/>
        </p:nvSpPr>
        <p:spPr bwMode="auto">
          <a:xfrm>
            <a:off x="5105400" y="33528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lang="en-US" sz="3200" b="1">
              <a:solidFill>
                <a:srgbClr val="FFFFFF"/>
              </a:solidFill>
              <a:latin typeface="Arial" charset="0"/>
              <a:cs typeface="Arial" charset="0"/>
            </a:endParaRPr>
          </a:p>
        </p:txBody>
      </p:sp>
      <p:sp>
        <p:nvSpPr>
          <p:cNvPr id="40968" name="Oval 8"/>
          <p:cNvSpPr>
            <a:spLocks noChangeArrowheads="1"/>
          </p:cNvSpPr>
          <p:nvPr/>
        </p:nvSpPr>
        <p:spPr bwMode="auto">
          <a:xfrm>
            <a:off x="228600" y="47244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Visitation</a:t>
            </a:r>
            <a:endParaRPr lang="en-US">
              <a:solidFill>
                <a:srgbClr val="FFFFFF"/>
              </a:solidFill>
              <a:latin typeface="Arial" charset="0"/>
            </a:endParaRPr>
          </a:p>
        </p:txBody>
      </p:sp>
      <p:sp>
        <p:nvSpPr>
          <p:cNvPr id="40969" name="AutoShape 9"/>
          <p:cNvSpPr>
            <a:spLocks noChangeArrowheads="1"/>
          </p:cNvSpPr>
          <p:nvPr/>
        </p:nvSpPr>
        <p:spPr bwMode="auto">
          <a:xfrm rot="8721182">
            <a:off x="2438400" y="42672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wrap="none" lIns="91427" tIns="45714" rIns="91427" bIns="45714" anchor="ctr"/>
          <a:lstStyle/>
          <a:p>
            <a:pPr algn="ctr">
              <a:defRPr/>
            </a:pPr>
            <a:endParaRPr lang="en-US" sz="3200" b="1">
              <a:solidFill>
                <a:srgbClr val="FFFFFF"/>
              </a:solidFill>
              <a:latin typeface="Arial" charset="0"/>
              <a:cs typeface="Arial" charset="0"/>
            </a:endParaRPr>
          </a:p>
        </p:txBody>
      </p:sp>
      <p:sp>
        <p:nvSpPr>
          <p:cNvPr id="40970" name="Oval 10"/>
          <p:cNvSpPr>
            <a:spLocks noChangeArrowheads="1"/>
          </p:cNvSpPr>
          <p:nvPr/>
        </p:nvSpPr>
        <p:spPr bwMode="auto">
          <a:xfrm>
            <a:off x="609600" y="9144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Worship</a:t>
            </a:r>
            <a:endParaRPr lang="en-US">
              <a:solidFill>
                <a:srgbClr val="FFFFFF"/>
              </a:solidFill>
              <a:latin typeface="Arial" charset="0"/>
            </a:endParaRPr>
          </a:p>
        </p:txBody>
      </p:sp>
      <p:sp>
        <p:nvSpPr>
          <p:cNvPr id="40971" name="AutoShape 11"/>
          <p:cNvSpPr>
            <a:spLocks noChangeArrowheads="1"/>
          </p:cNvSpPr>
          <p:nvPr/>
        </p:nvSpPr>
        <p:spPr bwMode="auto">
          <a:xfrm rot="-7037047">
            <a:off x="2590800" y="19812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lIns="91427" tIns="45714" rIns="91427" bIns="45714" anchor="ctr"/>
          <a:lstStyle/>
          <a:p>
            <a:pPr algn="ctr">
              <a:defRPr/>
            </a:pPr>
            <a:endParaRPr lang="en-US" sz="3200" b="1">
              <a:solidFill>
                <a:srgbClr val="FFFFFF"/>
              </a:solidFill>
              <a:latin typeface="Arial" charset="0"/>
              <a:cs typeface="Arial" charset="0"/>
            </a:endParaRPr>
          </a:p>
        </p:txBody>
      </p:sp>
      <p:sp>
        <p:nvSpPr>
          <p:cNvPr id="40972" name="Oval 12"/>
          <p:cNvSpPr>
            <a:spLocks noChangeArrowheads="1"/>
          </p:cNvSpPr>
          <p:nvPr/>
        </p:nvSpPr>
        <p:spPr bwMode="auto">
          <a:xfrm>
            <a:off x="5486400" y="4648201"/>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Marketing</a:t>
            </a:r>
            <a:endParaRPr lang="en-US">
              <a:solidFill>
                <a:srgbClr val="FFFFFF"/>
              </a:solidFill>
              <a:latin typeface="Arial" charset="0"/>
            </a:endParaRPr>
          </a:p>
        </p:txBody>
      </p:sp>
      <p:sp>
        <p:nvSpPr>
          <p:cNvPr id="40973" name="AutoShape 13"/>
          <p:cNvSpPr>
            <a:spLocks noChangeArrowheads="1"/>
          </p:cNvSpPr>
          <p:nvPr/>
        </p:nvSpPr>
        <p:spPr bwMode="auto">
          <a:xfrm rot="1652068">
            <a:off x="4724400" y="45720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lang="en-US" sz="3200" b="1">
              <a:solidFill>
                <a:srgbClr val="FFFFFF"/>
              </a:solidFill>
              <a:latin typeface="Arial" charset="0"/>
              <a:cs typeface="Arial" charset="0"/>
            </a:endParaRPr>
          </a:p>
        </p:txBody>
      </p:sp>
      <p:sp>
        <p:nvSpPr>
          <p:cNvPr id="40975" name="AutoShape 15"/>
          <p:cNvSpPr>
            <a:spLocks noChangeArrowheads="1"/>
          </p:cNvSpPr>
          <p:nvPr/>
        </p:nvSpPr>
        <p:spPr bwMode="auto">
          <a:xfrm rot="-2104668">
            <a:off x="4648200" y="21336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lang="en-US" sz="3200" b="1">
              <a:solidFill>
                <a:srgbClr val="FFFFFF"/>
              </a:solidFill>
              <a:latin typeface="Arial" charset="0"/>
              <a:cs typeface="Arial" charset="0"/>
            </a:endParaRPr>
          </a:p>
        </p:txBody>
      </p:sp>
      <p:sp>
        <p:nvSpPr>
          <p:cNvPr id="40976" name="Oval 16"/>
          <p:cNvSpPr>
            <a:spLocks noChangeArrowheads="1"/>
          </p:cNvSpPr>
          <p:nvPr/>
        </p:nvSpPr>
        <p:spPr bwMode="auto">
          <a:xfrm>
            <a:off x="-152400" y="25146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Finances</a:t>
            </a:r>
            <a:endParaRPr lang="en-US">
              <a:solidFill>
                <a:srgbClr val="FFFFFF"/>
              </a:solidFill>
              <a:latin typeface="Arial" charset="0"/>
            </a:endParaRPr>
          </a:p>
        </p:txBody>
      </p:sp>
      <p:sp>
        <p:nvSpPr>
          <p:cNvPr id="40977" name="AutoShape 17"/>
          <p:cNvSpPr>
            <a:spLocks noChangeArrowheads="1"/>
          </p:cNvSpPr>
          <p:nvPr/>
        </p:nvSpPr>
        <p:spPr bwMode="auto">
          <a:xfrm rot="10822508">
            <a:off x="2209800" y="31242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wrap="none" lIns="91427" tIns="45714" rIns="91427" bIns="45714" anchor="ctr"/>
          <a:lstStyle/>
          <a:p>
            <a:pPr algn="ctr">
              <a:defRPr/>
            </a:pPr>
            <a:endParaRPr lang="en-US" sz="3200" b="1">
              <a:solidFill>
                <a:srgbClr val="FFFFFF"/>
              </a:solidFill>
              <a:latin typeface="Arial" charset="0"/>
              <a:cs typeface="Arial" charset="0"/>
            </a:endParaRPr>
          </a:p>
        </p:txBody>
      </p:sp>
      <p:sp>
        <p:nvSpPr>
          <p:cNvPr id="40978" name="Oval 18"/>
          <p:cNvSpPr>
            <a:spLocks noChangeArrowheads="1"/>
          </p:cNvSpPr>
          <p:nvPr/>
        </p:nvSpPr>
        <p:spPr bwMode="auto">
          <a:xfrm>
            <a:off x="3276600" y="533401"/>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Women</a:t>
            </a:r>
            <a:endParaRPr lang="en-US">
              <a:solidFill>
                <a:srgbClr val="FFFFFF"/>
              </a:solidFill>
              <a:latin typeface="Arial" charset="0"/>
            </a:endParaRPr>
          </a:p>
        </p:txBody>
      </p:sp>
      <p:sp>
        <p:nvSpPr>
          <p:cNvPr id="40979" name="AutoShape 19"/>
          <p:cNvSpPr>
            <a:spLocks noChangeArrowheads="1"/>
          </p:cNvSpPr>
          <p:nvPr/>
        </p:nvSpPr>
        <p:spPr bwMode="auto">
          <a:xfrm rot="-5370781">
            <a:off x="3657601" y="16764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lIns="91427" tIns="45714" rIns="91427" bIns="45714" anchor="ctr"/>
          <a:lstStyle/>
          <a:p>
            <a:pPr algn="ctr">
              <a:defRPr/>
            </a:pPr>
            <a:endParaRPr lang="en-US" sz="3200" b="1">
              <a:solidFill>
                <a:srgbClr val="FFFFFF"/>
              </a:solidFill>
              <a:latin typeface="Arial" charset="0"/>
              <a:cs typeface="Arial" charset="0"/>
            </a:endParaRPr>
          </a:p>
        </p:txBody>
      </p:sp>
      <p:sp>
        <p:nvSpPr>
          <p:cNvPr id="40980" name="Oval 20"/>
          <p:cNvSpPr>
            <a:spLocks noChangeArrowheads="1"/>
          </p:cNvSpPr>
          <p:nvPr/>
        </p:nvSpPr>
        <p:spPr bwMode="auto">
          <a:xfrm>
            <a:off x="2667000" y="5486400"/>
            <a:ext cx="2895600" cy="1371600"/>
          </a:xfrm>
          <a:prstGeom prst="ellipse">
            <a:avLst/>
          </a:prstGeom>
          <a:solidFill>
            <a:srgbClr val="146225"/>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Grass Cutting</a:t>
            </a:r>
            <a:endParaRPr lang="en-US">
              <a:solidFill>
                <a:srgbClr val="FFFFFF"/>
              </a:solidFill>
              <a:latin typeface="Arial" charset="0"/>
            </a:endParaRPr>
          </a:p>
        </p:txBody>
      </p:sp>
      <p:sp>
        <p:nvSpPr>
          <p:cNvPr id="40981" name="AutoShape 21"/>
          <p:cNvSpPr>
            <a:spLocks noChangeArrowheads="1"/>
          </p:cNvSpPr>
          <p:nvPr/>
        </p:nvSpPr>
        <p:spPr bwMode="auto">
          <a:xfrm rot="5786080">
            <a:off x="3505200" y="48006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91427" tIns="45714" rIns="91427" bIns="45714" anchor="ctr"/>
          <a:lstStyle/>
          <a:p>
            <a:pPr algn="ctr">
              <a:defRPr/>
            </a:pPr>
            <a:endParaRPr lang="en-US" sz="3200" b="1">
              <a:solidFill>
                <a:srgbClr val="FFFFFF"/>
              </a:solidFill>
              <a:latin typeface="Arial" charset="0"/>
              <a:cs typeface="Arial" charset="0"/>
            </a:endParaRPr>
          </a:p>
        </p:txBody>
      </p:sp>
      <p:sp>
        <p:nvSpPr>
          <p:cNvPr id="40974" name="Oval 14"/>
          <p:cNvSpPr>
            <a:spLocks noChangeArrowheads="1"/>
          </p:cNvSpPr>
          <p:nvPr/>
        </p:nvSpPr>
        <p:spPr bwMode="auto">
          <a:xfrm>
            <a:off x="5562600" y="12192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Men</a:t>
            </a:r>
            <a:endParaRPr lang="en-US">
              <a:solidFill>
                <a:srgbClr val="FFFFFF"/>
              </a:solidFill>
              <a:latin typeface="Arial" charset="0"/>
            </a:endParaRPr>
          </a:p>
        </p:txBody>
      </p:sp>
      <p:sp>
        <p:nvSpPr>
          <p:cNvPr id="40963" name="Rectangle 3"/>
          <p:cNvSpPr>
            <a:spLocks noGrp="1" noChangeArrowheads="1"/>
          </p:cNvSpPr>
          <p:nvPr>
            <p:ph type="title"/>
          </p:nvPr>
        </p:nvSpPr>
        <p:spPr>
          <a:xfrm>
            <a:off x="76200" y="76201"/>
            <a:ext cx="7391400" cy="1017588"/>
          </a:xfrm>
        </p:spPr>
        <p:txBody>
          <a:bodyPr/>
          <a:lstStyle/>
          <a:p>
            <a:pPr eaLnBrk="1" hangingPunct="1">
              <a:defRPr/>
            </a:pPr>
            <a:r>
              <a:rPr lang="en-US" dirty="0" smtClean="0">
                <a:solidFill>
                  <a:srgbClr val="060400"/>
                </a:solidFill>
                <a:effectLst>
                  <a:outerShdw blurRad="38100" dist="38100" dir="2700000" algn="tl">
                    <a:srgbClr val="FFFFFF"/>
                  </a:outerShdw>
                </a:effectLst>
                <a:cs typeface="+mj-cs"/>
              </a:rPr>
              <a:t>What</a:t>
            </a:r>
            <a:r>
              <a:rPr lang="uk-UA" altLang="ja-JP" dirty="0" smtClean="0">
                <a:solidFill>
                  <a:srgbClr val="060400"/>
                </a:solidFill>
                <a:effectLst>
                  <a:outerShdw blurRad="38100" dist="38100" dir="2700000" algn="tl">
                    <a:srgbClr val="FFFFFF"/>
                  </a:outerShdw>
                </a:effectLst>
                <a:cs typeface="+mj-cs"/>
              </a:rPr>
              <a:t>'</a:t>
            </a:r>
            <a:r>
              <a:rPr lang="en-US" dirty="0" smtClean="0">
                <a:solidFill>
                  <a:srgbClr val="060400"/>
                </a:solidFill>
                <a:effectLst>
                  <a:outerShdw blurRad="38100" dist="38100" dir="2700000" algn="tl">
                    <a:srgbClr val="FFFFFF"/>
                  </a:outerShdw>
                </a:effectLst>
                <a:cs typeface="+mj-cs"/>
              </a:rPr>
              <a:t>s inside the church?</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dissolve">
                                      <p:cBhvr>
                                        <p:cTn id="7" dur="500"/>
                                        <p:tgtEl>
                                          <p:spTgt spid="409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0982"/>
                                        </p:tgtEl>
                                        <p:attrNameLst>
                                          <p:attrName>style.visibility</p:attrName>
                                        </p:attrNameLst>
                                      </p:cBhvr>
                                      <p:to>
                                        <p:strVal val="visible"/>
                                      </p:to>
                                    </p:set>
                                    <p:anim calcmode="lin" valueType="num">
                                      <p:cBhvr additive="base">
                                        <p:cTn id="12" dur="500" fill="hold"/>
                                        <p:tgtEl>
                                          <p:spTgt spid="40982"/>
                                        </p:tgtEl>
                                        <p:attrNameLst>
                                          <p:attrName>ppt_x</p:attrName>
                                        </p:attrNameLst>
                                      </p:cBhvr>
                                      <p:tavLst>
                                        <p:tav tm="0">
                                          <p:val>
                                            <p:strVal val="#ppt_x"/>
                                          </p:val>
                                        </p:tav>
                                        <p:tav tm="100000">
                                          <p:val>
                                            <p:strVal val="#ppt_x"/>
                                          </p:val>
                                        </p:tav>
                                      </p:tavLst>
                                    </p:anim>
                                    <p:anim calcmode="lin" valueType="num">
                                      <p:cBhvr additive="base">
                                        <p:cTn id="13" dur="500" fill="hold"/>
                                        <p:tgtEl>
                                          <p:spTgt spid="40982"/>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40965"/>
                                        </p:tgtEl>
                                        <p:attrNameLst>
                                          <p:attrName>style.visibility</p:attrName>
                                        </p:attrNameLst>
                                      </p:cBhvr>
                                      <p:to>
                                        <p:strVal val="visible"/>
                                      </p:to>
                                    </p:set>
                                    <p:animEffect transition="in" filter="wipe(left)">
                                      <p:cBhvr>
                                        <p:cTn id="17" dur="500"/>
                                        <p:tgtEl>
                                          <p:spTgt spid="40965"/>
                                        </p:tgtEl>
                                      </p:cBhvr>
                                    </p:animEffec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40966"/>
                                        </p:tgtEl>
                                        <p:attrNameLst>
                                          <p:attrName>style.visibility</p:attrName>
                                        </p:attrNameLst>
                                      </p:cBhvr>
                                      <p:to>
                                        <p:strVal val="visible"/>
                                      </p:to>
                                    </p:set>
                                  </p:childTnLst>
                                </p:cTn>
                              </p:par>
                            </p:childTnLst>
                          </p:cTn>
                        </p:par>
                        <p:par>
                          <p:cTn id="21" fill="hold" nodeType="afterGroup">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40969"/>
                                        </p:tgtEl>
                                        <p:attrNameLst>
                                          <p:attrName>style.visibility</p:attrName>
                                        </p:attrNameLst>
                                      </p:cBhvr>
                                      <p:to>
                                        <p:strVal val="visible"/>
                                      </p:to>
                                    </p:set>
                                    <p:animEffect transition="in" filter="wipe(left)">
                                      <p:cBhvr>
                                        <p:cTn id="24" dur="500"/>
                                        <p:tgtEl>
                                          <p:spTgt spid="40969"/>
                                        </p:tgtEl>
                                      </p:cBhvr>
                                    </p:animEffect>
                                  </p:childTnLst>
                                </p:cTn>
                              </p:par>
                            </p:childTnLst>
                          </p:cTn>
                        </p:par>
                        <p:par>
                          <p:cTn id="25" fill="hold" nodeType="afterGroup">
                            <p:stCondLst>
                              <p:cond delay="1500"/>
                            </p:stCondLst>
                            <p:childTnLst>
                              <p:par>
                                <p:cTn id="26" presetID="1" presetClass="entr" presetSubtype="0" fill="hold" grpId="0" nodeType="afterEffect">
                                  <p:stCondLst>
                                    <p:cond delay="0"/>
                                  </p:stCondLst>
                                  <p:childTnLst>
                                    <p:set>
                                      <p:cBhvr>
                                        <p:cTn id="27" dur="1" fill="hold">
                                          <p:stCondLst>
                                            <p:cond delay="0"/>
                                          </p:stCondLst>
                                        </p:cTn>
                                        <p:tgtEl>
                                          <p:spTgt spid="40968"/>
                                        </p:tgtEl>
                                        <p:attrNameLst>
                                          <p:attrName>style.visibility</p:attrName>
                                        </p:attrNameLst>
                                      </p:cBhvr>
                                      <p:to>
                                        <p:strVal val="visible"/>
                                      </p:to>
                                    </p:set>
                                  </p:childTnLst>
                                </p:cTn>
                              </p:par>
                            </p:childTnLst>
                          </p:cTn>
                        </p:par>
                        <p:par>
                          <p:cTn id="28" fill="hold" nodeType="afterGroup">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40971"/>
                                        </p:tgtEl>
                                        <p:attrNameLst>
                                          <p:attrName>style.visibility</p:attrName>
                                        </p:attrNameLst>
                                      </p:cBhvr>
                                      <p:to>
                                        <p:strVal val="visible"/>
                                      </p:to>
                                    </p:set>
                                    <p:animEffect transition="in" filter="wipe(left)">
                                      <p:cBhvr>
                                        <p:cTn id="31" dur="500"/>
                                        <p:tgtEl>
                                          <p:spTgt spid="40971"/>
                                        </p:tgtEl>
                                      </p:cBhvr>
                                    </p:animEffect>
                                  </p:childTnLst>
                                </p:cTn>
                              </p:par>
                            </p:childTnLst>
                          </p:cTn>
                        </p:par>
                        <p:par>
                          <p:cTn id="32" fill="hold" nodeType="afterGroup">
                            <p:stCondLst>
                              <p:cond delay="2000"/>
                            </p:stCondLst>
                            <p:childTnLst>
                              <p:par>
                                <p:cTn id="33" presetID="1" presetClass="entr" presetSubtype="0" fill="hold" grpId="0" nodeType="afterEffect">
                                  <p:stCondLst>
                                    <p:cond delay="0"/>
                                  </p:stCondLst>
                                  <p:childTnLst>
                                    <p:set>
                                      <p:cBhvr>
                                        <p:cTn id="34" dur="1" fill="hold">
                                          <p:stCondLst>
                                            <p:cond delay="0"/>
                                          </p:stCondLst>
                                        </p:cTn>
                                        <p:tgtEl>
                                          <p:spTgt spid="40970"/>
                                        </p:tgtEl>
                                        <p:attrNameLst>
                                          <p:attrName>style.visibility</p:attrName>
                                        </p:attrNameLst>
                                      </p:cBhvr>
                                      <p:to>
                                        <p:strVal val="visible"/>
                                      </p:to>
                                    </p:set>
                                  </p:childTnLst>
                                </p:cTn>
                              </p:par>
                            </p:childTnLst>
                          </p:cTn>
                        </p:par>
                        <p:par>
                          <p:cTn id="35" fill="hold" nodeType="afterGroup">
                            <p:stCondLst>
                              <p:cond delay="2000"/>
                            </p:stCondLst>
                            <p:childTnLst>
                              <p:par>
                                <p:cTn id="36" presetID="22" presetClass="entr" presetSubtype="8" fill="hold" grpId="0" nodeType="afterEffect">
                                  <p:stCondLst>
                                    <p:cond delay="0"/>
                                  </p:stCondLst>
                                  <p:childTnLst>
                                    <p:set>
                                      <p:cBhvr>
                                        <p:cTn id="37" dur="1" fill="hold">
                                          <p:stCondLst>
                                            <p:cond delay="0"/>
                                          </p:stCondLst>
                                        </p:cTn>
                                        <p:tgtEl>
                                          <p:spTgt spid="40973"/>
                                        </p:tgtEl>
                                        <p:attrNameLst>
                                          <p:attrName>style.visibility</p:attrName>
                                        </p:attrNameLst>
                                      </p:cBhvr>
                                      <p:to>
                                        <p:strVal val="visible"/>
                                      </p:to>
                                    </p:set>
                                    <p:animEffect transition="in" filter="wipe(left)">
                                      <p:cBhvr>
                                        <p:cTn id="38" dur="500"/>
                                        <p:tgtEl>
                                          <p:spTgt spid="40973"/>
                                        </p:tgtEl>
                                      </p:cBhvr>
                                    </p:animEffect>
                                  </p:childTnLst>
                                </p:cTn>
                              </p:par>
                            </p:childTnLst>
                          </p:cTn>
                        </p:par>
                        <p:par>
                          <p:cTn id="39" fill="hold" nodeType="afterGroup">
                            <p:stCondLst>
                              <p:cond delay="2500"/>
                            </p:stCondLst>
                            <p:childTnLst>
                              <p:par>
                                <p:cTn id="40" presetID="1" presetClass="entr" presetSubtype="0" fill="hold" grpId="0" nodeType="afterEffect">
                                  <p:stCondLst>
                                    <p:cond delay="0"/>
                                  </p:stCondLst>
                                  <p:childTnLst>
                                    <p:set>
                                      <p:cBhvr>
                                        <p:cTn id="41" dur="1" fill="hold">
                                          <p:stCondLst>
                                            <p:cond delay="0"/>
                                          </p:stCondLst>
                                        </p:cTn>
                                        <p:tgtEl>
                                          <p:spTgt spid="40972"/>
                                        </p:tgtEl>
                                        <p:attrNameLst>
                                          <p:attrName>style.visibility</p:attrName>
                                        </p:attrNameLst>
                                      </p:cBhvr>
                                      <p:to>
                                        <p:strVal val="visible"/>
                                      </p:to>
                                    </p:set>
                                  </p:childTnLst>
                                </p:cTn>
                              </p:par>
                            </p:childTnLst>
                          </p:cTn>
                        </p:par>
                        <p:par>
                          <p:cTn id="42" fill="hold" nodeType="afterGroup">
                            <p:stCondLst>
                              <p:cond delay="2500"/>
                            </p:stCondLst>
                            <p:childTnLst>
                              <p:par>
                                <p:cTn id="43" presetID="22" presetClass="entr" presetSubtype="8" fill="hold" grpId="0" nodeType="afterEffect">
                                  <p:stCondLst>
                                    <p:cond delay="0"/>
                                  </p:stCondLst>
                                  <p:childTnLst>
                                    <p:set>
                                      <p:cBhvr>
                                        <p:cTn id="44" dur="1" fill="hold">
                                          <p:stCondLst>
                                            <p:cond delay="0"/>
                                          </p:stCondLst>
                                        </p:cTn>
                                        <p:tgtEl>
                                          <p:spTgt spid="40975"/>
                                        </p:tgtEl>
                                        <p:attrNameLst>
                                          <p:attrName>style.visibility</p:attrName>
                                        </p:attrNameLst>
                                      </p:cBhvr>
                                      <p:to>
                                        <p:strVal val="visible"/>
                                      </p:to>
                                    </p:set>
                                    <p:animEffect transition="in" filter="wipe(left)">
                                      <p:cBhvr>
                                        <p:cTn id="45" dur="500"/>
                                        <p:tgtEl>
                                          <p:spTgt spid="40975"/>
                                        </p:tgtEl>
                                      </p:cBhvr>
                                    </p:animEffect>
                                  </p:childTnLst>
                                </p:cTn>
                              </p:par>
                            </p:childTnLst>
                          </p:cTn>
                        </p:par>
                        <p:par>
                          <p:cTn id="46" fill="hold" nodeType="afterGroup">
                            <p:stCondLst>
                              <p:cond delay="3000"/>
                            </p:stCondLst>
                            <p:childTnLst>
                              <p:par>
                                <p:cTn id="47" presetID="1" presetClass="entr" presetSubtype="0" fill="hold" grpId="0" nodeType="afterEffect">
                                  <p:stCondLst>
                                    <p:cond delay="0"/>
                                  </p:stCondLst>
                                  <p:childTnLst>
                                    <p:set>
                                      <p:cBhvr>
                                        <p:cTn id="48" dur="1" fill="hold">
                                          <p:stCondLst>
                                            <p:cond delay="0"/>
                                          </p:stCondLst>
                                        </p:cTn>
                                        <p:tgtEl>
                                          <p:spTgt spid="40974"/>
                                        </p:tgtEl>
                                        <p:attrNameLst>
                                          <p:attrName>style.visibility</p:attrName>
                                        </p:attrNameLst>
                                      </p:cBhvr>
                                      <p:to>
                                        <p:strVal val="visible"/>
                                      </p:to>
                                    </p:set>
                                  </p:childTnLst>
                                </p:cTn>
                              </p:par>
                            </p:childTnLst>
                          </p:cTn>
                        </p:par>
                        <p:par>
                          <p:cTn id="49" fill="hold" nodeType="afterGroup">
                            <p:stCondLst>
                              <p:cond delay="3000"/>
                            </p:stCondLst>
                            <p:childTnLst>
                              <p:par>
                                <p:cTn id="50" presetID="22" presetClass="entr" presetSubtype="8" fill="hold" grpId="0" nodeType="afterEffect">
                                  <p:stCondLst>
                                    <p:cond delay="0"/>
                                  </p:stCondLst>
                                  <p:childTnLst>
                                    <p:set>
                                      <p:cBhvr>
                                        <p:cTn id="51" dur="1" fill="hold">
                                          <p:stCondLst>
                                            <p:cond delay="0"/>
                                          </p:stCondLst>
                                        </p:cTn>
                                        <p:tgtEl>
                                          <p:spTgt spid="40977"/>
                                        </p:tgtEl>
                                        <p:attrNameLst>
                                          <p:attrName>style.visibility</p:attrName>
                                        </p:attrNameLst>
                                      </p:cBhvr>
                                      <p:to>
                                        <p:strVal val="visible"/>
                                      </p:to>
                                    </p:set>
                                    <p:animEffect transition="in" filter="wipe(left)">
                                      <p:cBhvr>
                                        <p:cTn id="52" dur="500"/>
                                        <p:tgtEl>
                                          <p:spTgt spid="40977"/>
                                        </p:tgtEl>
                                      </p:cBhvr>
                                    </p:animEffect>
                                  </p:childTnLst>
                                </p:cTn>
                              </p:par>
                            </p:childTnLst>
                          </p:cTn>
                        </p:par>
                        <p:par>
                          <p:cTn id="53" fill="hold" nodeType="afterGroup">
                            <p:stCondLst>
                              <p:cond delay="3500"/>
                            </p:stCondLst>
                            <p:childTnLst>
                              <p:par>
                                <p:cTn id="54" presetID="1" presetClass="entr" presetSubtype="0" fill="hold" grpId="0" nodeType="afterEffect">
                                  <p:stCondLst>
                                    <p:cond delay="0"/>
                                  </p:stCondLst>
                                  <p:childTnLst>
                                    <p:set>
                                      <p:cBhvr>
                                        <p:cTn id="55" dur="1" fill="hold">
                                          <p:stCondLst>
                                            <p:cond delay="0"/>
                                          </p:stCondLst>
                                        </p:cTn>
                                        <p:tgtEl>
                                          <p:spTgt spid="40976"/>
                                        </p:tgtEl>
                                        <p:attrNameLst>
                                          <p:attrName>style.visibility</p:attrName>
                                        </p:attrNameLst>
                                      </p:cBhvr>
                                      <p:to>
                                        <p:strVal val="visible"/>
                                      </p:to>
                                    </p:set>
                                  </p:childTnLst>
                                </p:cTn>
                              </p:par>
                            </p:childTnLst>
                          </p:cTn>
                        </p:par>
                        <p:par>
                          <p:cTn id="56" fill="hold" nodeType="afterGroup">
                            <p:stCondLst>
                              <p:cond delay="3500"/>
                            </p:stCondLst>
                            <p:childTnLst>
                              <p:par>
                                <p:cTn id="57" presetID="22" presetClass="entr" presetSubtype="8" fill="hold" grpId="0" nodeType="afterEffect">
                                  <p:stCondLst>
                                    <p:cond delay="0"/>
                                  </p:stCondLst>
                                  <p:childTnLst>
                                    <p:set>
                                      <p:cBhvr>
                                        <p:cTn id="58" dur="1" fill="hold">
                                          <p:stCondLst>
                                            <p:cond delay="0"/>
                                          </p:stCondLst>
                                        </p:cTn>
                                        <p:tgtEl>
                                          <p:spTgt spid="40979"/>
                                        </p:tgtEl>
                                        <p:attrNameLst>
                                          <p:attrName>style.visibility</p:attrName>
                                        </p:attrNameLst>
                                      </p:cBhvr>
                                      <p:to>
                                        <p:strVal val="visible"/>
                                      </p:to>
                                    </p:set>
                                    <p:animEffect transition="in" filter="wipe(left)">
                                      <p:cBhvr>
                                        <p:cTn id="59" dur="500"/>
                                        <p:tgtEl>
                                          <p:spTgt spid="40979"/>
                                        </p:tgtEl>
                                      </p:cBhvr>
                                    </p:animEffect>
                                  </p:childTnLst>
                                </p:cTn>
                              </p:par>
                            </p:childTnLst>
                          </p:cTn>
                        </p:par>
                        <p:par>
                          <p:cTn id="60" fill="hold" nodeType="afterGroup">
                            <p:stCondLst>
                              <p:cond delay="4000"/>
                            </p:stCondLst>
                            <p:childTnLst>
                              <p:par>
                                <p:cTn id="61" presetID="1" presetClass="entr" presetSubtype="0" fill="hold" grpId="0" nodeType="afterEffect">
                                  <p:stCondLst>
                                    <p:cond delay="0"/>
                                  </p:stCondLst>
                                  <p:childTnLst>
                                    <p:set>
                                      <p:cBhvr>
                                        <p:cTn id="62" dur="1" fill="hold">
                                          <p:stCondLst>
                                            <p:cond delay="0"/>
                                          </p:stCondLst>
                                        </p:cTn>
                                        <p:tgtEl>
                                          <p:spTgt spid="40978"/>
                                        </p:tgtEl>
                                        <p:attrNameLst>
                                          <p:attrName>style.visibility</p:attrName>
                                        </p:attrNameLst>
                                      </p:cBhvr>
                                      <p:to>
                                        <p:strVal val="visible"/>
                                      </p:to>
                                    </p:set>
                                  </p:childTnLst>
                                </p:cTn>
                              </p:par>
                            </p:childTnLst>
                          </p:cTn>
                        </p:par>
                        <p:par>
                          <p:cTn id="63" fill="hold" nodeType="afterGroup">
                            <p:stCondLst>
                              <p:cond delay="4000"/>
                            </p:stCondLst>
                            <p:childTnLst>
                              <p:par>
                                <p:cTn id="64" presetID="22" presetClass="entr" presetSubtype="8" fill="hold" grpId="0" nodeType="afterEffect">
                                  <p:stCondLst>
                                    <p:cond delay="0"/>
                                  </p:stCondLst>
                                  <p:childTnLst>
                                    <p:set>
                                      <p:cBhvr>
                                        <p:cTn id="65" dur="1" fill="hold">
                                          <p:stCondLst>
                                            <p:cond delay="0"/>
                                          </p:stCondLst>
                                        </p:cTn>
                                        <p:tgtEl>
                                          <p:spTgt spid="40981"/>
                                        </p:tgtEl>
                                        <p:attrNameLst>
                                          <p:attrName>style.visibility</p:attrName>
                                        </p:attrNameLst>
                                      </p:cBhvr>
                                      <p:to>
                                        <p:strVal val="visible"/>
                                      </p:to>
                                    </p:set>
                                    <p:animEffect transition="in" filter="wipe(left)">
                                      <p:cBhvr>
                                        <p:cTn id="66" dur="500"/>
                                        <p:tgtEl>
                                          <p:spTgt spid="40981"/>
                                        </p:tgtEl>
                                      </p:cBhvr>
                                    </p:animEffect>
                                  </p:childTnLst>
                                </p:cTn>
                              </p:par>
                            </p:childTnLst>
                          </p:cTn>
                        </p:par>
                        <p:par>
                          <p:cTn id="67" fill="hold" nodeType="afterGroup">
                            <p:stCondLst>
                              <p:cond delay="4500"/>
                            </p:stCondLst>
                            <p:childTnLst>
                              <p:par>
                                <p:cTn id="68" presetID="1" presetClass="entr" presetSubtype="0" fill="hold" grpId="0" nodeType="afterEffect">
                                  <p:stCondLst>
                                    <p:cond delay="0"/>
                                  </p:stCondLst>
                                  <p:childTnLst>
                                    <p:set>
                                      <p:cBhvr>
                                        <p:cTn id="69" dur="1" fill="hold">
                                          <p:stCondLst>
                                            <p:cond delay="0"/>
                                          </p:stCondLst>
                                        </p:cTn>
                                        <p:tgtEl>
                                          <p:spTgt spid="409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animBg="1"/>
      <p:bldP spid="40966" grpId="0" animBg="1"/>
      <p:bldP spid="40965" grpId="0" animBg="1"/>
      <p:bldP spid="40968" grpId="0" animBg="1"/>
      <p:bldP spid="40969" grpId="0" animBg="1"/>
      <p:bldP spid="40970" grpId="0" animBg="1"/>
      <p:bldP spid="40971" grpId="0" animBg="1"/>
      <p:bldP spid="40972" grpId="0" animBg="1"/>
      <p:bldP spid="40973" grpId="0" animBg="1"/>
      <p:bldP spid="40975" grpId="0" animBg="1"/>
      <p:bldP spid="40976" grpId="0" animBg="1"/>
      <p:bldP spid="40977" grpId="0" animBg="1"/>
      <p:bldP spid="40978" grpId="0" animBg="1"/>
      <p:bldP spid="40979" grpId="0" animBg="1"/>
      <p:bldP spid="40980" grpId="0" animBg="1"/>
      <p:bldP spid="40981" grpId="0" animBg="1"/>
      <p:bldP spid="40974" grpId="0" animBg="1"/>
    </p:bldLst>
  </p:timing>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6866" name="Rectangle 2"/>
          <p:cNvSpPr>
            <a:spLocks noGrp="1" noChangeArrowheads="1"/>
          </p:cNvSpPr>
          <p:nvPr>
            <p:ph type="ctrTitle"/>
          </p:nvPr>
        </p:nvSpPr>
        <p:spPr>
          <a:xfrm>
            <a:off x="0" y="304800"/>
            <a:ext cx="9144000" cy="1752600"/>
          </a:xfrm>
          <a:solidFill>
            <a:srgbClr val="000000"/>
          </a:solidFill>
          <a:extLst>
            <a:ext uri="{AF507438-7753-43e0-B8FC-AC1667EBCBE1}">
              <a14:hiddenEffects xmlns:a14="http://schemas.microsoft.com/office/drawing/2010/main">
                <a:effectLst>
                  <a:outerShdw blurRad="63500" dist="35921" dir="2700000" algn="ctr" rotWithShape="0">
                    <a:srgbClr val="000000">
                      <a:alpha val="74998"/>
                    </a:srgbClr>
                  </a:outerShdw>
                </a:effectLst>
              </a14:hiddenEffects>
            </a:ext>
          </a:extLst>
        </p:spPr>
        <p:txBody>
          <a:bodyPr/>
          <a:lstStyle/>
          <a:p>
            <a:pPr eaLnBrk="1" hangingPunct="1">
              <a:defRPr/>
            </a:pPr>
            <a:r>
              <a:rPr lang="ru-RU" altLang="ja-JP" sz="4800" b="1" dirty="0">
                <a:effectLst>
                  <a:outerShdw blurRad="38100" dist="38100" dir="2700000" algn="tl">
                    <a:srgbClr val="FFFFFF"/>
                  </a:outerShdw>
                </a:effectLst>
                <a:cs typeface="+mj-cs"/>
              </a:rPr>
              <a:t>"</a:t>
            </a:r>
            <a:r>
              <a:rPr lang="en-US" sz="4800" b="1" dirty="0">
                <a:effectLst>
                  <a:outerShdw blurRad="38100" dist="38100" dir="2700000" algn="tl">
                    <a:srgbClr val="FFFFFF"/>
                  </a:outerShdw>
                </a:effectLst>
                <a:cs typeface="+mj-cs"/>
              </a:rPr>
              <a:t>Equipping</a:t>
            </a:r>
            <a:r>
              <a:rPr lang="ru-RU" altLang="ja-JP" sz="4800" b="1" dirty="0">
                <a:effectLst>
                  <a:outerShdw blurRad="38100" dist="38100" dir="2700000" algn="tl">
                    <a:srgbClr val="FFFFFF"/>
                  </a:outerShdw>
                </a:effectLst>
                <a:cs typeface="+mj-cs"/>
              </a:rPr>
              <a:t>"</a:t>
            </a:r>
            <a:r>
              <a:rPr lang="en-US" sz="4800" b="1" dirty="0">
                <a:effectLst>
                  <a:outerShdw blurRad="38100" dist="38100" dir="2700000" algn="tl">
                    <a:srgbClr val="FFFFFF"/>
                  </a:outerShdw>
                </a:effectLst>
                <a:cs typeface="+mj-cs"/>
              </a:rPr>
              <a:t> (NAU, 4:12)</a:t>
            </a:r>
            <a:br>
              <a:rPr lang="en-US" sz="4800" b="1" dirty="0">
                <a:effectLst>
                  <a:outerShdw blurRad="38100" dist="38100" dir="2700000" algn="tl">
                    <a:srgbClr val="FFFFFF"/>
                  </a:outerShdw>
                </a:effectLst>
                <a:cs typeface="+mj-cs"/>
              </a:rPr>
            </a:br>
            <a:r>
              <a:rPr lang="ru-RU" altLang="ja-JP" sz="4800" b="1" dirty="0">
                <a:effectLst>
                  <a:outerShdw blurRad="38100" dist="38100" dir="2700000" algn="tl">
                    <a:srgbClr val="FFFFFF"/>
                  </a:outerShdw>
                </a:effectLst>
                <a:cs typeface="+mj-cs"/>
              </a:rPr>
              <a:t>"</a:t>
            </a:r>
            <a:r>
              <a:rPr lang="en-US" sz="4800" b="1" dirty="0">
                <a:effectLst>
                  <a:outerShdw blurRad="38100" dist="38100" dir="2700000" algn="tl">
                    <a:srgbClr val="FFFFFF"/>
                  </a:outerShdw>
                </a:effectLst>
                <a:cs typeface="+mj-cs"/>
              </a:rPr>
              <a:t>to prepare</a:t>
            </a:r>
            <a:r>
              <a:rPr lang="ru-RU" altLang="ja-JP" sz="4800" b="1" dirty="0">
                <a:effectLst>
                  <a:outerShdw blurRad="38100" dist="38100" dir="2700000" algn="tl">
                    <a:srgbClr val="FFFFFF"/>
                  </a:outerShdw>
                </a:effectLst>
                <a:cs typeface="+mj-cs"/>
              </a:rPr>
              <a:t>"</a:t>
            </a:r>
            <a:r>
              <a:rPr lang="en-US" sz="4800" b="1" dirty="0">
                <a:effectLst>
                  <a:outerShdw blurRad="38100" dist="38100" dir="2700000" algn="tl">
                    <a:srgbClr val="FFFFFF"/>
                  </a:outerShdw>
                </a:effectLst>
                <a:cs typeface="+mj-cs"/>
              </a:rPr>
              <a:t> (NIV)</a:t>
            </a:r>
            <a:endParaRPr lang="en-US" dirty="0" smtClean="0">
              <a:effectLst>
                <a:outerShdw blurRad="38100" dist="38100" dir="2700000" algn="tl">
                  <a:srgbClr val="FFFFFF"/>
                </a:outerShdw>
              </a:effectLst>
              <a:cs typeface="+mj-cs"/>
            </a:endParaRPr>
          </a:p>
        </p:txBody>
      </p:sp>
      <p:sp>
        <p:nvSpPr>
          <p:cNvPr id="676867" name="Rectangle 3"/>
          <p:cNvSpPr>
            <a:spLocks noGrp="1" noChangeArrowheads="1"/>
          </p:cNvSpPr>
          <p:nvPr>
            <p:ph type="subTitle" idx="1"/>
          </p:nvPr>
        </p:nvSpPr>
        <p:spPr>
          <a:xfrm>
            <a:off x="0" y="2133600"/>
            <a:ext cx="9144000" cy="1981200"/>
          </a:xfrm>
          <a:effectLst>
            <a:outerShdw blurRad="63500" dist="35921" dir="2700000" algn="ctr" rotWithShape="0">
              <a:srgbClr val="000000">
                <a:alpha val="74998"/>
              </a:srgbClr>
            </a:outerShdw>
          </a:effectLst>
        </p:spPr>
        <p:txBody>
          <a:bodyPr/>
          <a:lstStyle/>
          <a:p>
            <a:pPr eaLnBrk="1" hangingPunct="1">
              <a:defRPr/>
            </a:pPr>
            <a:r>
              <a:rPr lang="en-US" sz="4800" dirty="0" err="1">
                <a:latin typeface="Bwgrkl" charset="0"/>
                <a:cs typeface="+mn-cs"/>
              </a:rPr>
              <a:t>katartismo,j</a:t>
            </a:r>
            <a:r>
              <a:rPr lang="en-US" sz="4800" dirty="0">
                <a:latin typeface="Bwgrkl" charset="0"/>
                <a:cs typeface="+mn-cs"/>
              </a:rPr>
              <a:t> </a:t>
            </a:r>
            <a:r>
              <a:rPr lang="en-US" sz="3600" dirty="0">
                <a:cs typeface="+mn-cs"/>
              </a:rPr>
              <a:t>(</a:t>
            </a:r>
            <a:r>
              <a:rPr lang="en-US" sz="3600" dirty="0" err="1">
                <a:cs typeface="+mn-cs"/>
              </a:rPr>
              <a:t>katartismos</a:t>
            </a:r>
            <a:r>
              <a:rPr lang="en-US" sz="3600" dirty="0">
                <a:cs typeface="+mn-cs"/>
              </a:rPr>
              <a:t> = noun)</a:t>
            </a:r>
            <a:endParaRPr lang="en-US" sz="4400" dirty="0">
              <a:cs typeface="+mn-cs"/>
            </a:endParaRPr>
          </a:p>
          <a:p>
            <a:pPr eaLnBrk="1" hangingPunct="1">
              <a:defRPr/>
            </a:pPr>
            <a:r>
              <a:rPr lang="en-US" sz="4400" dirty="0">
                <a:cs typeface="+mn-cs"/>
              </a:rPr>
              <a:t>equipping, training</a:t>
            </a:r>
          </a:p>
        </p:txBody>
      </p:sp>
      <p:sp>
        <p:nvSpPr>
          <p:cNvPr id="676868" name="Rectangle 4"/>
          <p:cNvSpPr>
            <a:spLocks noChangeArrowheads="1"/>
          </p:cNvSpPr>
          <p:nvPr/>
        </p:nvSpPr>
        <p:spPr bwMode="auto">
          <a:xfrm>
            <a:off x="0" y="4114800"/>
            <a:ext cx="9144000" cy="22860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lstStyle/>
          <a:p>
            <a:pPr algn="ctr">
              <a:spcBef>
                <a:spcPct val="20000"/>
              </a:spcBef>
              <a:buClr>
                <a:srgbClr val="FFCC66"/>
              </a:buClr>
              <a:buSzPct val="80000"/>
              <a:buFont typeface="Wingdings" charset="0"/>
              <a:buNone/>
              <a:defRPr/>
            </a:pPr>
            <a:r>
              <a:rPr lang="en-US" sz="4800" dirty="0" err="1">
                <a:solidFill>
                  <a:srgbClr val="FFFFFF"/>
                </a:solidFill>
                <a:effectLst>
                  <a:outerShdw blurRad="38100" dist="38100" dir="2700000" algn="tl">
                    <a:srgbClr val="000000"/>
                  </a:outerShdw>
                </a:effectLst>
                <a:latin typeface="Bwgrkl" charset="0"/>
              </a:rPr>
              <a:t>katarti,zw</a:t>
            </a:r>
            <a:r>
              <a:rPr lang="en-US" sz="4800" dirty="0">
                <a:solidFill>
                  <a:srgbClr val="FFFFFF"/>
                </a:solidFill>
                <a:effectLst>
                  <a:outerShdw blurRad="38100" dist="38100" dir="2700000" algn="tl">
                    <a:srgbClr val="000000"/>
                  </a:outerShdw>
                </a:effectLst>
                <a:latin typeface="Bwgrkl" charset="0"/>
              </a:rPr>
              <a:t> </a:t>
            </a:r>
            <a:r>
              <a:rPr lang="en-US" sz="3600" dirty="0">
                <a:solidFill>
                  <a:srgbClr val="FFFFFF"/>
                </a:solidFill>
                <a:effectLst>
                  <a:outerShdw blurRad="38100" dist="38100" dir="2700000" algn="tl">
                    <a:srgbClr val="000000"/>
                  </a:outerShdw>
                </a:effectLst>
                <a:latin typeface="Tahoma" charset="0"/>
              </a:rPr>
              <a:t>(</a:t>
            </a:r>
            <a:r>
              <a:rPr lang="en-US" sz="3600" dirty="0" err="1">
                <a:solidFill>
                  <a:srgbClr val="FFFFFF"/>
                </a:solidFill>
                <a:effectLst>
                  <a:outerShdw blurRad="38100" dist="38100" dir="2700000" algn="tl">
                    <a:srgbClr val="000000"/>
                  </a:outerShdw>
                </a:effectLst>
                <a:latin typeface="Tahoma" charset="0"/>
              </a:rPr>
              <a:t>katartizo</a:t>
            </a:r>
            <a:r>
              <a:rPr lang="en-US" sz="3600" dirty="0">
                <a:solidFill>
                  <a:srgbClr val="FFFFFF"/>
                </a:solidFill>
                <a:effectLst>
                  <a:outerShdw blurRad="38100" dist="38100" dir="2700000" algn="tl">
                    <a:srgbClr val="000000"/>
                  </a:outerShdw>
                </a:effectLst>
                <a:latin typeface="Tahoma" charset="0"/>
              </a:rPr>
              <a:t> = verb)</a:t>
            </a:r>
            <a:endParaRPr lang="en-US" sz="4400" dirty="0">
              <a:solidFill>
                <a:srgbClr val="FFFFFF"/>
              </a:solidFill>
              <a:effectLst>
                <a:outerShdw blurRad="38100" dist="38100" dir="2700000" algn="tl">
                  <a:srgbClr val="000000"/>
                </a:outerShdw>
              </a:effectLst>
              <a:latin typeface="Tahoma" charset="0"/>
            </a:endParaRPr>
          </a:p>
          <a:p>
            <a:pPr algn="ctr">
              <a:spcBef>
                <a:spcPct val="20000"/>
              </a:spcBef>
              <a:buClr>
                <a:srgbClr val="FFCC66"/>
              </a:buClr>
              <a:buSzPct val="80000"/>
              <a:buFont typeface="Wingdings" charset="0"/>
              <a:buNone/>
              <a:defRPr/>
            </a:pPr>
            <a:r>
              <a:rPr lang="en-US" sz="4400" dirty="0">
                <a:solidFill>
                  <a:srgbClr val="FFFFFF"/>
                </a:solidFill>
                <a:effectLst>
                  <a:outerShdw blurRad="38100" dist="38100" dir="2700000" algn="tl">
                    <a:srgbClr val="000000"/>
                  </a:outerShdw>
                </a:effectLst>
                <a:latin typeface="Tahoma" charset="0"/>
              </a:rPr>
              <a:t>mend, restore, set right, </a:t>
            </a:r>
            <a:br>
              <a:rPr lang="en-US" sz="4400" dirty="0">
                <a:solidFill>
                  <a:srgbClr val="FFFFFF"/>
                </a:solidFill>
                <a:effectLst>
                  <a:outerShdw blurRad="38100" dist="38100" dir="2700000" algn="tl">
                    <a:srgbClr val="000000"/>
                  </a:outerShdw>
                </a:effectLst>
                <a:latin typeface="Tahoma" charset="0"/>
              </a:rPr>
            </a:br>
            <a:r>
              <a:rPr lang="en-US" sz="4400" dirty="0">
                <a:solidFill>
                  <a:srgbClr val="FFFFFF"/>
                </a:solidFill>
                <a:effectLst>
                  <a:outerShdw blurRad="38100" dist="38100" dir="2700000" algn="tl">
                    <a:srgbClr val="000000"/>
                  </a:outerShdw>
                </a:effectLst>
                <a:latin typeface="Tahoma" charset="0"/>
              </a:rPr>
              <a:t>make complete</a:t>
            </a:r>
            <a:r>
              <a:rPr lang="en-US" sz="3200" dirty="0">
                <a:solidFill>
                  <a:srgbClr val="000000"/>
                </a:solidFill>
                <a:latin typeface="Geneva" charset="0"/>
              </a:rPr>
              <a:t> </a:t>
            </a:r>
            <a:endParaRPr lang="en-US" sz="4400" dirty="0">
              <a:solidFill>
                <a:srgbClr val="FFFFFF"/>
              </a:solidFill>
              <a:effectLst>
                <a:outerShdw blurRad="38100" dist="38100" dir="2700000" algn="tl">
                  <a:srgbClr val="000000"/>
                </a:outerShdw>
              </a:effectLst>
              <a:latin typeface="Tahoma" charset="0"/>
            </a:endParaRPr>
          </a:p>
        </p:txBody>
      </p:sp>
      <p:sp>
        <p:nvSpPr>
          <p:cNvPr id="676869" name="Line 5"/>
          <p:cNvSpPr>
            <a:spLocks noChangeShapeType="1"/>
          </p:cNvSpPr>
          <p:nvPr/>
        </p:nvSpPr>
        <p:spPr bwMode="auto">
          <a:xfrm flipV="1">
            <a:off x="228600" y="4038600"/>
            <a:ext cx="8610600" cy="0"/>
          </a:xfrm>
          <a:prstGeom prst="line">
            <a:avLst/>
          </a:prstGeom>
          <a:noFill/>
          <a:ln w="28575">
            <a:solidFill>
              <a:schemeClr val="tx1"/>
            </a:solidFill>
            <a:round/>
            <a:headEnd/>
            <a:tailEnd/>
          </a:ln>
          <a:effectLst>
            <a:outerShdw blurRad="63500" dist="35921" dir="2700000" algn="ctr" rotWithShape="0">
              <a:srgbClr val="000000">
                <a:alpha val="74998"/>
              </a:srgbClr>
            </a:outerShdw>
          </a:effectLst>
          <a:extLst>
            <a:ext uri="{909E8E84-426E-40dd-AFC4-6F175D3DCCD1}">
              <a14:hiddenFill xmlns:a14="http://schemas.microsoft.com/office/drawing/2010/main">
                <a:noFill/>
              </a14:hiddenFill>
            </a:ext>
          </a:extLst>
        </p:spPr>
        <p:txBody>
          <a:bodyPr wrap="none" lIns="91427" tIns="45714" rIns="91427" bIns="45714" anchor="ctr"/>
          <a:lstStyle/>
          <a:p>
            <a:pPr eaLnBrk="0" hangingPunct="0">
              <a:defRPr/>
            </a:pPr>
            <a:endParaRPr lang="en-US">
              <a:solidFill>
                <a:srgbClr val="FFFFFF"/>
              </a:solidFill>
              <a:latin typeface="Arial" charset="0"/>
            </a:endParaRPr>
          </a:p>
        </p:txBody>
      </p:sp>
      <p:sp>
        <p:nvSpPr>
          <p:cNvPr id="676870" name="Rectangle 6"/>
          <p:cNvSpPr>
            <a:spLocks noChangeArrowheads="1"/>
          </p:cNvSpPr>
          <p:nvPr/>
        </p:nvSpPr>
        <p:spPr bwMode="auto">
          <a:xfrm>
            <a:off x="0" y="304800"/>
            <a:ext cx="9144000" cy="17526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rgbClr val="000000">
                      <a:alpha val="74998"/>
                    </a:srgbClr>
                  </a:outerShdw>
                </a:effectLst>
              </a14:hiddenEffects>
            </a:ext>
          </a:extLst>
        </p:spPr>
        <p:txBody>
          <a:bodyPr lIns="91427" tIns="45714" rIns="91427" bIns="45714" anchor="ctr" anchorCtr="1"/>
          <a:lstStyle/>
          <a:p>
            <a:pPr algn="ctr">
              <a:defRPr/>
            </a:pPr>
            <a:r>
              <a:rPr lang="ru-RU" altLang="ja-JP" sz="4800" b="1" dirty="0">
                <a:solidFill>
                  <a:srgbClr val="FFFFCC"/>
                </a:solidFill>
                <a:latin typeface="Arial"/>
              </a:rPr>
              <a:t>"</a:t>
            </a:r>
            <a:r>
              <a:rPr lang="en-US" sz="4800" b="1" dirty="0">
                <a:solidFill>
                  <a:srgbClr val="FFFFCC"/>
                </a:solidFill>
                <a:latin typeface="Tahoma" charset="0"/>
              </a:rPr>
              <a:t>Equipping</a:t>
            </a:r>
            <a:r>
              <a:rPr lang="ru-RU" altLang="ja-JP" sz="4800" b="1" dirty="0">
                <a:solidFill>
                  <a:srgbClr val="FFFFCC"/>
                </a:solidFill>
                <a:latin typeface="Arial"/>
              </a:rPr>
              <a:t>"</a:t>
            </a:r>
            <a:r>
              <a:rPr lang="en-US" sz="4800" b="1" dirty="0">
                <a:solidFill>
                  <a:srgbClr val="FFFFCC"/>
                </a:solidFill>
                <a:latin typeface="Tahoma" charset="0"/>
              </a:rPr>
              <a:t> (NAU, 4:12)</a:t>
            </a:r>
            <a:br>
              <a:rPr lang="en-US" sz="4800" b="1" dirty="0">
                <a:solidFill>
                  <a:srgbClr val="FFFFCC"/>
                </a:solidFill>
                <a:latin typeface="Tahoma" charset="0"/>
              </a:rPr>
            </a:br>
            <a:r>
              <a:rPr lang="ru-RU" altLang="ja-JP" sz="4800" b="1" dirty="0">
                <a:solidFill>
                  <a:srgbClr val="FFFFCC"/>
                </a:solidFill>
                <a:latin typeface="Arial"/>
              </a:rPr>
              <a:t>"</a:t>
            </a:r>
            <a:r>
              <a:rPr lang="en-US" sz="4800" b="1" dirty="0">
                <a:solidFill>
                  <a:srgbClr val="FFFFCC"/>
                </a:solidFill>
                <a:latin typeface="Tahoma" charset="0"/>
              </a:rPr>
              <a:t>to prepare</a:t>
            </a:r>
            <a:r>
              <a:rPr lang="ru-RU" altLang="ja-JP" sz="4800" b="1" dirty="0">
                <a:solidFill>
                  <a:srgbClr val="FFFFCC"/>
                </a:solidFill>
                <a:latin typeface="Arial"/>
              </a:rPr>
              <a:t>"</a:t>
            </a:r>
            <a:r>
              <a:rPr lang="en-US" sz="4800" b="1" dirty="0">
                <a:solidFill>
                  <a:srgbClr val="FFFFCC"/>
                </a:solidFill>
                <a:latin typeface="Tahoma" charset="0"/>
              </a:rPr>
              <a:t> (NIV)</a:t>
            </a:r>
            <a:endParaRPr lang="en-US" sz="5400" dirty="0">
              <a:solidFill>
                <a:srgbClr val="FFFFCC"/>
              </a:solidFill>
              <a:latin typeface="Tahoma"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7890" name="Rectangle 2"/>
          <p:cNvSpPr>
            <a:spLocks noGrp="1" noChangeArrowheads="1"/>
          </p:cNvSpPr>
          <p:nvPr>
            <p:ph type="ctrTitle"/>
          </p:nvPr>
        </p:nvSpPr>
        <p:spPr>
          <a:xfrm>
            <a:off x="0" y="0"/>
            <a:ext cx="9144000" cy="2057400"/>
          </a:xfrm>
          <a:solidFill>
            <a:srgbClr val="000000"/>
          </a:solidFill>
          <a:extLst>
            <a:ext uri="{AF507438-7753-43e0-B8FC-AC1667EBCBE1}">
              <a14:hiddenEffects xmlns:a14="http://schemas.microsoft.com/office/drawing/2010/main">
                <a:effectLst>
                  <a:outerShdw blurRad="63500" dist="35921" dir="2700000" algn="ctr" rotWithShape="0">
                    <a:srgbClr val="000000">
                      <a:alpha val="74998"/>
                    </a:srgbClr>
                  </a:outerShdw>
                </a:effectLst>
              </a14:hiddenEffects>
            </a:ext>
          </a:extLst>
        </p:spPr>
        <p:txBody>
          <a:bodyPr/>
          <a:lstStyle/>
          <a:p>
            <a:pPr eaLnBrk="1" hangingPunct="1">
              <a:defRPr/>
            </a:pPr>
            <a:r>
              <a:rPr lang="en-US" b="1" smtClean="0">
                <a:effectLst>
                  <a:outerShdw blurRad="38100" dist="38100" dir="2700000" algn="tl">
                    <a:srgbClr val="FFFFFF"/>
                  </a:outerShdw>
                </a:effectLst>
                <a:latin typeface="Bwgrkl" charset="0"/>
                <a:cs typeface="+mj-cs"/>
              </a:rPr>
              <a:t>katarti,zw</a:t>
            </a:r>
            <a:r>
              <a:rPr lang="en-US" smtClean="0">
                <a:effectLst>
                  <a:outerShdw blurRad="38100" dist="38100" dir="2700000" algn="tl">
                    <a:srgbClr val="FFFFFF"/>
                  </a:outerShdw>
                </a:effectLst>
                <a:latin typeface="Bwgrkl" charset="0"/>
                <a:cs typeface="+mj-cs"/>
              </a:rPr>
              <a:t> </a:t>
            </a:r>
            <a:r>
              <a:rPr lang="en-US" sz="3200" b="1">
                <a:effectLst>
                  <a:outerShdw blurRad="38100" dist="38100" dir="2700000" algn="tl">
                    <a:srgbClr val="FFFFFF"/>
                  </a:outerShdw>
                </a:effectLst>
                <a:cs typeface="+mj-cs"/>
              </a:rPr>
              <a:t>(katartizo = verb)</a:t>
            </a:r>
            <a:r>
              <a:rPr lang="en-US" sz="4000" b="1">
                <a:effectLst>
                  <a:outerShdw blurRad="38100" dist="38100" dir="2700000" algn="tl">
                    <a:srgbClr val="FFFFFF"/>
                  </a:outerShdw>
                </a:effectLst>
                <a:cs typeface="+mj-cs"/>
              </a:rPr>
              <a:t/>
            </a:r>
            <a:br>
              <a:rPr lang="en-US" sz="4000" b="1">
                <a:effectLst>
                  <a:outerShdw blurRad="38100" dist="38100" dir="2700000" algn="tl">
                    <a:srgbClr val="FFFFFF"/>
                  </a:outerShdw>
                </a:effectLst>
                <a:cs typeface="+mj-cs"/>
              </a:rPr>
            </a:br>
            <a:r>
              <a:rPr lang="en-US" sz="4000" b="1">
                <a:effectLst>
                  <a:outerShdw blurRad="38100" dist="38100" dir="2700000" algn="tl">
                    <a:srgbClr val="FFFFFF"/>
                  </a:outerShdw>
                </a:effectLst>
                <a:cs typeface="+mj-cs"/>
              </a:rPr>
              <a:t>mend, restore, set right, </a:t>
            </a:r>
            <a:br>
              <a:rPr lang="en-US" sz="4000" b="1">
                <a:effectLst>
                  <a:outerShdw blurRad="38100" dist="38100" dir="2700000" algn="tl">
                    <a:srgbClr val="FFFFFF"/>
                  </a:outerShdw>
                </a:effectLst>
                <a:cs typeface="+mj-cs"/>
              </a:rPr>
            </a:br>
            <a:r>
              <a:rPr lang="en-US" sz="4000" b="1">
                <a:effectLst>
                  <a:outerShdw blurRad="38100" dist="38100" dir="2700000" algn="tl">
                    <a:srgbClr val="FFFFFF"/>
                  </a:outerShdw>
                </a:effectLst>
                <a:cs typeface="+mj-cs"/>
              </a:rPr>
              <a:t>make complete</a:t>
            </a:r>
            <a:r>
              <a:rPr lang="en-US" smtClean="0">
                <a:solidFill>
                  <a:srgbClr val="000000"/>
                </a:solidFill>
                <a:effectLst>
                  <a:outerShdw blurRad="38100" dist="38100" dir="2700000" algn="tl">
                    <a:srgbClr val="FFFFFF"/>
                  </a:outerShdw>
                </a:effectLst>
                <a:latin typeface="Geneva" charset="0"/>
                <a:cs typeface="+mj-cs"/>
              </a:rPr>
              <a:t> </a:t>
            </a:r>
          </a:p>
        </p:txBody>
      </p:sp>
      <p:sp>
        <p:nvSpPr>
          <p:cNvPr id="677891" name="Rectangle 3"/>
          <p:cNvSpPr>
            <a:spLocks noGrp="1" noChangeArrowheads="1"/>
          </p:cNvSpPr>
          <p:nvPr>
            <p:ph type="subTitle" idx="1"/>
          </p:nvPr>
        </p:nvSpPr>
        <p:spPr>
          <a:xfrm>
            <a:off x="0" y="2286000"/>
            <a:ext cx="9144000" cy="1981200"/>
          </a:xfrm>
          <a:effectLst>
            <a:outerShdw blurRad="63500" dist="35921" dir="2700000" algn="ctr" rotWithShape="0">
              <a:srgbClr val="000000">
                <a:alpha val="74998"/>
              </a:srgbClr>
            </a:outerShdw>
          </a:effectLst>
        </p:spPr>
        <p:txBody>
          <a:bodyPr/>
          <a:lstStyle/>
          <a:p>
            <a:pPr eaLnBrk="1" hangingPunct="1">
              <a:defRPr/>
            </a:pPr>
            <a:r>
              <a:rPr lang="en-US" sz="3600">
                <a:cs typeface="+mn-cs"/>
              </a:rPr>
              <a:t>NAU 1 Thessalonians 3:10</a:t>
            </a:r>
            <a:r>
              <a:rPr lang="en-US" sz="4400">
                <a:cs typeface="+mn-cs"/>
              </a:rPr>
              <a:t> </a:t>
            </a:r>
          </a:p>
          <a:p>
            <a:pPr eaLnBrk="1" hangingPunct="1">
              <a:defRPr/>
            </a:pPr>
            <a:r>
              <a:rPr lang="en-US" sz="4000">
                <a:solidFill>
                  <a:srgbClr val="FFFF43"/>
                </a:solidFill>
                <a:cs typeface="+mn-cs"/>
              </a:rPr>
              <a:t>complete</a:t>
            </a:r>
            <a:r>
              <a:rPr lang="en-US" sz="4000">
                <a:cs typeface="+mn-cs"/>
              </a:rPr>
              <a:t> what is lacking in your faith</a:t>
            </a:r>
            <a:endParaRPr lang="en-US" sz="4400">
              <a:cs typeface="+mn-cs"/>
            </a:endParaRPr>
          </a:p>
        </p:txBody>
      </p:sp>
      <p:sp>
        <p:nvSpPr>
          <p:cNvPr id="677892" name="Rectangle 4"/>
          <p:cNvSpPr>
            <a:spLocks noChangeArrowheads="1"/>
          </p:cNvSpPr>
          <p:nvPr/>
        </p:nvSpPr>
        <p:spPr bwMode="auto">
          <a:xfrm>
            <a:off x="0" y="4114800"/>
            <a:ext cx="9144000" cy="22860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lstStyle/>
          <a:p>
            <a:pPr algn="ctr">
              <a:spcBef>
                <a:spcPct val="20000"/>
              </a:spcBef>
              <a:buClr>
                <a:srgbClr val="FFCC66"/>
              </a:buClr>
              <a:buSzPct val="80000"/>
              <a:buFont typeface="Wingdings" charset="0"/>
              <a:buNone/>
              <a:defRPr/>
            </a:pPr>
            <a:endParaRPr lang="en-US" sz="4400">
              <a:solidFill>
                <a:srgbClr val="FFFFFF"/>
              </a:solidFill>
              <a:effectLst>
                <a:outerShdw blurRad="38100" dist="38100" dir="2700000" algn="tl">
                  <a:srgbClr val="000000"/>
                </a:outerShdw>
              </a:effectLst>
              <a:latin typeface="Tahoma" charset="0"/>
            </a:endParaRPr>
          </a:p>
        </p:txBody>
      </p:sp>
      <p:sp>
        <p:nvSpPr>
          <p:cNvPr id="677893" name="Line 5"/>
          <p:cNvSpPr>
            <a:spLocks noChangeShapeType="1"/>
          </p:cNvSpPr>
          <p:nvPr/>
        </p:nvSpPr>
        <p:spPr bwMode="auto">
          <a:xfrm>
            <a:off x="228600" y="4191000"/>
            <a:ext cx="8686800" cy="0"/>
          </a:xfrm>
          <a:prstGeom prst="line">
            <a:avLst/>
          </a:prstGeom>
          <a:noFill/>
          <a:ln w="28575">
            <a:solidFill>
              <a:schemeClr val="tx1"/>
            </a:solidFill>
            <a:round/>
            <a:headEnd/>
            <a:tailEnd/>
          </a:ln>
          <a:effectLst>
            <a:outerShdw blurRad="63500" dist="35921" dir="2700000" algn="ctr" rotWithShape="0">
              <a:srgbClr val="000000">
                <a:alpha val="74998"/>
              </a:srgbClr>
            </a:outerShdw>
          </a:effectLst>
          <a:extLst>
            <a:ext uri="{909E8E84-426E-40dd-AFC4-6F175D3DCCD1}">
              <a14:hiddenFill xmlns:a14="http://schemas.microsoft.com/office/drawing/2010/main">
                <a:noFill/>
              </a14:hiddenFill>
            </a:ext>
          </a:extLst>
        </p:spPr>
        <p:txBody>
          <a:bodyPr wrap="none" lIns="91427" tIns="45714" rIns="91427" bIns="45714" anchor="ctr"/>
          <a:lstStyle/>
          <a:p>
            <a:pPr eaLnBrk="0" hangingPunct="0">
              <a:defRPr/>
            </a:pPr>
            <a:endParaRPr lang="en-US">
              <a:solidFill>
                <a:srgbClr val="FFFFFF"/>
              </a:solidFill>
              <a:latin typeface="Arial" charset="0"/>
            </a:endParaRPr>
          </a:p>
        </p:txBody>
      </p:sp>
      <p:sp>
        <p:nvSpPr>
          <p:cNvPr id="677894" name="Rectangle 6"/>
          <p:cNvSpPr>
            <a:spLocks noChangeArrowheads="1"/>
          </p:cNvSpPr>
          <p:nvPr/>
        </p:nvSpPr>
        <p:spPr bwMode="auto">
          <a:xfrm>
            <a:off x="0" y="4648200"/>
            <a:ext cx="9144000" cy="19812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lstStyle/>
          <a:p>
            <a:pPr algn="ctr">
              <a:spcBef>
                <a:spcPct val="20000"/>
              </a:spcBef>
              <a:buClr>
                <a:srgbClr val="FFCC66"/>
              </a:buClr>
              <a:buSzPct val="80000"/>
              <a:buFont typeface="Wingdings" charset="0"/>
              <a:buNone/>
              <a:defRPr/>
            </a:pPr>
            <a:r>
              <a:rPr lang="en-US" sz="3600">
                <a:solidFill>
                  <a:srgbClr val="FFFFFF"/>
                </a:solidFill>
                <a:effectLst>
                  <a:outerShdw blurRad="38100" dist="38100" dir="2700000" algn="tl">
                    <a:srgbClr val="000000"/>
                  </a:outerShdw>
                </a:effectLst>
                <a:latin typeface="Tahoma" charset="0"/>
              </a:rPr>
              <a:t>NIV Hebrews 13:21</a:t>
            </a:r>
            <a:r>
              <a:rPr lang="en-US" sz="4400">
                <a:solidFill>
                  <a:srgbClr val="FFFFFF"/>
                </a:solidFill>
                <a:effectLst>
                  <a:outerShdw blurRad="38100" dist="38100" dir="2700000" algn="tl">
                    <a:srgbClr val="000000"/>
                  </a:outerShdw>
                </a:effectLst>
                <a:latin typeface="Tahoma" charset="0"/>
              </a:rPr>
              <a:t> </a:t>
            </a:r>
          </a:p>
          <a:p>
            <a:pPr algn="ctr">
              <a:spcBef>
                <a:spcPct val="20000"/>
              </a:spcBef>
              <a:buClr>
                <a:srgbClr val="FFCC66"/>
              </a:buClr>
              <a:buSzPct val="80000"/>
              <a:buFont typeface="Wingdings" charset="0"/>
              <a:buNone/>
              <a:defRPr/>
            </a:pPr>
            <a:r>
              <a:rPr lang="en-US" sz="4000">
                <a:solidFill>
                  <a:srgbClr val="FFFF43"/>
                </a:solidFill>
                <a:effectLst>
                  <a:outerShdw blurRad="38100" dist="38100" dir="2700000" algn="tl">
                    <a:srgbClr val="000000"/>
                  </a:outerShdw>
                </a:effectLst>
                <a:latin typeface="Tahoma" charset="0"/>
              </a:rPr>
              <a:t>equip</a:t>
            </a:r>
            <a:r>
              <a:rPr lang="en-US" sz="4000">
                <a:solidFill>
                  <a:srgbClr val="FFFFFF"/>
                </a:solidFill>
                <a:effectLst>
                  <a:outerShdw blurRad="38100" dist="38100" dir="2700000" algn="tl">
                    <a:srgbClr val="000000"/>
                  </a:outerShdw>
                </a:effectLst>
                <a:latin typeface="Tahoma" charset="0"/>
              </a:rPr>
              <a:t> you with everything good for doing his will</a:t>
            </a:r>
            <a:endParaRPr lang="en-US" sz="4400">
              <a:solidFill>
                <a:srgbClr val="FFFFFF"/>
              </a:solidFill>
              <a:effectLst>
                <a:outerShdw blurRad="38100" dist="38100" dir="2700000" algn="tl">
                  <a:srgbClr val="000000"/>
                </a:outerShdw>
              </a:effectLst>
              <a:latin typeface="Tahoma" charset="0"/>
            </a:endParaRPr>
          </a:p>
        </p:txBody>
      </p:sp>
      <p:sp>
        <p:nvSpPr>
          <p:cNvPr id="677895" name="Rectangle 7"/>
          <p:cNvSpPr>
            <a:spLocks noChangeArrowheads="1"/>
          </p:cNvSpPr>
          <p:nvPr/>
        </p:nvSpPr>
        <p:spPr bwMode="auto">
          <a:xfrm>
            <a:off x="0" y="3"/>
            <a:ext cx="9144000" cy="227647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rgbClr val="000000">
                      <a:alpha val="74998"/>
                    </a:srgbClr>
                  </a:outerShdw>
                </a:effectLst>
              </a14:hiddenEffects>
            </a:ext>
          </a:extLst>
        </p:spPr>
        <p:txBody>
          <a:bodyPr lIns="91427" tIns="45714" rIns="91427" bIns="45714" anchor="ctr" anchorCtr="1"/>
          <a:lstStyle/>
          <a:p>
            <a:pPr algn="ctr">
              <a:defRPr/>
            </a:pPr>
            <a:r>
              <a:rPr lang="en-US" sz="5400" b="1" dirty="0" err="1">
                <a:solidFill>
                  <a:srgbClr val="FFFFCC"/>
                </a:solidFill>
                <a:latin typeface="Bwgrkl" charset="0"/>
              </a:rPr>
              <a:t>katarti,zw</a:t>
            </a:r>
            <a:r>
              <a:rPr lang="en-US" sz="5400" dirty="0">
                <a:solidFill>
                  <a:srgbClr val="FFFFCC"/>
                </a:solidFill>
                <a:latin typeface="Bwgrkl" charset="0"/>
              </a:rPr>
              <a:t> </a:t>
            </a:r>
            <a:r>
              <a:rPr lang="en-US" sz="3200" b="1" dirty="0">
                <a:solidFill>
                  <a:srgbClr val="FFFFCC"/>
                </a:solidFill>
                <a:latin typeface="Tahoma" charset="0"/>
              </a:rPr>
              <a:t>(</a:t>
            </a:r>
            <a:r>
              <a:rPr lang="en-US" sz="3200" b="1" dirty="0" err="1">
                <a:solidFill>
                  <a:srgbClr val="FFFFCC"/>
                </a:solidFill>
                <a:latin typeface="Tahoma" charset="0"/>
              </a:rPr>
              <a:t>katartizo</a:t>
            </a:r>
            <a:r>
              <a:rPr lang="en-US" sz="3200" b="1" dirty="0">
                <a:solidFill>
                  <a:srgbClr val="FFFFCC"/>
                </a:solidFill>
                <a:latin typeface="Tahoma" charset="0"/>
              </a:rPr>
              <a:t> = verb)</a:t>
            </a:r>
            <a:r>
              <a:rPr lang="en-US" sz="4000" b="1" dirty="0">
                <a:solidFill>
                  <a:srgbClr val="FFFFCC"/>
                </a:solidFill>
                <a:latin typeface="Tahoma" charset="0"/>
              </a:rPr>
              <a:t/>
            </a:r>
            <a:br>
              <a:rPr lang="en-US" sz="4000" b="1" dirty="0">
                <a:solidFill>
                  <a:srgbClr val="FFFFCC"/>
                </a:solidFill>
                <a:latin typeface="Tahoma" charset="0"/>
              </a:rPr>
            </a:br>
            <a:r>
              <a:rPr lang="en-US" sz="4000" b="1" dirty="0">
                <a:solidFill>
                  <a:srgbClr val="FFFFCC"/>
                </a:solidFill>
                <a:latin typeface="Tahoma" charset="0"/>
              </a:rPr>
              <a:t>mend, restore, set right, </a:t>
            </a:r>
            <a:br>
              <a:rPr lang="en-US" sz="4000" b="1" dirty="0">
                <a:solidFill>
                  <a:srgbClr val="FFFFCC"/>
                </a:solidFill>
                <a:latin typeface="Tahoma" charset="0"/>
              </a:rPr>
            </a:br>
            <a:r>
              <a:rPr lang="en-US" sz="4000" b="1" dirty="0">
                <a:solidFill>
                  <a:srgbClr val="FFFFCC"/>
                </a:solidFill>
                <a:latin typeface="Tahoma" charset="0"/>
              </a:rPr>
              <a:t>make complete</a:t>
            </a:r>
            <a:r>
              <a:rPr lang="en-US" sz="5400" dirty="0">
                <a:solidFill>
                  <a:srgbClr val="000000"/>
                </a:solidFill>
                <a:latin typeface="Geneva" charset="0"/>
              </a:rPr>
              <a:t>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87105" name="Picture 2" descr="melhorfotov20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Rectangle 3"/>
          <p:cNvSpPr>
            <a:spLocks noGrp="1" noChangeArrowheads="1"/>
          </p:cNvSpPr>
          <p:nvPr>
            <p:ph type="title" idx="4294967295"/>
          </p:nvPr>
        </p:nvSpPr>
        <p:spPr/>
        <p:txBody>
          <a:bodyPr/>
          <a:lstStyle/>
          <a:p>
            <a:pPr eaLnBrk="1" hangingPunct="1">
              <a:defRPr/>
            </a:pPr>
            <a:r>
              <a:rPr lang="en-US" b="1" dirty="0" smtClean="0"/>
              <a:t>Don</a:t>
            </a:r>
            <a:r>
              <a:rPr lang="uk-UA" altLang="ja-JP" b="1" dirty="0" smtClean="0">
                <a:latin typeface="Arial"/>
              </a:rPr>
              <a:t>'</a:t>
            </a:r>
            <a:r>
              <a:rPr lang="en-US" b="1" dirty="0" smtClean="0"/>
              <a:t>t Expect Leadership to Hold the Sun!</a:t>
            </a:r>
            <a:endParaRPr lang="en-US" dirty="0" smtClean="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0">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381001"/>
            <a:ext cx="8229600" cy="762000"/>
          </a:xfrm>
          <a:effectLst>
            <a:outerShdw blurRad="63500" dist="35921" dir="2700000" algn="ctr" rotWithShape="0">
              <a:srgbClr val="000000">
                <a:alpha val="74998"/>
              </a:srgbClr>
            </a:outerShdw>
          </a:effectLst>
        </p:spPr>
        <p:txBody>
          <a:bodyPr/>
          <a:lstStyle/>
          <a:p>
            <a:pPr eaLnBrk="1" hangingPunct="1">
              <a:defRPr/>
            </a:pPr>
            <a:r>
              <a:rPr lang="en-US" b="0" dirty="0" smtClean="0"/>
              <a:t>Ephesians 4:11-12</a:t>
            </a:r>
            <a:r>
              <a:rPr lang="en-US" sz="2800" b="0" dirty="0"/>
              <a:t> (NASB)</a:t>
            </a:r>
            <a:endParaRPr lang="en-US" b="0" dirty="0" smtClean="0"/>
          </a:p>
        </p:txBody>
      </p:sp>
      <p:sp>
        <p:nvSpPr>
          <p:cNvPr id="88067" name="Text Box 3"/>
          <p:cNvSpPr txBox="1">
            <a:spLocks noChangeArrowheads="1"/>
          </p:cNvSpPr>
          <p:nvPr/>
        </p:nvSpPr>
        <p:spPr bwMode="auto">
          <a:xfrm>
            <a:off x="76200" y="1420813"/>
            <a:ext cx="1206758" cy="9580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2800" b="1">
                <a:solidFill>
                  <a:srgbClr val="FFFFFF"/>
                </a:solidFill>
                <a:latin typeface="Arial" charset="0"/>
              </a:rPr>
              <a:t>v. 11 </a:t>
            </a:r>
            <a:br>
              <a:rPr lang="en-US" sz="2800" b="1">
                <a:solidFill>
                  <a:srgbClr val="FFFFFF"/>
                </a:solidFill>
                <a:latin typeface="Arial" charset="0"/>
              </a:rPr>
            </a:br>
            <a:r>
              <a:rPr lang="en-US" sz="2800" b="1">
                <a:solidFill>
                  <a:srgbClr val="FFFFFF"/>
                </a:solidFill>
                <a:latin typeface="Arial" charset="0"/>
              </a:rPr>
              <a:t>NASB</a:t>
            </a:r>
            <a:endParaRPr lang="en-US" sz="1400">
              <a:solidFill>
                <a:srgbClr val="000000"/>
              </a:solidFill>
              <a:latin typeface="Arial" charset="0"/>
            </a:endParaRPr>
          </a:p>
        </p:txBody>
      </p:sp>
      <p:sp>
        <p:nvSpPr>
          <p:cNvPr id="88068" name="Text Box 4"/>
          <p:cNvSpPr txBox="1">
            <a:spLocks noChangeArrowheads="1"/>
          </p:cNvSpPr>
          <p:nvPr/>
        </p:nvSpPr>
        <p:spPr bwMode="auto">
          <a:xfrm>
            <a:off x="1143000" y="1420813"/>
            <a:ext cx="8001000" cy="225674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spAutoFit/>
          </a:bodyPr>
          <a:lstStyle>
            <a:lvl1pPr>
              <a:tabLst>
                <a:tab pos="450850" algn="l"/>
              </a:tabLst>
              <a:defRPr sz="2400">
                <a:solidFill>
                  <a:schemeClr val="tx1"/>
                </a:solidFill>
                <a:latin typeface="Arial" charset="0"/>
                <a:ea typeface="ＭＳ Ｐゴシック" charset="0"/>
                <a:cs typeface="ＭＳ Ｐゴシック" charset="0"/>
              </a:defRPr>
            </a:lvl1pPr>
            <a:lvl2pPr>
              <a:tabLst>
                <a:tab pos="450850" algn="l"/>
              </a:tabLst>
              <a:defRPr sz="2400">
                <a:solidFill>
                  <a:schemeClr val="tx1"/>
                </a:solidFill>
                <a:latin typeface="Arial" charset="0"/>
                <a:ea typeface="ＭＳ Ｐゴシック" charset="0"/>
              </a:defRPr>
            </a:lvl2pPr>
            <a:lvl3pPr>
              <a:tabLst>
                <a:tab pos="450850" algn="l"/>
              </a:tabLst>
              <a:defRPr sz="2400">
                <a:solidFill>
                  <a:schemeClr val="tx1"/>
                </a:solidFill>
                <a:latin typeface="Arial" charset="0"/>
                <a:ea typeface="ＭＳ Ｐゴシック" charset="0"/>
              </a:defRPr>
            </a:lvl3pPr>
            <a:lvl4pPr>
              <a:tabLst>
                <a:tab pos="450850" algn="l"/>
              </a:tabLst>
              <a:defRPr sz="2400">
                <a:solidFill>
                  <a:schemeClr val="tx1"/>
                </a:solidFill>
                <a:latin typeface="Arial" charset="0"/>
                <a:ea typeface="ＭＳ Ｐゴシック" charset="0"/>
              </a:defRPr>
            </a:lvl4pPr>
            <a:lvl5pPr>
              <a:tabLst>
                <a:tab pos="45085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45085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45085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45085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450850" algn="l"/>
              </a:tabLst>
              <a:defRPr sz="2400">
                <a:solidFill>
                  <a:schemeClr val="tx1"/>
                </a:solidFill>
                <a:latin typeface="Arial" charset="0"/>
                <a:ea typeface="ＭＳ Ｐゴシック" charset="0"/>
              </a:defRPr>
            </a:lvl9pPr>
          </a:lstStyle>
          <a:p>
            <a:pPr eaLnBrk="0" hangingPunct="0">
              <a:defRPr/>
            </a:pPr>
            <a:r>
              <a:rPr lang="en-US" sz="2800" b="1">
                <a:solidFill>
                  <a:srgbClr val="FFFFFF"/>
                </a:solidFill>
              </a:rPr>
              <a:t>And He gave</a:t>
            </a:r>
          </a:p>
          <a:p>
            <a:pPr eaLnBrk="0" hangingPunct="0">
              <a:defRPr/>
            </a:pPr>
            <a:r>
              <a:rPr lang="en-US" sz="2800" b="1">
                <a:solidFill>
                  <a:srgbClr val="FFFFFF"/>
                </a:solidFill>
              </a:rPr>
              <a:t>	some </a:t>
            </a:r>
            <a:r>
              <a:rPr lang="en-US" sz="2800" b="1" i="1">
                <a:solidFill>
                  <a:srgbClr val="FFFFFF"/>
                </a:solidFill>
              </a:rPr>
              <a:t>as</a:t>
            </a:r>
            <a:r>
              <a:rPr lang="en-US" sz="2800" b="1">
                <a:solidFill>
                  <a:srgbClr val="FFFFFF"/>
                </a:solidFill>
              </a:rPr>
              <a:t> apostles, </a:t>
            </a:r>
            <a:br>
              <a:rPr lang="en-US" sz="2800" b="1">
                <a:solidFill>
                  <a:srgbClr val="FFFFFF"/>
                </a:solidFill>
              </a:rPr>
            </a:br>
            <a:r>
              <a:rPr lang="en-US" sz="2800" b="1">
                <a:solidFill>
                  <a:srgbClr val="FFFFFF"/>
                </a:solidFill>
              </a:rPr>
              <a:t>	and (</a:t>
            </a:r>
            <a:r>
              <a:rPr lang="en-US" sz="2800" b="1">
                <a:solidFill>
                  <a:srgbClr val="FFFFFF"/>
                </a:solidFill>
                <a:latin typeface="Bwgrkl" charset="0"/>
              </a:rPr>
              <a:t>de</a:t>
            </a:r>
            <a:r>
              <a:rPr lang="en-US" sz="2800" b="1">
                <a:solidFill>
                  <a:srgbClr val="FFFFFF"/>
                </a:solidFill>
              </a:rPr>
              <a:t>) some </a:t>
            </a:r>
            <a:r>
              <a:rPr lang="en-US" sz="2800" b="1" i="1">
                <a:solidFill>
                  <a:srgbClr val="FFFFFF"/>
                </a:solidFill>
              </a:rPr>
              <a:t>as</a:t>
            </a:r>
            <a:r>
              <a:rPr lang="en-US" sz="2800" b="1">
                <a:solidFill>
                  <a:srgbClr val="FFFFFF"/>
                </a:solidFill>
              </a:rPr>
              <a:t> prophets, </a:t>
            </a:r>
            <a:br>
              <a:rPr lang="en-US" sz="2800" b="1">
                <a:solidFill>
                  <a:srgbClr val="FFFFFF"/>
                </a:solidFill>
              </a:rPr>
            </a:br>
            <a:r>
              <a:rPr lang="en-US" sz="2800" b="1">
                <a:solidFill>
                  <a:srgbClr val="FFFFFF"/>
                </a:solidFill>
              </a:rPr>
              <a:t>	and (</a:t>
            </a:r>
            <a:r>
              <a:rPr lang="en-US" sz="2800" b="1">
                <a:solidFill>
                  <a:srgbClr val="FFFFFF"/>
                </a:solidFill>
                <a:latin typeface="Bwgrkl" charset="0"/>
              </a:rPr>
              <a:t>de</a:t>
            </a:r>
            <a:r>
              <a:rPr lang="en-US" sz="2800" b="1">
                <a:solidFill>
                  <a:srgbClr val="FFFFFF"/>
                </a:solidFill>
              </a:rPr>
              <a:t>) some </a:t>
            </a:r>
            <a:r>
              <a:rPr lang="en-US" sz="2800" b="1" i="1">
                <a:solidFill>
                  <a:srgbClr val="FFFFFF"/>
                </a:solidFill>
              </a:rPr>
              <a:t>as</a:t>
            </a:r>
            <a:r>
              <a:rPr lang="en-US" sz="2800" b="1">
                <a:solidFill>
                  <a:srgbClr val="FFFFFF"/>
                </a:solidFill>
              </a:rPr>
              <a:t> evangelists, </a:t>
            </a:r>
            <a:endParaRPr lang="en-US" sz="1400">
              <a:solidFill>
                <a:srgbClr val="000000"/>
              </a:solidFill>
            </a:endParaRPr>
          </a:p>
          <a:p>
            <a:pPr eaLnBrk="0" hangingPunct="0">
              <a:defRPr/>
            </a:pPr>
            <a:r>
              <a:rPr lang="en-US" sz="1400">
                <a:solidFill>
                  <a:srgbClr val="000000"/>
                </a:solidFill>
              </a:rPr>
              <a:t>	</a:t>
            </a:r>
            <a:r>
              <a:rPr lang="en-US" sz="2800" b="1">
                <a:solidFill>
                  <a:srgbClr val="FFFFFF"/>
                </a:solidFill>
              </a:rPr>
              <a:t>and (</a:t>
            </a:r>
            <a:r>
              <a:rPr lang="en-US" sz="2800" b="1">
                <a:solidFill>
                  <a:srgbClr val="FFFFFF"/>
                </a:solidFill>
                <a:latin typeface="Bwgrkl" charset="0"/>
              </a:rPr>
              <a:t>de</a:t>
            </a:r>
            <a:r>
              <a:rPr lang="en-US" sz="2800" b="1">
                <a:solidFill>
                  <a:srgbClr val="FFFFFF"/>
                </a:solidFill>
              </a:rPr>
              <a:t>)</a:t>
            </a:r>
            <a:r>
              <a:rPr lang="en-US" sz="1400">
                <a:solidFill>
                  <a:srgbClr val="000000"/>
                </a:solidFill>
              </a:rPr>
              <a:t> </a:t>
            </a:r>
            <a:r>
              <a:rPr lang="en-US" sz="2800" b="1">
                <a:solidFill>
                  <a:srgbClr val="FFFFFF"/>
                </a:solidFill>
              </a:rPr>
              <a:t>some </a:t>
            </a:r>
            <a:r>
              <a:rPr lang="en-US" sz="2800" b="1" i="1">
                <a:solidFill>
                  <a:srgbClr val="FFFFFF"/>
                </a:solidFill>
              </a:rPr>
              <a:t>as</a:t>
            </a:r>
            <a:r>
              <a:rPr lang="en-US" sz="2800" b="1">
                <a:solidFill>
                  <a:srgbClr val="FFFFFF"/>
                </a:solidFill>
              </a:rPr>
              <a:t> pastors and (</a:t>
            </a:r>
            <a:r>
              <a:rPr lang="en-US" sz="2800" b="1">
                <a:solidFill>
                  <a:srgbClr val="FFFFFF"/>
                </a:solidFill>
                <a:latin typeface="Bwgrkl" charset="0"/>
              </a:rPr>
              <a:t>kai,</a:t>
            </a:r>
            <a:r>
              <a:rPr lang="en-US" sz="2800" b="1">
                <a:solidFill>
                  <a:srgbClr val="FFFFFF"/>
                </a:solidFill>
              </a:rPr>
              <a:t>) teachers.</a:t>
            </a:r>
          </a:p>
        </p:txBody>
      </p:sp>
      <p:sp>
        <p:nvSpPr>
          <p:cNvPr id="88069" name="Text Box 5"/>
          <p:cNvSpPr txBox="1">
            <a:spLocks noChangeArrowheads="1"/>
          </p:cNvSpPr>
          <p:nvPr/>
        </p:nvSpPr>
        <p:spPr bwMode="auto">
          <a:xfrm>
            <a:off x="0" y="4038600"/>
            <a:ext cx="1206758" cy="9580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2800" b="1">
                <a:solidFill>
                  <a:srgbClr val="FFFFFF"/>
                </a:solidFill>
                <a:latin typeface="Arial" charset="0"/>
              </a:rPr>
              <a:t>v. 12 </a:t>
            </a:r>
            <a:br>
              <a:rPr lang="en-US" sz="2800" b="1">
                <a:solidFill>
                  <a:srgbClr val="FFFFFF"/>
                </a:solidFill>
                <a:latin typeface="Arial" charset="0"/>
              </a:rPr>
            </a:br>
            <a:r>
              <a:rPr lang="en-US" sz="2800" b="1">
                <a:solidFill>
                  <a:srgbClr val="FFFFFF"/>
                </a:solidFill>
                <a:latin typeface="Arial" charset="0"/>
              </a:rPr>
              <a:t>NASB</a:t>
            </a:r>
            <a:endParaRPr lang="en-US" sz="1400">
              <a:solidFill>
                <a:srgbClr val="000000"/>
              </a:solidFill>
              <a:latin typeface="Arial" charset="0"/>
            </a:endParaRPr>
          </a:p>
        </p:txBody>
      </p:sp>
      <p:sp>
        <p:nvSpPr>
          <p:cNvPr id="88070" name="Text Box 6"/>
          <p:cNvSpPr txBox="1">
            <a:spLocks noChangeArrowheads="1"/>
          </p:cNvSpPr>
          <p:nvPr/>
        </p:nvSpPr>
        <p:spPr bwMode="auto">
          <a:xfrm>
            <a:off x="1143000" y="4038602"/>
            <a:ext cx="8001000" cy="13909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spAutoFit/>
          </a:bodyPr>
          <a:lstStyle/>
          <a:p>
            <a:pPr eaLnBrk="0" hangingPunct="0">
              <a:defRPr/>
            </a:pPr>
            <a:r>
              <a:rPr lang="en-US" sz="2800" b="1">
                <a:solidFill>
                  <a:srgbClr val="FFFFFF"/>
                </a:solidFill>
                <a:latin typeface="Arial" charset="0"/>
              </a:rPr>
              <a:t>for (</a:t>
            </a:r>
            <a:r>
              <a:rPr lang="en-US" sz="2800" b="1">
                <a:solidFill>
                  <a:srgbClr val="FFFFFF"/>
                </a:solidFill>
                <a:latin typeface="Bwgrkl" charset="0"/>
              </a:rPr>
              <a:t>pro,j</a:t>
            </a:r>
            <a:r>
              <a:rPr lang="en-US" sz="2800" b="1">
                <a:solidFill>
                  <a:srgbClr val="FFFFFF"/>
                </a:solidFill>
                <a:latin typeface="Arial" charset="0"/>
              </a:rPr>
              <a:t>) the equipping of the saints</a:t>
            </a:r>
          </a:p>
          <a:p>
            <a:pPr eaLnBrk="0" hangingPunct="0">
              <a:defRPr/>
            </a:pPr>
            <a:r>
              <a:rPr lang="en-US" sz="2800" b="1">
                <a:solidFill>
                  <a:srgbClr val="FFFFFF"/>
                </a:solidFill>
                <a:latin typeface="Arial" charset="0"/>
              </a:rPr>
              <a:t>	for (</a:t>
            </a:r>
            <a:r>
              <a:rPr lang="en-US" sz="2800" b="1">
                <a:solidFill>
                  <a:srgbClr val="FFFFFF"/>
                </a:solidFill>
                <a:latin typeface="Bwgrkl" charset="0"/>
              </a:rPr>
              <a:t>ei,j</a:t>
            </a:r>
            <a:r>
              <a:rPr lang="en-US" sz="2800" b="1">
                <a:solidFill>
                  <a:srgbClr val="FFFFFF"/>
                </a:solidFill>
                <a:latin typeface="Arial" charset="0"/>
              </a:rPr>
              <a:t>) the work of service</a:t>
            </a:r>
            <a:br>
              <a:rPr lang="en-US" sz="2800" b="1">
                <a:solidFill>
                  <a:srgbClr val="FFFFFF"/>
                </a:solidFill>
                <a:latin typeface="Arial" charset="0"/>
              </a:rPr>
            </a:br>
            <a:r>
              <a:rPr lang="en-US" sz="2800" b="1">
                <a:solidFill>
                  <a:srgbClr val="FFFFFF"/>
                </a:solidFill>
                <a:latin typeface="Arial" charset="0"/>
              </a:rPr>
              <a:t>to (</a:t>
            </a:r>
            <a:r>
              <a:rPr lang="en-US" sz="2800" b="1">
                <a:solidFill>
                  <a:srgbClr val="FFFFFF"/>
                </a:solidFill>
                <a:latin typeface="Bwgrkl" charset="0"/>
              </a:rPr>
              <a:t>ei,j</a:t>
            </a:r>
            <a:r>
              <a:rPr lang="en-US" sz="2800" b="1">
                <a:solidFill>
                  <a:srgbClr val="FFFFFF"/>
                </a:solidFill>
                <a:latin typeface="Arial" charset="0"/>
              </a:rPr>
              <a:t>) the building up of the body of Christ.</a:t>
            </a:r>
          </a:p>
        </p:txBody>
      </p:sp>
      <p:sp>
        <p:nvSpPr>
          <p:cNvPr id="88071" name="Text Box 7"/>
          <p:cNvSpPr txBox="1">
            <a:spLocks noChangeArrowheads="1"/>
          </p:cNvSpPr>
          <p:nvPr/>
        </p:nvSpPr>
        <p:spPr bwMode="auto">
          <a:xfrm>
            <a:off x="0" y="5957890"/>
            <a:ext cx="9144000" cy="525215"/>
          </a:xfrm>
          <a:prstGeom prst="rect">
            <a:avLst/>
          </a:prstGeom>
          <a:solidFill>
            <a:srgbClr val="800080"/>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spAutoFit/>
          </a:bodyPr>
          <a:lstStyle/>
          <a:p>
            <a:pPr algn="ctr" eaLnBrk="0" hangingPunct="0">
              <a:defRPr/>
            </a:pPr>
            <a:r>
              <a:rPr lang="en-US" sz="2800" b="1">
                <a:solidFill>
                  <a:srgbClr val="FFFFFF"/>
                </a:solidFill>
                <a:latin typeface="Arial" charset="0"/>
              </a:rPr>
              <a:t>God gave gifted men to train </a:t>
            </a:r>
            <a:r>
              <a:rPr lang="en-US" sz="2800" b="1" i="1">
                <a:solidFill>
                  <a:srgbClr val="FFFFFF"/>
                </a:solidFill>
                <a:latin typeface="Arial" charset="0"/>
              </a:rPr>
              <a:t>others</a:t>
            </a:r>
            <a:r>
              <a:rPr lang="en-US" sz="2800" b="1">
                <a:solidFill>
                  <a:srgbClr val="FFFFFF"/>
                </a:solidFill>
                <a:latin typeface="Arial" charset="0"/>
              </a:rPr>
              <a:t> to do ministry!</a:t>
            </a:r>
            <a:endParaRPr lang="en-US" sz="1400">
              <a:solidFill>
                <a:srgbClr val="000000"/>
              </a:solidFill>
              <a:latin typeface="Arial"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88071"/>
                                        </p:tgtEl>
                                        <p:attrNameLst>
                                          <p:attrName>style.visibility</p:attrName>
                                        </p:attrNameLst>
                                      </p:cBhvr>
                                      <p:to>
                                        <p:strVal val="visible"/>
                                      </p:to>
                                    </p:set>
                                    <p:animEffect transition="in" filter="fade">
                                      <p:cBhvr>
                                        <p:cTn id="7" dur="100"/>
                                        <p:tgtEl>
                                          <p:spTgt spid="88071"/>
                                        </p:tgtEl>
                                      </p:cBhvr>
                                    </p:animEffect>
                                    <p:anim calcmode="lin" valueType="num">
                                      <p:cBhvr>
                                        <p:cTn id="8" dur="400" fill="hold"/>
                                        <p:tgtEl>
                                          <p:spTgt spid="88071"/>
                                        </p:tgtEl>
                                        <p:attrNameLst>
                                          <p:attrName>ppt_x</p:attrName>
                                        </p:attrNameLst>
                                      </p:cBhvr>
                                      <p:tavLst>
                                        <p:tav tm="0">
                                          <p:val>
                                            <p:strVal val="#ppt_x"/>
                                          </p:val>
                                        </p:tav>
                                        <p:tav tm="100000">
                                          <p:val>
                                            <p:strVal val="#ppt_x"/>
                                          </p:val>
                                        </p:tav>
                                      </p:tavLst>
                                    </p:anim>
                                    <p:anim calcmode="lin" valueType="num">
                                      <p:cBhvr>
                                        <p:cTn id="9" dur="400" fill="hold"/>
                                        <p:tgtEl>
                                          <p:spTgt spid="88071"/>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807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807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1" grpId="0" animBg="1"/>
    </p:bldLst>
  </p:timing>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62" name="Rectangle 2"/>
          <p:cNvSpPr>
            <a:spLocks noGrp="1" noChangeArrowheads="1"/>
          </p:cNvSpPr>
          <p:nvPr>
            <p:ph type="title" idx="4294967295"/>
          </p:nvPr>
        </p:nvSpPr>
        <p:spPr>
          <a:xfrm>
            <a:off x="228600" y="228600"/>
            <a:ext cx="8458200" cy="1143000"/>
          </a:xfrm>
          <a:effectLst>
            <a:outerShdw blurRad="63500" dist="35921" dir="2700000" algn="ctr" rotWithShape="0">
              <a:srgbClr val="000000">
                <a:alpha val="74998"/>
              </a:srgbClr>
            </a:outerShdw>
          </a:effectLst>
        </p:spPr>
        <p:txBody>
          <a:bodyPr/>
          <a:lstStyle/>
          <a:p>
            <a:pPr algn="ctr">
              <a:defRPr/>
            </a:pPr>
            <a:r>
              <a:rPr lang="en-US" b="1" smtClean="0">
                <a:solidFill>
                  <a:schemeClr val="tx1"/>
                </a:solidFill>
                <a:cs typeface="+mj-cs"/>
              </a:rPr>
              <a:t>Ephesians 4:11-12</a:t>
            </a:r>
            <a:r>
              <a:rPr lang="en-US" sz="2800" b="1">
                <a:solidFill>
                  <a:schemeClr val="tx1"/>
                </a:solidFill>
                <a:cs typeface="+mj-cs"/>
              </a:rPr>
              <a:t> (NIV)</a:t>
            </a:r>
            <a:endParaRPr lang="en-US" b="1" smtClean="0">
              <a:solidFill>
                <a:schemeClr val="tx1"/>
              </a:solidFill>
              <a:cs typeface="+mj-cs"/>
            </a:endParaRPr>
          </a:p>
        </p:txBody>
      </p:sp>
      <p:sp>
        <p:nvSpPr>
          <p:cNvPr id="92163" name="Text Box 3"/>
          <p:cNvSpPr txBox="1">
            <a:spLocks noChangeArrowheads="1"/>
          </p:cNvSpPr>
          <p:nvPr/>
        </p:nvSpPr>
        <p:spPr bwMode="auto">
          <a:xfrm>
            <a:off x="76200" y="1420813"/>
            <a:ext cx="940270" cy="9580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2800" b="1">
                <a:solidFill>
                  <a:srgbClr val="FFFFFF"/>
                </a:solidFill>
                <a:latin typeface="Arial" charset="0"/>
              </a:rPr>
              <a:t>v. 11 </a:t>
            </a:r>
            <a:br>
              <a:rPr lang="en-US" sz="2800" b="1">
                <a:solidFill>
                  <a:srgbClr val="FFFFFF"/>
                </a:solidFill>
                <a:latin typeface="Arial" charset="0"/>
              </a:rPr>
            </a:br>
            <a:r>
              <a:rPr lang="en-US" sz="2800" b="1">
                <a:solidFill>
                  <a:srgbClr val="FFFFFF"/>
                </a:solidFill>
                <a:latin typeface="Arial" charset="0"/>
              </a:rPr>
              <a:t>NIV</a:t>
            </a:r>
            <a:endParaRPr lang="en-US" sz="1400">
              <a:solidFill>
                <a:srgbClr val="FFFFFF"/>
              </a:solidFill>
              <a:latin typeface="Arial" charset="0"/>
            </a:endParaRPr>
          </a:p>
        </p:txBody>
      </p:sp>
      <p:sp>
        <p:nvSpPr>
          <p:cNvPr id="92164" name="Text Box 4"/>
          <p:cNvSpPr txBox="1">
            <a:spLocks noChangeArrowheads="1"/>
          </p:cNvSpPr>
          <p:nvPr/>
        </p:nvSpPr>
        <p:spPr bwMode="auto">
          <a:xfrm>
            <a:off x="1143000" y="1420813"/>
            <a:ext cx="8001000" cy="225674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spAutoFit/>
          </a:bodyPr>
          <a:lstStyle>
            <a:lvl1pPr>
              <a:tabLst>
                <a:tab pos="450850" algn="l"/>
              </a:tabLst>
              <a:defRPr sz="2400">
                <a:solidFill>
                  <a:schemeClr val="tx1"/>
                </a:solidFill>
                <a:latin typeface="Arial" charset="0"/>
                <a:ea typeface="ＭＳ Ｐゴシック" charset="0"/>
                <a:cs typeface="ＭＳ Ｐゴシック" charset="0"/>
              </a:defRPr>
            </a:lvl1pPr>
            <a:lvl2pPr>
              <a:tabLst>
                <a:tab pos="450850" algn="l"/>
              </a:tabLst>
              <a:defRPr sz="2400">
                <a:solidFill>
                  <a:schemeClr val="tx1"/>
                </a:solidFill>
                <a:latin typeface="Arial" charset="0"/>
                <a:ea typeface="ＭＳ Ｐゴシック" charset="0"/>
              </a:defRPr>
            </a:lvl2pPr>
            <a:lvl3pPr>
              <a:tabLst>
                <a:tab pos="450850" algn="l"/>
              </a:tabLst>
              <a:defRPr sz="2400">
                <a:solidFill>
                  <a:schemeClr val="tx1"/>
                </a:solidFill>
                <a:latin typeface="Arial" charset="0"/>
                <a:ea typeface="ＭＳ Ｐゴシック" charset="0"/>
              </a:defRPr>
            </a:lvl3pPr>
            <a:lvl4pPr>
              <a:tabLst>
                <a:tab pos="450850" algn="l"/>
              </a:tabLst>
              <a:defRPr sz="2400">
                <a:solidFill>
                  <a:schemeClr val="tx1"/>
                </a:solidFill>
                <a:latin typeface="Arial" charset="0"/>
                <a:ea typeface="ＭＳ Ｐゴシック" charset="0"/>
              </a:defRPr>
            </a:lvl4pPr>
            <a:lvl5pPr>
              <a:tabLst>
                <a:tab pos="45085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45085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45085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45085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450850" algn="l"/>
              </a:tabLst>
              <a:defRPr sz="2400">
                <a:solidFill>
                  <a:schemeClr val="tx1"/>
                </a:solidFill>
                <a:latin typeface="Arial" charset="0"/>
                <a:ea typeface="ＭＳ Ｐゴシック" charset="0"/>
              </a:defRPr>
            </a:lvl9pPr>
          </a:lstStyle>
          <a:p>
            <a:pPr eaLnBrk="0" hangingPunct="0">
              <a:defRPr/>
            </a:pPr>
            <a:r>
              <a:rPr lang="en-US" sz="2800" b="1">
                <a:solidFill>
                  <a:srgbClr val="FFFFFF"/>
                </a:solidFill>
              </a:rPr>
              <a:t>It was he who gave</a:t>
            </a:r>
          </a:p>
          <a:p>
            <a:pPr eaLnBrk="0" hangingPunct="0">
              <a:defRPr/>
            </a:pPr>
            <a:r>
              <a:rPr lang="en-US" sz="2800" b="1">
                <a:solidFill>
                  <a:srgbClr val="FFFFFF"/>
                </a:solidFill>
              </a:rPr>
              <a:t>	some to be apostles, </a:t>
            </a:r>
            <a:br>
              <a:rPr lang="en-US" sz="2800" b="1">
                <a:solidFill>
                  <a:srgbClr val="FFFFFF"/>
                </a:solidFill>
              </a:rPr>
            </a:br>
            <a:r>
              <a:rPr lang="en-US" sz="2800" b="1">
                <a:solidFill>
                  <a:srgbClr val="FFFFFF"/>
                </a:solidFill>
              </a:rPr>
              <a:t>	and some to be prophets, </a:t>
            </a:r>
            <a:br>
              <a:rPr lang="en-US" sz="2800" b="1">
                <a:solidFill>
                  <a:srgbClr val="FFFFFF"/>
                </a:solidFill>
              </a:rPr>
            </a:br>
            <a:r>
              <a:rPr lang="en-US" sz="2800" b="1">
                <a:solidFill>
                  <a:srgbClr val="FFFFFF"/>
                </a:solidFill>
              </a:rPr>
              <a:t>	and some to be evangelists, </a:t>
            </a:r>
            <a:endParaRPr lang="en-US" sz="1400">
              <a:solidFill>
                <a:srgbClr val="FFFFFF"/>
              </a:solidFill>
            </a:endParaRPr>
          </a:p>
          <a:p>
            <a:pPr eaLnBrk="0" hangingPunct="0">
              <a:defRPr/>
            </a:pPr>
            <a:r>
              <a:rPr lang="en-US" sz="1400">
                <a:solidFill>
                  <a:srgbClr val="FFFFFF"/>
                </a:solidFill>
              </a:rPr>
              <a:t>	</a:t>
            </a:r>
            <a:r>
              <a:rPr lang="en-US" sz="2800" b="1">
                <a:solidFill>
                  <a:srgbClr val="FFFFFF"/>
                </a:solidFill>
              </a:rPr>
              <a:t>and some to be pastors and teachers.</a:t>
            </a:r>
          </a:p>
        </p:txBody>
      </p:sp>
      <p:sp>
        <p:nvSpPr>
          <p:cNvPr id="92165" name="Text Box 5"/>
          <p:cNvSpPr txBox="1">
            <a:spLocks noChangeArrowheads="1"/>
          </p:cNvSpPr>
          <p:nvPr/>
        </p:nvSpPr>
        <p:spPr bwMode="auto">
          <a:xfrm>
            <a:off x="0" y="4038600"/>
            <a:ext cx="960172" cy="9580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2800" b="1">
                <a:solidFill>
                  <a:srgbClr val="FFFFFF"/>
                </a:solidFill>
                <a:latin typeface="Arial" charset="0"/>
              </a:rPr>
              <a:t>v. 12 </a:t>
            </a:r>
            <a:br>
              <a:rPr lang="en-US" sz="2800" b="1">
                <a:solidFill>
                  <a:srgbClr val="FFFFFF"/>
                </a:solidFill>
                <a:latin typeface="Arial" charset="0"/>
              </a:rPr>
            </a:br>
            <a:r>
              <a:rPr lang="en-US" sz="2800" b="1">
                <a:solidFill>
                  <a:srgbClr val="FFFFFF"/>
                </a:solidFill>
                <a:latin typeface="Arial" charset="0"/>
              </a:rPr>
              <a:t>NIV</a:t>
            </a:r>
            <a:endParaRPr lang="en-US" sz="1400">
              <a:solidFill>
                <a:srgbClr val="FFFFFF"/>
              </a:solidFill>
              <a:latin typeface="Arial" charset="0"/>
            </a:endParaRPr>
          </a:p>
        </p:txBody>
      </p:sp>
      <p:sp>
        <p:nvSpPr>
          <p:cNvPr id="92166" name="Text Box 6"/>
          <p:cNvSpPr txBox="1">
            <a:spLocks noChangeArrowheads="1"/>
          </p:cNvSpPr>
          <p:nvPr/>
        </p:nvSpPr>
        <p:spPr bwMode="auto">
          <a:xfrm>
            <a:off x="1143000" y="4038602"/>
            <a:ext cx="8001000" cy="13909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spAutoFit/>
          </a:bodyPr>
          <a:lstStyle/>
          <a:p>
            <a:pPr eaLnBrk="0" hangingPunct="0">
              <a:defRPr/>
            </a:pPr>
            <a:r>
              <a:rPr lang="en-US" sz="2800" b="1" dirty="0">
                <a:solidFill>
                  <a:srgbClr val="FFFFFF"/>
                </a:solidFill>
                <a:latin typeface="Arial" charset="0"/>
              </a:rPr>
              <a:t>to prepare God</a:t>
            </a:r>
            <a:r>
              <a:rPr lang="uk-UA" altLang="ja-JP" sz="2800" b="1" dirty="0">
                <a:solidFill>
                  <a:srgbClr val="FFFFFF"/>
                </a:solidFill>
                <a:latin typeface="Arial" charset="0"/>
              </a:rPr>
              <a:t>'</a:t>
            </a:r>
            <a:r>
              <a:rPr lang="en-US" sz="2800" b="1" dirty="0">
                <a:solidFill>
                  <a:srgbClr val="FFFFFF"/>
                </a:solidFill>
                <a:latin typeface="Arial" charset="0"/>
              </a:rPr>
              <a:t>s people</a:t>
            </a:r>
          </a:p>
          <a:p>
            <a:pPr eaLnBrk="0" hangingPunct="0">
              <a:defRPr/>
            </a:pPr>
            <a:r>
              <a:rPr lang="en-US" sz="2800" b="1" dirty="0">
                <a:solidFill>
                  <a:srgbClr val="FFFFFF"/>
                </a:solidFill>
                <a:latin typeface="Arial" charset="0"/>
              </a:rPr>
              <a:t>	for works of service</a:t>
            </a:r>
            <a:br>
              <a:rPr lang="en-US" sz="2800" b="1" dirty="0">
                <a:solidFill>
                  <a:srgbClr val="FFFFFF"/>
                </a:solidFill>
                <a:latin typeface="Arial" charset="0"/>
              </a:rPr>
            </a:br>
            <a:r>
              <a:rPr lang="en-US" sz="2800" b="1" dirty="0">
                <a:solidFill>
                  <a:srgbClr val="FFFFFF"/>
                </a:solidFill>
                <a:latin typeface="Arial" charset="0"/>
              </a:rPr>
              <a:t>so that the body of Christ may be built up.</a:t>
            </a:r>
          </a:p>
        </p:txBody>
      </p:sp>
      <p:sp>
        <p:nvSpPr>
          <p:cNvPr id="92167" name="Text Box 7"/>
          <p:cNvSpPr txBox="1">
            <a:spLocks noChangeArrowheads="1"/>
          </p:cNvSpPr>
          <p:nvPr/>
        </p:nvSpPr>
        <p:spPr bwMode="auto">
          <a:xfrm>
            <a:off x="0" y="5957890"/>
            <a:ext cx="9144000" cy="525215"/>
          </a:xfrm>
          <a:prstGeom prst="rect">
            <a:avLst/>
          </a:prstGeom>
          <a:solidFill>
            <a:srgbClr val="800080"/>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spAutoFit/>
          </a:bodyPr>
          <a:lstStyle/>
          <a:p>
            <a:pPr eaLnBrk="0" hangingPunct="0">
              <a:defRPr/>
            </a:pPr>
            <a:r>
              <a:rPr lang="en-US" sz="2800" b="1">
                <a:solidFill>
                  <a:srgbClr val="FFFFFF"/>
                </a:solidFill>
                <a:latin typeface="Arial" charset="0"/>
              </a:rPr>
              <a:t>God gave gifted men to train </a:t>
            </a:r>
            <a:r>
              <a:rPr lang="en-US" sz="2800" b="1" i="1">
                <a:solidFill>
                  <a:srgbClr val="FFFFFF"/>
                </a:solidFill>
                <a:latin typeface="Arial" charset="0"/>
              </a:rPr>
              <a:t>others</a:t>
            </a:r>
            <a:r>
              <a:rPr lang="en-US" sz="2800" b="1">
                <a:solidFill>
                  <a:srgbClr val="FFFFFF"/>
                </a:solidFill>
                <a:latin typeface="Arial" charset="0"/>
              </a:rPr>
              <a:t> to do ministry!</a:t>
            </a:r>
            <a:endParaRPr lang="en-US" sz="1400">
              <a:solidFill>
                <a:srgbClr val="FFFFFF"/>
              </a:solidFill>
              <a:latin typeface="Arial"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92167"/>
                                        </p:tgtEl>
                                        <p:attrNameLst>
                                          <p:attrName>style.visibility</p:attrName>
                                        </p:attrNameLst>
                                      </p:cBhvr>
                                      <p:to>
                                        <p:strVal val="visible"/>
                                      </p:to>
                                    </p:set>
                                    <p:animEffect transition="in" filter="fade">
                                      <p:cBhvr>
                                        <p:cTn id="7" dur="100"/>
                                        <p:tgtEl>
                                          <p:spTgt spid="92167"/>
                                        </p:tgtEl>
                                      </p:cBhvr>
                                    </p:animEffect>
                                    <p:anim calcmode="lin" valueType="num">
                                      <p:cBhvr>
                                        <p:cTn id="8" dur="400" fill="hold"/>
                                        <p:tgtEl>
                                          <p:spTgt spid="92167"/>
                                        </p:tgtEl>
                                        <p:attrNameLst>
                                          <p:attrName>ppt_x</p:attrName>
                                        </p:attrNameLst>
                                      </p:cBhvr>
                                      <p:tavLst>
                                        <p:tav tm="0">
                                          <p:val>
                                            <p:strVal val="#ppt_x"/>
                                          </p:val>
                                        </p:tav>
                                        <p:tav tm="100000">
                                          <p:val>
                                            <p:strVal val="#ppt_x"/>
                                          </p:val>
                                        </p:tav>
                                      </p:tavLst>
                                    </p:anim>
                                    <p:anim calcmode="lin" valueType="num">
                                      <p:cBhvr>
                                        <p:cTn id="9" dur="400" fill="hold"/>
                                        <p:tgtEl>
                                          <p:spTgt spid="92167"/>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216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216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7" grpId="0" animBg="1"/>
    </p:bldLst>
  </p:timing>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3249" name="Rectangle 9"/>
          <p:cNvSpPr>
            <a:spLocks noChangeArrowheads="1"/>
          </p:cNvSpPr>
          <p:nvPr/>
        </p:nvSpPr>
        <p:spPr bwMode="auto">
          <a:xfrm>
            <a:off x="304800" y="1600200"/>
            <a:ext cx="8610600" cy="1524000"/>
          </a:xfrm>
          <a:prstGeom prst="rect">
            <a:avLst/>
          </a:prstGeom>
          <a:solidFill>
            <a:srgbClr val="000000"/>
          </a:solidFill>
          <a:ln w="9525">
            <a:solidFill>
              <a:schemeClr val="tx1"/>
            </a:solidFill>
            <a:miter lim="800000"/>
            <a:headEnd/>
            <a:tailEnd/>
          </a:ln>
        </p:spPr>
        <p:txBody>
          <a:bodyPr wrap="none" lIns="91427" tIns="45714" rIns="91427" bIns="45714" anchor="ctr"/>
          <a:lstStyle/>
          <a:p>
            <a:pPr eaLnBrk="0" hangingPunct="0"/>
            <a:endParaRPr lang="en-US">
              <a:solidFill>
                <a:srgbClr val="FFFFFF"/>
              </a:solidFill>
              <a:latin typeface="Arial" charset="0"/>
            </a:endParaRPr>
          </a:p>
        </p:txBody>
      </p:sp>
      <p:sp>
        <p:nvSpPr>
          <p:cNvPr id="557058" name="Rectangle 2"/>
          <p:cNvSpPr>
            <a:spLocks noGrp="1" noChangeArrowheads="1"/>
          </p:cNvSpPr>
          <p:nvPr>
            <p:ph type="title" idx="4294967295"/>
          </p:nvPr>
        </p:nvSpPr>
        <p:spPr>
          <a:xfrm>
            <a:off x="228600" y="609600"/>
            <a:ext cx="8458200" cy="838200"/>
          </a:xfrm>
          <a:effectLst>
            <a:outerShdw blurRad="63500" dist="35921" dir="2700000" algn="ctr" rotWithShape="0">
              <a:srgbClr val="000000">
                <a:alpha val="74998"/>
              </a:srgbClr>
            </a:outerShdw>
          </a:effectLst>
        </p:spPr>
        <p:txBody>
          <a:bodyPr/>
          <a:lstStyle/>
          <a:p>
            <a:pPr algn="ctr">
              <a:defRPr/>
            </a:pPr>
            <a:r>
              <a:rPr lang="en-US" b="1" smtClean="0">
                <a:solidFill>
                  <a:schemeClr val="tx1"/>
                </a:solidFill>
                <a:cs typeface="+mj-cs"/>
              </a:rPr>
              <a:t>Why No Comma?</a:t>
            </a:r>
          </a:p>
        </p:txBody>
      </p:sp>
      <p:sp>
        <p:nvSpPr>
          <p:cNvPr id="557061" name="Text Box 5"/>
          <p:cNvSpPr txBox="1">
            <a:spLocks noChangeArrowheads="1"/>
          </p:cNvSpPr>
          <p:nvPr/>
        </p:nvSpPr>
        <p:spPr bwMode="auto">
          <a:xfrm>
            <a:off x="381001" y="1674813"/>
            <a:ext cx="960172" cy="9580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2800" b="1">
                <a:solidFill>
                  <a:srgbClr val="FFFFFF"/>
                </a:solidFill>
                <a:latin typeface="Arial" charset="0"/>
              </a:rPr>
              <a:t>v. 12 </a:t>
            </a:r>
            <a:br>
              <a:rPr lang="en-US" sz="2800" b="1">
                <a:solidFill>
                  <a:srgbClr val="FFFFFF"/>
                </a:solidFill>
                <a:latin typeface="Arial" charset="0"/>
              </a:rPr>
            </a:br>
            <a:r>
              <a:rPr lang="en-US" sz="2800" b="1">
                <a:solidFill>
                  <a:srgbClr val="FFFFFF"/>
                </a:solidFill>
                <a:latin typeface="Arial" charset="0"/>
              </a:rPr>
              <a:t>NIV</a:t>
            </a:r>
            <a:endParaRPr lang="en-US" sz="1400">
              <a:solidFill>
                <a:srgbClr val="FFFFFF"/>
              </a:solidFill>
              <a:latin typeface="Arial" charset="0"/>
            </a:endParaRPr>
          </a:p>
        </p:txBody>
      </p:sp>
      <p:sp>
        <p:nvSpPr>
          <p:cNvPr id="557062" name="Text Box 6"/>
          <p:cNvSpPr txBox="1">
            <a:spLocks noChangeArrowheads="1"/>
          </p:cNvSpPr>
          <p:nvPr/>
        </p:nvSpPr>
        <p:spPr bwMode="auto">
          <a:xfrm>
            <a:off x="1524000" y="1674816"/>
            <a:ext cx="8001000" cy="13909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spAutoFit/>
          </a:bodyPr>
          <a:lstStyle/>
          <a:p>
            <a:pPr eaLnBrk="0" hangingPunct="0">
              <a:defRPr/>
            </a:pPr>
            <a:r>
              <a:rPr lang="en-US" sz="2800" b="1" dirty="0">
                <a:solidFill>
                  <a:srgbClr val="FFFFFF"/>
                </a:solidFill>
                <a:latin typeface="Arial" charset="0"/>
              </a:rPr>
              <a:t>to prepare God</a:t>
            </a:r>
            <a:r>
              <a:rPr lang="uk-UA" altLang="ja-JP" sz="2800" b="1" dirty="0">
                <a:solidFill>
                  <a:srgbClr val="FFFFFF"/>
                </a:solidFill>
                <a:latin typeface="Arial" charset="0"/>
              </a:rPr>
              <a:t>'</a:t>
            </a:r>
            <a:r>
              <a:rPr lang="en-US" sz="2800" b="1" dirty="0">
                <a:solidFill>
                  <a:srgbClr val="FFFFFF"/>
                </a:solidFill>
                <a:latin typeface="Arial" charset="0"/>
              </a:rPr>
              <a:t>s people</a:t>
            </a:r>
          </a:p>
          <a:p>
            <a:pPr eaLnBrk="0" hangingPunct="0">
              <a:defRPr/>
            </a:pPr>
            <a:r>
              <a:rPr lang="en-US" sz="2800" b="1" dirty="0">
                <a:solidFill>
                  <a:srgbClr val="FFFFFF"/>
                </a:solidFill>
                <a:latin typeface="Arial" charset="0"/>
              </a:rPr>
              <a:t>	for works of service</a:t>
            </a:r>
            <a:br>
              <a:rPr lang="en-US" sz="2800" b="1" dirty="0">
                <a:solidFill>
                  <a:srgbClr val="FFFFFF"/>
                </a:solidFill>
                <a:latin typeface="Arial" charset="0"/>
              </a:rPr>
            </a:br>
            <a:r>
              <a:rPr lang="en-US" sz="2800" b="1" dirty="0">
                <a:solidFill>
                  <a:srgbClr val="FFFFFF"/>
                </a:solidFill>
                <a:latin typeface="Arial" charset="0"/>
              </a:rPr>
              <a:t>so that the body of Christ may be built up.</a:t>
            </a:r>
          </a:p>
        </p:txBody>
      </p:sp>
      <p:sp>
        <p:nvSpPr>
          <p:cNvPr id="557063" name="Text Box 7"/>
          <p:cNvSpPr txBox="1">
            <a:spLocks noChangeArrowheads="1"/>
          </p:cNvSpPr>
          <p:nvPr/>
        </p:nvSpPr>
        <p:spPr bwMode="auto">
          <a:xfrm>
            <a:off x="0" y="5957890"/>
            <a:ext cx="9144000" cy="525215"/>
          </a:xfrm>
          <a:prstGeom prst="rect">
            <a:avLst/>
          </a:prstGeom>
          <a:solidFill>
            <a:srgbClr val="800080"/>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spAutoFit/>
          </a:bodyPr>
          <a:lstStyle/>
          <a:p>
            <a:pPr eaLnBrk="0" hangingPunct="0">
              <a:defRPr/>
            </a:pPr>
            <a:r>
              <a:rPr lang="en-US" sz="2800" b="1">
                <a:solidFill>
                  <a:srgbClr val="FFFFFF"/>
                </a:solidFill>
                <a:latin typeface="Arial" charset="0"/>
              </a:rPr>
              <a:t>God gave gifted men to train </a:t>
            </a:r>
            <a:r>
              <a:rPr lang="en-US" sz="2800" b="1" i="1">
                <a:solidFill>
                  <a:srgbClr val="FFFFFF"/>
                </a:solidFill>
                <a:latin typeface="Arial" charset="0"/>
              </a:rPr>
              <a:t>others</a:t>
            </a:r>
            <a:r>
              <a:rPr lang="en-US" sz="2800" b="1">
                <a:solidFill>
                  <a:srgbClr val="FFFFFF"/>
                </a:solidFill>
                <a:latin typeface="Arial" charset="0"/>
              </a:rPr>
              <a:t> to do ministry!</a:t>
            </a:r>
            <a:endParaRPr lang="en-US" sz="1400">
              <a:solidFill>
                <a:srgbClr val="FFFFFF"/>
              </a:solidFill>
              <a:latin typeface="Arial" charset="0"/>
            </a:endParaRPr>
          </a:p>
        </p:txBody>
      </p:sp>
      <p:sp>
        <p:nvSpPr>
          <p:cNvPr id="557064" name="Text Box 8"/>
          <p:cNvSpPr txBox="1">
            <a:spLocks noChangeArrowheads="1"/>
          </p:cNvSpPr>
          <p:nvPr/>
        </p:nvSpPr>
        <p:spPr bwMode="auto">
          <a:xfrm>
            <a:off x="762000" y="3200401"/>
            <a:ext cx="8001000" cy="2256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 typeface="Arial" charset="0"/>
              <a:buAutoNum type="arabicPeriod"/>
            </a:pPr>
            <a:r>
              <a:rPr lang="en-US" sz="2800" b="1" dirty="0">
                <a:solidFill>
                  <a:srgbClr val="FFFFFF"/>
                </a:solidFill>
                <a:latin typeface="Arial" charset="0"/>
              </a:rPr>
              <a:t>All have the same </a:t>
            </a:r>
            <a:r>
              <a:rPr lang="ru-RU" altLang="ja-JP" sz="2800" b="1" dirty="0">
                <a:solidFill>
                  <a:srgbClr val="FFFFFF"/>
                </a:solidFill>
                <a:latin typeface="Arial" charset="0"/>
              </a:rPr>
              <a:t>"</a:t>
            </a:r>
            <a:r>
              <a:rPr lang="en-US" altLang="ja-JP" sz="2800" b="1" dirty="0">
                <a:solidFill>
                  <a:srgbClr val="FFFFFF"/>
                </a:solidFill>
                <a:latin typeface="Arial" charset="0"/>
              </a:rPr>
              <a:t>grace</a:t>
            </a:r>
            <a:r>
              <a:rPr lang="ru-RU" altLang="ja-JP" sz="2800" b="1" dirty="0">
                <a:solidFill>
                  <a:srgbClr val="FFFFFF"/>
                </a:solidFill>
                <a:latin typeface="Arial" charset="0"/>
              </a:rPr>
              <a:t>"</a:t>
            </a:r>
            <a:r>
              <a:rPr lang="en-US" altLang="ja-JP" sz="2800" b="1" dirty="0">
                <a:solidFill>
                  <a:srgbClr val="FFFFFF"/>
                </a:solidFill>
                <a:latin typeface="Arial" charset="0"/>
              </a:rPr>
              <a:t> (4:7)</a:t>
            </a:r>
          </a:p>
          <a:p>
            <a:pPr>
              <a:buFont typeface="Arial" charset="0"/>
              <a:buAutoNum type="arabicPeriod"/>
            </a:pPr>
            <a:r>
              <a:rPr lang="en-US" sz="2800" b="1" dirty="0">
                <a:solidFill>
                  <a:srgbClr val="FFFFFF"/>
                </a:solidFill>
                <a:latin typeface="Arial" charset="0"/>
              </a:rPr>
              <a:t>The church is one body with parts that need each other (1 Cor. 12)</a:t>
            </a:r>
          </a:p>
          <a:p>
            <a:pPr>
              <a:buFont typeface="Arial" charset="0"/>
              <a:buAutoNum type="arabicPeriod"/>
            </a:pPr>
            <a:r>
              <a:rPr lang="en-US" sz="2800" b="1" dirty="0">
                <a:solidFill>
                  <a:srgbClr val="FFFFFF"/>
                </a:solidFill>
                <a:latin typeface="Arial" charset="0"/>
              </a:rPr>
              <a:t>All are called and have the same armor (6:10-17)</a:t>
            </a:r>
          </a:p>
        </p:txBody>
      </p:sp>
      <p:pic>
        <p:nvPicPr>
          <p:cNvPr id="693255" name="Picture 10" descr="peo-buisnessman_sho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37388" y="533401"/>
            <a:ext cx="14970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557063"/>
                                        </p:tgtEl>
                                        <p:attrNameLst>
                                          <p:attrName>style.visibility</p:attrName>
                                        </p:attrNameLst>
                                      </p:cBhvr>
                                      <p:to>
                                        <p:strVal val="visible"/>
                                      </p:to>
                                    </p:set>
                                    <p:animEffect transition="in" filter="fade">
                                      <p:cBhvr>
                                        <p:cTn id="7" dur="100"/>
                                        <p:tgtEl>
                                          <p:spTgt spid="557063"/>
                                        </p:tgtEl>
                                      </p:cBhvr>
                                    </p:animEffect>
                                    <p:anim calcmode="lin" valueType="num">
                                      <p:cBhvr>
                                        <p:cTn id="8" dur="400" fill="hold"/>
                                        <p:tgtEl>
                                          <p:spTgt spid="557063"/>
                                        </p:tgtEl>
                                        <p:attrNameLst>
                                          <p:attrName>ppt_x</p:attrName>
                                        </p:attrNameLst>
                                      </p:cBhvr>
                                      <p:tavLst>
                                        <p:tav tm="0">
                                          <p:val>
                                            <p:strVal val="#ppt_x"/>
                                          </p:val>
                                        </p:tav>
                                        <p:tav tm="100000">
                                          <p:val>
                                            <p:strVal val="#ppt_x"/>
                                          </p:val>
                                        </p:tav>
                                      </p:tavLst>
                                    </p:anim>
                                    <p:anim calcmode="lin" valueType="num">
                                      <p:cBhvr>
                                        <p:cTn id="9" dur="400" fill="hold"/>
                                        <p:tgtEl>
                                          <p:spTgt spid="55706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5706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5706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557064">
                                            <p:txEl>
                                              <p:pRg st="0" end="0"/>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557064">
                                            <p:txEl>
                                              <p:pRg st="1" end="1"/>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55706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7063" grpId="0" animBg="1"/>
      <p:bldP spid="557064"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465922" name="Picture 5" descr="Prison Bars 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23" name="Picture 2" descr="prison_bars2.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27766" y="3860803"/>
            <a:ext cx="3082925"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5924" name="TextBox 3"/>
          <p:cNvSpPr txBox="1">
            <a:spLocks noChangeArrowheads="1"/>
          </p:cNvSpPr>
          <p:nvPr/>
        </p:nvSpPr>
        <p:spPr bwMode="auto">
          <a:xfrm>
            <a:off x="457200" y="6477001"/>
            <a:ext cx="8686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ko-KR" altLang="en-US" sz="1600" b="1" i="1" dirty="0">
                <a:solidFill>
                  <a:srgbClr val="FFFFFF"/>
                </a:solidFill>
                <a:latin typeface="Arial" charset="0"/>
                <a:cs typeface="Times New Roman" charset="0"/>
              </a:rPr>
              <a:t>제레미 </a:t>
            </a:r>
            <a:r>
              <a:rPr lang="ko-KR" altLang="en-US" sz="1600" b="1" i="1" dirty="0" smtClean="0">
                <a:solidFill>
                  <a:srgbClr val="FFFFFF"/>
                </a:solidFill>
                <a:latin typeface="Arial" charset="0"/>
                <a:cs typeface="Times New Roman" charset="0"/>
              </a:rPr>
              <a:t>츄에 </a:t>
            </a:r>
            <a:r>
              <a:rPr lang="ko-KR" altLang="en-US" sz="1600" b="1" i="1" dirty="0">
                <a:solidFill>
                  <a:srgbClr val="FFFFFF"/>
                </a:solidFill>
                <a:latin typeface="Arial" charset="0"/>
                <a:cs typeface="Times New Roman" charset="0"/>
              </a:rPr>
              <a:t>근거함</a:t>
            </a:r>
            <a:r>
              <a:rPr lang="en-US" sz="1600" b="1" i="1" dirty="0">
                <a:solidFill>
                  <a:srgbClr val="FFFFFF"/>
                </a:solidFill>
                <a:latin typeface="Arial" charset="0"/>
                <a:cs typeface="Times New Roman" charset="0"/>
              </a:rPr>
              <a:t>,</a:t>
            </a:r>
            <a:r>
              <a:rPr lang="ko-KR" altLang="en-US" sz="1600" b="1" i="1" dirty="0">
                <a:solidFill>
                  <a:srgbClr val="FFFFFF"/>
                </a:solidFill>
                <a:latin typeface="Arial" charset="0"/>
                <a:cs typeface="Times New Roman" charset="0"/>
              </a:rPr>
              <a:t>이스트 아시아 </a:t>
            </a:r>
            <a:r>
              <a:rPr lang="ko-KR" altLang="en-US" sz="1600" b="1" i="1" dirty="0" smtClean="0">
                <a:solidFill>
                  <a:srgbClr val="FFFFFF"/>
                </a:solidFill>
                <a:latin typeface="Arial" charset="0"/>
                <a:cs typeface="Times New Roman" charset="0"/>
              </a:rPr>
              <a:t>신학교</a:t>
            </a:r>
            <a:r>
              <a:rPr lang="en-US" sz="1600" b="1" i="1" dirty="0" smtClean="0">
                <a:solidFill>
                  <a:srgbClr val="FFFFFF"/>
                </a:solidFill>
                <a:latin typeface="Arial" charset="0"/>
                <a:cs typeface="Times New Roman" charset="0"/>
              </a:rPr>
              <a:t>, </a:t>
            </a:r>
            <a:r>
              <a:rPr lang="ko-KR" altLang="en-US" sz="1600" b="1" i="1" dirty="0">
                <a:solidFill>
                  <a:srgbClr val="FFFFFF"/>
                </a:solidFill>
                <a:latin typeface="Arial" charset="0"/>
                <a:cs typeface="Times New Roman" charset="0"/>
              </a:rPr>
              <a:t>싱가폴</a:t>
            </a:r>
            <a:endParaRPr lang="en-US" sz="1600" b="1" i="1" dirty="0">
              <a:solidFill>
                <a:srgbClr val="FFFFFF"/>
              </a:solidFill>
              <a:latin typeface="Arial" charset="0"/>
              <a:cs typeface="Times New Roman" charset="0"/>
            </a:endParaRPr>
          </a:p>
        </p:txBody>
      </p:sp>
      <p:sp>
        <p:nvSpPr>
          <p:cNvPr id="2" name="Title 1"/>
          <p:cNvSpPr>
            <a:spLocks noGrp="1"/>
          </p:cNvSpPr>
          <p:nvPr>
            <p:ph type="title"/>
          </p:nvPr>
        </p:nvSpPr>
        <p:spPr>
          <a:xfrm>
            <a:off x="323850" y="489028"/>
            <a:ext cx="7772400" cy="707874"/>
          </a:xfrm>
          <a:solidFill>
            <a:srgbClr val="9D3F00"/>
          </a:solidFill>
          <a:ln w="12700">
            <a:solidFill>
              <a:schemeClr val="tx1"/>
            </a:solidFill>
            <a:miter lim="800000"/>
            <a:headEnd/>
            <a:tailEnd/>
          </a:ln>
        </p:spPr>
        <p:txBody>
          <a:bodyPr>
            <a:spAutoFit/>
          </a:bodyPr>
          <a:lstStyle/>
          <a:p>
            <a:pPr algn="l" eaLnBrk="1" hangingPunct="1">
              <a:spcBef>
                <a:spcPct val="50000"/>
              </a:spcBef>
              <a:defRPr/>
            </a:pPr>
            <a:r>
              <a:rPr lang="ko-KR" altLang="en-US" sz="4000" b="1" kern="1200" dirty="0" smtClean="0">
                <a:solidFill>
                  <a:srgbClr val="FFFFFF"/>
                </a:solidFill>
                <a:effectLst>
                  <a:outerShdw blurRad="38100" dist="38100" dir="2700000" algn="tl">
                    <a:srgbClr val="808080"/>
                  </a:outerShdw>
                </a:effectLst>
                <a:latin typeface="Arial" charset="0"/>
                <a:cs typeface="Times New Roman" charset="0"/>
              </a:rPr>
              <a:t>옥중 서신를 보낸 때</a:t>
            </a:r>
            <a:endParaRPr lang="en-US" sz="4000" b="1" kern="1200" dirty="0">
              <a:solidFill>
                <a:srgbClr val="FFFFFF"/>
              </a:solidFill>
              <a:effectLst>
                <a:outerShdw blurRad="38100" dist="38100" dir="2700000" algn="tl">
                  <a:srgbClr val="808080"/>
                </a:outerShdw>
              </a:effectLst>
              <a:latin typeface="Arial" charset="0"/>
              <a:cs typeface="Times New Roman" charset="0"/>
            </a:endParaRPr>
          </a:p>
        </p:txBody>
      </p:sp>
      <p:sp>
        <p:nvSpPr>
          <p:cNvPr id="8" name="Rectangle 3"/>
          <p:cNvSpPr txBox="1">
            <a:spLocks noChangeArrowheads="1"/>
          </p:cNvSpPr>
          <p:nvPr/>
        </p:nvSpPr>
        <p:spPr bwMode="auto">
          <a:xfrm>
            <a:off x="251520" y="1412776"/>
            <a:ext cx="8839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27" tIns="45714" rIns="91427" bIns="45714"/>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358721" indent="-358721" eaLnBrk="1" hangingPunct="1">
              <a:lnSpc>
                <a:spcPct val="90000"/>
              </a:lnSpc>
              <a:defRPr/>
            </a:pPr>
            <a:r>
              <a:rPr lang="ko-KR" altLang="en-US" sz="2800" b="1" dirty="0" smtClean="0">
                <a:solidFill>
                  <a:srgbClr val="FFFFFF"/>
                </a:solidFill>
                <a:effectLst>
                  <a:glow rad="254000">
                    <a:schemeClr val="tx1">
                      <a:alpha val="75000"/>
                    </a:schemeClr>
                  </a:glow>
                </a:effectLst>
                <a:latin typeface="Arial" charset="0"/>
              </a:rPr>
              <a:t>바울은</a:t>
            </a:r>
            <a:r>
              <a:rPr lang="en-US" altLang="ko-KR" sz="2800" b="1" dirty="0" smtClean="0">
                <a:solidFill>
                  <a:srgbClr val="FFFFFF"/>
                </a:solidFill>
                <a:effectLst>
                  <a:glow rad="254000">
                    <a:schemeClr val="tx1">
                      <a:alpha val="75000"/>
                    </a:schemeClr>
                  </a:glow>
                </a:effectLst>
                <a:latin typeface="Arial" charset="0"/>
              </a:rPr>
              <a:t> </a:t>
            </a:r>
            <a:r>
              <a:rPr lang="ko-KR" altLang="en-US" sz="2800" b="1" dirty="0" smtClean="0">
                <a:solidFill>
                  <a:srgbClr val="FFFFFF"/>
                </a:solidFill>
                <a:effectLst>
                  <a:glow rad="254000">
                    <a:schemeClr val="tx1">
                      <a:alpha val="75000"/>
                    </a:schemeClr>
                  </a:glow>
                </a:effectLst>
                <a:latin typeface="Arial" charset="0"/>
              </a:rPr>
              <a:t>로마</a:t>
            </a:r>
            <a:r>
              <a:rPr lang="en-US" altLang="ko-KR" sz="2800" b="1" dirty="0" smtClean="0">
                <a:solidFill>
                  <a:srgbClr val="FFFFFF"/>
                </a:solidFill>
                <a:effectLst>
                  <a:glow rad="254000">
                    <a:schemeClr val="tx1">
                      <a:alpha val="75000"/>
                    </a:schemeClr>
                  </a:glow>
                </a:effectLst>
                <a:latin typeface="Arial" charset="0"/>
              </a:rPr>
              <a:t> </a:t>
            </a:r>
            <a:r>
              <a:rPr lang="ko-KR" altLang="en-US" sz="2800" b="1" dirty="0" smtClean="0">
                <a:solidFill>
                  <a:srgbClr val="FFFFFF"/>
                </a:solidFill>
                <a:effectLst>
                  <a:glow rad="254000">
                    <a:schemeClr val="tx1">
                      <a:alpha val="75000"/>
                    </a:schemeClr>
                  </a:glow>
                </a:effectLst>
                <a:latin typeface="Arial" charset="0"/>
              </a:rPr>
              <a:t>감옥에</a:t>
            </a:r>
            <a:r>
              <a:rPr lang="en-US" altLang="ko-KR" sz="2800" b="1" dirty="0" smtClean="0">
                <a:solidFill>
                  <a:srgbClr val="FFFFFF"/>
                </a:solidFill>
                <a:effectLst>
                  <a:glow rad="254000">
                    <a:schemeClr val="tx1">
                      <a:alpha val="75000"/>
                    </a:schemeClr>
                  </a:glow>
                </a:effectLst>
                <a:latin typeface="Arial" charset="0"/>
              </a:rPr>
              <a:t> </a:t>
            </a:r>
            <a:r>
              <a:rPr lang="ko-KR" altLang="en-US" sz="2800" b="1" dirty="0" smtClean="0">
                <a:solidFill>
                  <a:srgbClr val="FFFFFF"/>
                </a:solidFill>
                <a:effectLst>
                  <a:glow rad="254000">
                    <a:schemeClr val="tx1">
                      <a:alpha val="75000"/>
                    </a:schemeClr>
                  </a:glow>
                </a:effectLst>
                <a:latin typeface="Arial" charset="0"/>
              </a:rPr>
              <a:t>에바브라와</a:t>
            </a:r>
            <a:r>
              <a:rPr lang="en-US" altLang="ko-KR" sz="2800" b="1" dirty="0" smtClean="0">
                <a:solidFill>
                  <a:srgbClr val="FFFFFF"/>
                </a:solidFill>
                <a:effectLst>
                  <a:glow rad="254000">
                    <a:schemeClr val="tx1">
                      <a:alpha val="75000"/>
                    </a:schemeClr>
                  </a:glow>
                </a:effectLst>
                <a:latin typeface="Arial" charset="0"/>
              </a:rPr>
              <a:t> </a:t>
            </a:r>
            <a:r>
              <a:rPr lang="ko-KR" altLang="en-US" sz="2800" b="1" dirty="0" smtClean="0">
                <a:solidFill>
                  <a:srgbClr val="FFFFFF"/>
                </a:solidFill>
                <a:effectLst>
                  <a:glow rad="254000">
                    <a:schemeClr val="tx1">
                      <a:alpha val="75000"/>
                    </a:schemeClr>
                  </a:glow>
                </a:effectLst>
                <a:latin typeface="Arial" charset="0"/>
              </a:rPr>
              <a:t>함께</a:t>
            </a:r>
            <a:r>
              <a:rPr lang="en-US" altLang="ko-KR" sz="2800" b="1" dirty="0" smtClean="0">
                <a:solidFill>
                  <a:srgbClr val="FFFFFF"/>
                </a:solidFill>
                <a:effectLst>
                  <a:glow rad="254000">
                    <a:schemeClr val="tx1">
                      <a:alpha val="75000"/>
                    </a:schemeClr>
                  </a:glow>
                </a:effectLst>
                <a:latin typeface="Arial" charset="0"/>
              </a:rPr>
              <a:t> </a:t>
            </a:r>
            <a:r>
              <a:rPr lang="ko-KR" altLang="en-US" sz="2800" b="1" dirty="0" smtClean="0">
                <a:solidFill>
                  <a:srgbClr val="FFFFFF"/>
                </a:solidFill>
                <a:effectLst>
                  <a:glow rad="254000">
                    <a:schemeClr val="tx1">
                      <a:alpha val="75000"/>
                    </a:schemeClr>
                  </a:glow>
                </a:effectLst>
                <a:latin typeface="Arial" charset="0"/>
              </a:rPr>
              <a:t>수용되어</a:t>
            </a:r>
            <a:r>
              <a:rPr lang="en-US" altLang="ko-KR" sz="2800" b="1" dirty="0" smtClean="0">
                <a:solidFill>
                  <a:srgbClr val="FFFFFF"/>
                </a:solidFill>
                <a:effectLst>
                  <a:glow rad="254000">
                    <a:schemeClr val="tx1">
                      <a:alpha val="75000"/>
                    </a:schemeClr>
                  </a:glow>
                </a:effectLst>
                <a:latin typeface="Arial" charset="0"/>
              </a:rPr>
              <a:t> </a:t>
            </a:r>
            <a:r>
              <a:rPr lang="ko-KR" altLang="en-US" sz="2800" b="1" dirty="0" smtClean="0">
                <a:solidFill>
                  <a:srgbClr val="FFFFFF"/>
                </a:solidFill>
                <a:effectLst>
                  <a:glow rad="254000">
                    <a:schemeClr val="tx1">
                      <a:alpha val="75000"/>
                    </a:schemeClr>
                  </a:glow>
                </a:effectLst>
                <a:latin typeface="Arial" charset="0"/>
              </a:rPr>
              <a:t>있었다</a:t>
            </a:r>
            <a:r>
              <a:rPr lang="en-US" altLang="ko-KR" sz="2800" b="1" dirty="0" smtClean="0">
                <a:solidFill>
                  <a:srgbClr val="FFFFFF"/>
                </a:solidFill>
                <a:effectLst>
                  <a:glow rad="254000">
                    <a:schemeClr val="tx1">
                      <a:alpha val="75000"/>
                    </a:schemeClr>
                  </a:glow>
                </a:effectLst>
                <a:latin typeface="Arial" charset="0"/>
              </a:rPr>
              <a:t>. </a:t>
            </a:r>
            <a:endParaRPr lang="en-US" altLang="zh-CN" sz="2800" b="1" dirty="0">
              <a:solidFill>
                <a:srgbClr val="FFFFFF"/>
              </a:solidFill>
              <a:effectLst>
                <a:glow rad="254000">
                  <a:schemeClr val="tx1">
                    <a:alpha val="75000"/>
                  </a:schemeClr>
                </a:glow>
              </a:effectLst>
              <a:latin typeface="Arial" charset="0"/>
            </a:endParaRPr>
          </a:p>
          <a:p>
            <a:pPr marL="358721" indent="-358721" eaLnBrk="1" hangingPunct="1">
              <a:lnSpc>
                <a:spcPct val="90000"/>
              </a:lnSpc>
              <a:defRPr/>
            </a:pPr>
            <a:r>
              <a:rPr lang="ko-KR" altLang="en-US" sz="2800" b="1" dirty="0" smtClean="0">
                <a:solidFill>
                  <a:srgbClr val="FFFFFF"/>
                </a:solidFill>
                <a:effectLst>
                  <a:glow rad="254000">
                    <a:schemeClr val="tx1">
                      <a:alpha val="75000"/>
                    </a:schemeClr>
                  </a:glow>
                </a:effectLst>
                <a:latin typeface="Arial" charset="0"/>
              </a:rPr>
              <a:t>그는 처음으로 소아시아의 이방인 교인들에게 회람하는 편지를 썼다</a:t>
            </a:r>
            <a:r>
              <a:rPr lang="en-US" altLang="ko-KR" sz="2800" b="1" dirty="0" smtClean="0">
                <a:solidFill>
                  <a:srgbClr val="FFFFFF"/>
                </a:solidFill>
                <a:effectLst>
                  <a:glow rad="254000">
                    <a:schemeClr val="tx1">
                      <a:alpha val="75000"/>
                    </a:schemeClr>
                  </a:glow>
                </a:effectLst>
                <a:latin typeface="Arial" charset="0"/>
              </a:rPr>
              <a:t>.</a:t>
            </a:r>
            <a:r>
              <a:rPr lang="ko-KR" altLang="en-US" sz="2800" b="1" dirty="0" smtClean="0">
                <a:solidFill>
                  <a:srgbClr val="FFFFFF"/>
                </a:solidFill>
                <a:effectLst>
                  <a:glow rad="254000">
                    <a:schemeClr val="tx1">
                      <a:alpha val="75000"/>
                    </a:schemeClr>
                  </a:glow>
                </a:effectLst>
                <a:latin typeface="Arial" charset="0"/>
              </a:rPr>
              <a:t> </a:t>
            </a:r>
            <a:r>
              <a:rPr lang="en-US" altLang="zh-CN" sz="2800" b="1" dirty="0" smtClean="0">
                <a:solidFill>
                  <a:srgbClr val="FFFFFF"/>
                </a:solidFill>
                <a:effectLst>
                  <a:glow rad="254000">
                    <a:schemeClr val="tx1">
                      <a:alpha val="75000"/>
                    </a:schemeClr>
                  </a:glow>
                </a:effectLst>
                <a:latin typeface="Arial" charset="0"/>
              </a:rPr>
              <a:t>(</a:t>
            </a:r>
            <a:r>
              <a:rPr lang="ko-KR" altLang="en-US" sz="2800" b="1" dirty="0" smtClean="0">
                <a:solidFill>
                  <a:srgbClr val="FFFF00"/>
                </a:solidFill>
                <a:effectLst>
                  <a:glow rad="254000">
                    <a:schemeClr val="tx1">
                      <a:alpha val="75000"/>
                    </a:schemeClr>
                  </a:glow>
                </a:effectLst>
                <a:latin typeface="Arial" charset="0"/>
              </a:rPr>
              <a:t>에베소서</a:t>
            </a:r>
            <a:r>
              <a:rPr lang="en-US" altLang="zh-CN" sz="2800" b="1" dirty="0" smtClean="0">
                <a:solidFill>
                  <a:srgbClr val="FFFFFF"/>
                </a:solidFill>
                <a:effectLst>
                  <a:glow rad="254000">
                    <a:schemeClr val="tx1">
                      <a:alpha val="75000"/>
                    </a:schemeClr>
                  </a:glow>
                </a:effectLst>
                <a:latin typeface="Arial" charset="0"/>
              </a:rPr>
              <a:t>)</a:t>
            </a:r>
            <a:endParaRPr lang="en-US" altLang="zh-CN" sz="2800" b="1" dirty="0">
              <a:solidFill>
                <a:srgbClr val="FFFFFF"/>
              </a:solidFill>
              <a:effectLst>
                <a:glow rad="254000">
                  <a:schemeClr val="tx1">
                    <a:alpha val="75000"/>
                  </a:schemeClr>
                </a:glow>
              </a:effectLst>
              <a:latin typeface="Arial" charset="0"/>
            </a:endParaRPr>
          </a:p>
          <a:p>
            <a:pPr marL="358721" indent="-358721" eaLnBrk="1" hangingPunct="1">
              <a:lnSpc>
                <a:spcPct val="90000"/>
              </a:lnSpc>
              <a:defRPr/>
            </a:pPr>
            <a:r>
              <a:rPr lang="ko-KR" altLang="en-US" sz="2800" b="1" dirty="0" smtClean="0">
                <a:solidFill>
                  <a:srgbClr val="FFFFFF"/>
                </a:solidFill>
                <a:effectLst>
                  <a:glow rad="254000">
                    <a:schemeClr val="tx1">
                      <a:alpha val="75000"/>
                    </a:schemeClr>
                  </a:glow>
                </a:effectLst>
                <a:latin typeface="Arial" charset="0"/>
              </a:rPr>
              <a:t>도망한 노예인 오네시모는 나중에 그들에게 참여한다</a:t>
            </a:r>
            <a:r>
              <a:rPr lang="en-US" altLang="ko-KR" sz="2800" b="1" dirty="0" smtClean="0">
                <a:solidFill>
                  <a:srgbClr val="FFFFFF"/>
                </a:solidFill>
                <a:effectLst>
                  <a:glow rad="254000">
                    <a:schemeClr val="tx1">
                      <a:alpha val="75000"/>
                    </a:schemeClr>
                  </a:glow>
                </a:effectLst>
                <a:latin typeface="Arial" charset="0"/>
              </a:rPr>
              <a:t>.</a:t>
            </a:r>
            <a:r>
              <a:rPr lang="ko-KR" altLang="en-US" sz="2800" b="1" dirty="0" smtClean="0">
                <a:solidFill>
                  <a:srgbClr val="FFFFFF"/>
                </a:solidFill>
                <a:effectLst>
                  <a:glow rad="254000">
                    <a:schemeClr val="tx1">
                      <a:alpha val="75000"/>
                    </a:schemeClr>
                  </a:glow>
                </a:effectLst>
                <a:latin typeface="Arial" charset="0"/>
              </a:rPr>
              <a:t> </a:t>
            </a:r>
            <a:endParaRPr lang="en-US" altLang="zh-CN" sz="2800" b="1" dirty="0">
              <a:solidFill>
                <a:srgbClr val="FFFFFF"/>
              </a:solidFill>
              <a:effectLst>
                <a:glow rad="254000">
                  <a:schemeClr val="tx1">
                    <a:alpha val="75000"/>
                  </a:schemeClr>
                </a:glow>
              </a:effectLst>
              <a:latin typeface="Arial" charset="0"/>
            </a:endParaRPr>
          </a:p>
          <a:p>
            <a:pPr marL="358721" indent="-358721" eaLnBrk="1" hangingPunct="1">
              <a:lnSpc>
                <a:spcPct val="90000"/>
              </a:lnSpc>
              <a:defRPr/>
            </a:pPr>
            <a:r>
              <a:rPr lang="ko-KR" altLang="en-US" sz="2800" b="1" dirty="0" smtClean="0">
                <a:solidFill>
                  <a:srgbClr val="FFFFFF"/>
                </a:solidFill>
                <a:effectLst>
                  <a:glow rad="254000">
                    <a:schemeClr val="tx1">
                      <a:alpha val="75000"/>
                    </a:schemeClr>
                  </a:glow>
                </a:effectLst>
                <a:latin typeface="Arial" charset="0"/>
              </a:rPr>
              <a:t>바울은 골로새서 교회안에 일어나고 있는 어려운 일에 대해 소식을 듣게된다</a:t>
            </a:r>
            <a:r>
              <a:rPr lang="en-US" altLang="ko-KR" sz="2800" b="1" dirty="0" smtClean="0">
                <a:solidFill>
                  <a:srgbClr val="FFFFFF"/>
                </a:solidFill>
                <a:effectLst>
                  <a:glow rad="254000">
                    <a:schemeClr val="tx1">
                      <a:alpha val="75000"/>
                    </a:schemeClr>
                  </a:glow>
                </a:effectLst>
                <a:latin typeface="Arial" charset="0"/>
              </a:rPr>
              <a:t>.</a:t>
            </a:r>
            <a:r>
              <a:rPr lang="en-US" altLang="zh-CN" sz="2800" b="1" dirty="0" smtClean="0">
                <a:solidFill>
                  <a:srgbClr val="FFFFFF"/>
                </a:solidFill>
                <a:effectLst>
                  <a:glow rad="254000">
                    <a:schemeClr val="tx1">
                      <a:alpha val="75000"/>
                    </a:schemeClr>
                  </a:glow>
                </a:effectLst>
                <a:latin typeface="Arial" charset="0"/>
              </a:rPr>
              <a:t> (</a:t>
            </a:r>
            <a:r>
              <a:rPr lang="ko-KR" altLang="en-US" sz="2800" b="1" dirty="0" smtClean="0">
                <a:solidFill>
                  <a:srgbClr val="FFFFFF"/>
                </a:solidFill>
                <a:effectLst>
                  <a:glow rad="254000">
                    <a:schemeClr val="tx1">
                      <a:alpha val="75000"/>
                    </a:schemeClr>
                  </a:glow>
                </a:effectLst>
                <a:latin typeface="Arial" charset="0"/>
              </a:rPr>
              <a:t>이단</a:t>
            </a:r>
            <a:r>
              <a:rPr lang="en-US" altLang="zh-CN" sz="2800" b="1" dirty="0" smtClean="0">
                <a:solidFill>
                  <a:srgbClr val="FFFFFF"/>
                </a:solidFill>
                <a:effectLst>
                  <a:glow rad="254000">
                    <a:schemeClr val="tx1">
                      <a:alpha val="75000"/>
                    </a:schemeClr>
                  </a:glow>
                </a:effectLst>
                <a:latin typeface="Arial" charset="0"/>
              </a:rPr>
              <a:t>)</a:t>
            </a:r>
            <a:endParaRPr lang="en-US" sz="2800" b="1" dirty="0">
              <a:solidFill>
                <a:srgbClr val="FFFFFF"/>
              </a:solidFill>
              <a:effectLst>
                <a:glow rad="254000">
                  <a:schemeClr val="tx1">
                    <a:alpha val="75000"/>
                  </a:schemeClr>
                </a:glow>
              </a:effectLst>
              <a:latin typeface="Arial" charset="0"/>
            </a:endParaRPr>
          </a:p>
          <a:p>
            <a:pPr marL="358721" indent="-358721" eaLnBrk="1" hangingPunct="1">
              <a:lnSpc>
                <a:spcPct val="90000"/>
              </a:lnSpc>
              <a:defRPr/>
            </a:pPr>
            <a:r>
              <a:rPr lang="ko-KR" altLang="en-US" sz="2800" b="1" dirty="0" smtClean="0">
                <a:solidFill>
                  <a:srgbClr val="FFFFFF"/>
                </a:solidFill>
                <a:effectLst>
                  <a:glow rad="254000">
                    <a:schemeClr val="tx1">
                      <a:alpha val="75000"/>
                    </a:schemeClr>
                  </a:glow>
                </a:effectLst>
                <a:latin typeface="Arial" charset="0"/>
              </a:rPr>
              <a:t>그는 두기고를 통해 </a:t>
            </a:r>
            <a:r>
              <a:rPr lang="ko-KR" altLang="en-US" sz="2800" b="1" dirty="0" smtClean="0">
                <a:solidFill>
                  <a:srgbClr val="FFFF00"/>
                </a:solidFill>
                <a:effectLst>
                  <a:glow rad="254000">
                    <a:schemeClr val="tx1">
                      <a:alpha val="75000"/>
                    </a:schemeClr>
                  </a:glow>
                </a:effectLst>
                <a:latin typeface="Arial" charset="0"/>
              </a:rPr>
              <a:t>골로새인</a:t>
            </a:r>
            <a:r>
              <a:rPr lang="ko-KR" altLang="en-US" sz="2800" b="1" dirty="0" smtClean="0">
                <a:solidFill>
                  <a:srgbClr val="FFFFFF"/>
                </a:solidFill>
                <a:effectLst>
                  <a:glow rad="254000">
                    <a:schemeClr val="tx1">
                      <a:alpha val="75000"/>
                    </a:schemeClr>
                  </a:glow>
                </a:effectLst>
                <a:latin typeface="Arial" charset="0"/>
              </a:rPr>
              <a:t>들의 문제점을 짚는 편지를 보냈다</a:t>
            </a:r>
            <a:r>
              <a:rPr lang="en-US" altLang="ko-KR" sz="2800" b="1" dirty="0" smtClean="0">
                <a:solidFill>
                  <a:srgbClr val="FFFFFF"/>
                </a:solidFill>
                <a:effectLst>
                  <a:glow rad="254000">
                    <a:schemeClr val="tx1">
                      <a:alpha val="75000"/>
                    </a:schemeClr>
                  </a:glow>
                </a:effectLst>
                <a:latin typeface="Arial" charset="0"/>
              </a:rPr>
              <a:t>.</a:t>
            </a:r>
            <a:r>
              <a:rPr lang="ko-KR" altLang="en-US" sz="2800" b="1" dirty="0" smtClean="0">
                <a:solidFill>
                  <a:srgbClr val="FFFFFF"/>
                </a:solidFill>
                <a:effectLst>
                  <a:glow rad="254000">
                    <a:schemeClr val="tx1">
                      <a:alpha val="75000"/>
                    </a:schemeClr>
                  </a:glow>
                </a:effectLst>
                <a:latin typeface="Arial" charset="0"/>
              </a:rPr>
              <a:t> </a:t>
            </a:r>
            <a:endParaRPr lang="en-US" altLang="ko-KR" sz="2800" b="1" dirty="0" smtClean="0">
              <a:solidFill>
                <a:srgbClr val="FFFFFF"/>
              </a:solidFill>
              <a:effectLst>
                <a:glow rad="254000">
                  <a:schemeClr val="tx1">
                    <a:alpha val="75000"/>
                  </a:schemeClr>
                </a:glow>
              </a:effectLst>
              <a:latin typeface="Arial" charset="0"/>
            </a:endParaRPr>
          </a:p>
          <a:p>
            <a:pPr marL="358721" indent="-358721" eaLnBrk="1" hangingPunct="1">
              <a:lnSpc>
                <a:spcPct val="90000"/>
              </a:lnSpc>
              <a:defRPr/>
            </a:pPr>
            <a:r>
              <a:rPr lang="ko-KR" altLang="en-US" sz="2800" b="1" dirty="0" smtClean="0">
                <a:solidFill>
                  <a:srgbClr val="FFFFFF"/>
                </a:solidFill>
                <a:effectLst>
                  <a:glow rad="254000">
                    <a:schemeClr val="tx1">
                      <a:alpha val="75000"/>
                    </a:schemeClr>
                  </a:glow>
                </a:effectLst>
                <a:latin typeface="Arial" charset="0"/>
              </a:rPr>
              <a:t>그는 또한 오네시모와 두기고와 함께 </a:t>
            </a:r>
            <a:r>
              <a:rPr lang="ko-KR" altLang="en-US" sz="2800" b="1" dirty="0" smtClean="0">
                <a:solidFill>
                  <a:srgbClr val="FFFF00"/>
                </a:solidFill>
                <a:effectLst>
                  <a:glow rad="254000">
                    <a:schemeClr val="tx1">
                      <a:alpha val="75000"/>
                    </a:schemeClr>
                  </a:glow>
                </a:effectLst>
                <a:latin typeface="Arial" charset="0"/>
              </a:rPr>
              <a:t>빌레몬</a:t>
            </a:r>
            <a:r>
              <a:rPr lang="ko-KR" altLang="en-US" sz="2800" b="1" dirty="0" smtClean="0">
                <a:solidFill>
                  <a:srgbClr val="FFFFFF"/>
                </a:solidFill>
                <a:effectLst>
                  <a:glow rad="254000">
                    <a:schemeClr val="tx1">
                      <a:alpha val="75000"/>
                    </a:schemeClr>
                  </a:glow>
                </a:effectLst>
                <a:latin typeface="Arial" charset="0"/>
              </a:rPr>
              <a:t>에게 편지를 보냈다</a:t>
            </a:r>
            <a:r>
              <a:rPr lang="en-US" altLang="ko-KR" sz="2800" b="1" dirty="0" smtClean="0">
                <a:solidFill>
                  <a:srgbClr val="FFFFFF"/>
                </a:solidFill>
                <a:effectLst>
                  <a:glow rad="254000">
                    <a:schemeClr val="tx1">
                      <a:alpha val="75000"/>
                    </a:schemeClr>
                  </a:glow>
                </a:effectLst>
                <a:latin typeface="Arial" charset="0"/>
              </a:rPr>
              <a:t>.</a:t>
            </a:r>
            <a:r>
              <a:rPr lang="ko-KR" altLang="en-US" sz="2800" b="1" dirty="0" smtClean="0">
                <a:solidFill>
                  <a:srgbClr val="FFFFFF"/>
                </a:solidFill>
                <a:effectLst>
                  <a:glow rad="254000">
                    <a:schemeClr val="tx1">
                      <a:alpha val="75000"/>
                    </a:schemeClr>
                  </a:glow>
                </a:effectLst>
                <a:latin typeface="Arial" charset="0"/>
              </a:rPr>
              <a:t> </a:t>
            </a:r>
            <a:endParaRPr lang="en-US" altLang="zh-CN" sz="2800" b="1" dirty="0">
              <a:solidFill>
                <a:srgbClr val="FFFF00"/>
              </a:solidFill>
              <a:effectLst>
                <a:glow rad="254000">
                  <a:schemeClr val="tx1">
                    <a:alpha val="75000"/>
                  </a:schemeClr>
                </a:glow>
              </a:effectLst>
              <a:latin typeface="Arial" charset="0"/>
            </a:endParaRPr>
          </a:p>
        </p:txBody>
      </p:sp>
      <p:sp>
        <p:nvSpPr>
          <p:cNvPr id="465927" name="TextBox 107"/>
          <p:cNvSpPr txBox="1">
            <a:spLocks noChangeArrowheads="1"/>
          </p:cNvSpPr>
          <p:nvPr/>
        </p:nvSpPr>
        <p:spPr bwMode="auto">
          <a:xfrm>
            <a:off x="8555038" y="3"/>
            <a:ext cx="698127" cy="46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Times New Roman" charset="0"/>
              </a:rPr>
              <a:t>177</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 calcmode="lin" valueType="num">
                                      <p:cBhvr additive="base">
                                        <p:cTn id="37" dur="500" fill="hold"/>
                                        <p:tgtEl>
                                          <p:spTgt spid="8">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010" name="Picture 2" descr="Paula at Ro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2402" y="2133601"/>
            <a:ext cx="514667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p:cNvSpPr>
            <a:spLocks noGrp="1" noChangeArrowheads="1"/>
          </p:cNvSpPr>
          <p:nvPr>
            <p:ph type="title"/>
          </p:nvPr>
        </p:nvSpPr>
        <p:spPr>
          <a:xfrm>
            <a:off x="0" y="-152400"/>
            <a:ext cx="9144000" cy="2438400"/>
          </a:xfrm>
        </p:spPr>
        <p:txBody>
          <a:bodyPr/>
          <a:lstStyle/>
          <a:p>
            <a:pPr marL="961882" indent="-961882" algn="l" eaLnBrk="1" hangingPunct="1">
              <a:defRPr/>
            </a:pPr>
            <a:r>
              <a:rPr lang="en-US" b="1" smtClean="0">
                <a:cs typeface="+mj-cs"/>
              </a:rPr>
              <a:t>B.  As pastor-teachers our role is to train you for your </a:t>
            </a:r>
            <a:r>
              <a:rPr lang="en-US" b="1" smtClean="0">
                <a:solidFill>
                  <a:srgbClr val="FFFF43"/>
                </a:solidFill>
                <a:cs typeface="+mj-cs"/>
              </a:rPr>
              <a:t>own</a:t>
            </a:r>
            <a:r>
              <a:rPr lang="en-US" b="1" smtClean="0">
                <a:cs typeface="+mj-cs"/>
              </a:rPr>
              <a:t> ministry (12a)</a:t>
            </a:r>
            <a:endParaRPr lang="en-US" smtClean="0">
              <a:solidFill>
                <a:schemeClr val="tx1"/>
              </a:solidFill>
              <a:latin typeface="Times New Roman" charset="0"/>
              <a:cs typeface="+mj-cs"/>
            </a:endParaRPr>
          </a:p>
        </p:txBody>
      </p:sp>
      <p:sp>
        <p:nvSpPr>
          <p:cNvPr id="43012" name="AutoShape 4"/>
          <p:cNvSpPr>
            <a:spLocks noChangeArrowheads="1"/>
          </p:cNvSpPr>
          <p:nvPr/>
        </p:nvSpPr>
        <p:spPr bwMode="auto">
          <a:xfrm>
            <a:off x="0" y="2971800"/>
            <a:ext cx="2895600" cy="2895600"/>
          </a:xfrm>
          <a:prstGeom prst="verticalScroll">
            <a:avLst>
              <a:gd name="adj" fmla="val 12500"/>
            </a:avLst>
          </a:prstGeom>
          <a:solidFill>
            <a:schemeClr val="hlink"/>
          </a:solidFill>
          <a:ln w="381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r>
              <a:rPr lang="en-US" sz="3600" b="1">
                <a:solidFill>
                  <a:srgbClr val="614121"/>
                </a:solidFill>
                <a:latin typeface="Arial" charset="0"/>
                <a:cs typeface="Arial" charset="0"/>
              </a:rPr>
              <a:t>Pastor-</a:t>
            </a:r>
            <a:br>
              <a:rPr lang="en-US" sz="3600" b="1">
                <a:solidFill>
                  <a:srgbClr val="614121"/>
                </a:solidFill>
                <a:latin typeface="Arial" charset="0"/>
                <a:cs typeface="Arial" charset="0"/>
              </a:rPr>
            </a:br>
            <a:r>
              <a:rPr lang="en-US" sz="3600" b="1">
                <a:solidFill>
                  <a:srgbClr val="614121"/>
                </a:solidFill>
                <a:latin typeface="Arial" charset="0"/>
                <a:cs typeface="Arial" charset="0"/>
              </a:rPr>
              <a:t>Teachers</a:t>
            </a:r>
            <a:endParaRPr lang="en-US" sz="1800" b="1">
              <a:solidFill>
                <a:srgbClr val="FFFFFF"/>
              </a:solidFill>
              <a:latin typeface="Arial" charset="0"/>
              <a:cs typeface="Arial" charset="0"/>
            </a:endParaRPr>
          </a:p>
        </p:txBody>
      </p:sp>
      <p:sp>
        <p:nvSpPr>
          <p:cNvPr id="43013" name="AutoShape 5"/>
          <p:cNvSpPr>
            <a:spLocks noChangeArrowheads="1"/>
          </p:cNvSpPr>
          <p:nvPr/>
        </p:nvSpPr>
        <p:spPr bwMode="auto">
          <a:xfrm>
            <a:off x="2667000" y="3276600"/>
            <a:ext cx="1524000" cy="2514600"/>
          </a:xfrm>
          <a:prstGeom prst="homePlate">
            <a:avLst>
              <a:gd name="adj" fmla="val 25000"/>
            </a:avLst>
          </a:prstGeom>
          <a:solidFill>
            <a:schemeClr val="accent1"/>
          </a:solidFill>
          <a:ln w="9525">
            <a:solidFill>
              <a:schemeClr val="tx1"/>
            </a:solidFill>
            <a:miter lim="800000"/>
            <a:headEnd/>
            <a:tailEnd/>
          </a:ln>
          <a:effectLst>
            <a:outerShdw blurRad="63500" dist="35921" dir="2700000" algn="ctr" rotWithShape="0">
              <a:srgbClr val="000000">
                <a:alpha val="74998"/>
              </a:srgbClr>
            </a:outerShdw>
          </a:effectLst>
        </p:spPr>
        <p:txBody>
          <a:bodyPr wrap="none" lIns="91427" tIns="45714" rIns="91427" bIns="45714" anchor="ctr"/>
          <a:lstStyle/>
          <a:p>
            <a:pPr>
              <a:defRPr/>
            </a:pPr>
            <a:r>
              <a:rPr lang="en-US" sz="3200" b="1">
                <a:solidFill>
                  <a:srgbClr val="FFFFFF"/>
                </a:solidFill>
                <a:effectLst>
                  <a:outerShdw blurRad="38100" dist="38100" dir="2700000" algn="tl">
                    <a:srgbClr val="000000"/>
                  </a:outerShdw>
                </a:effectLst>
                <a:latin typeface="Arial" charset="0"/>
                <a:cs typeface="Arial" charset="0"/>
              </a:rPr>
              <a:t>EQUIP</a:t>
            </a:r>
            <a:endParaRPr lang="en-US" sz="3200" b="1">
              <a:solidFill>
                <a:srgbClr val="FFFFFF"/>
              </a:solidFill>
              <a:latin typeface="Arial" charset="0"/>
              <a:cs typeface="Arial" charset="0"/>
            </a:endParaRPr>
          </a:p>
        </p:txBody>
      </p:sp>
      <p:grpSp>
        <p:nvGrpSpPr>
          <p:cNvPr id="43018" name="Group 10"/>
          <p:cNvGrpSpPr>
            <a:grpSpLocks/>
          </p:cNvGrpSpPr>
          <p:nvPr/>
        </p:nvGrpSpPr>
        <p:grpSpPr bwMode="auto">
          <a:xfrm>
            <a:off x="6858000" y="2819400"/>
            <a:ext cx="2286000" cy="3200400"/>
            <a:chOff x="4320" y="1776"/>
            <a:chExt cx="1440" cy="2016"/>
          </a:xfrm>
        </p:grpSpPr>
        <p:sp>
          <p:nvSpPr>
            <p:cNvPr id="43015" name="AutoShape 7"/>
            <p:cNvSpPr>
              <a:spLocks noChangeArrowheads="1"/>
            </p:cNvSpPr>
            <p:nvPr/>
          </p:nvSpPr>
          <p:spPr bwMode="auto">
            <a:xfrm>
              <a:off x="4320" y="1776"/>
              <a:ext cx="1440" cy="1440"/>
            </a:xfrm>
            <a:prstGeom prst="plus">
              <a:avLst>
                <a:gd name="adj" fmla="val 25000"/>
              </a:avLst>
            </a:prstGeom>
            <a:solidFill>
              <a:srgbClr val="1A0CA9"/>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w="38100">
                  <a:solidFill>
                    <a:schemeClr val="tx1"/>
                  </a:solidFill>
                  <a:miter lim="800000"/>
                  <a:headEnd/>
                  <a:tailEnd/>
                </a14:hiddenLine>
              </a:ext>
            </a:extLst>
          </p:spPr>
          <p:txBody>
            <a:bodyPr wrap="none" anchor="ctr"/>
            <a:lstStyle/>
            <a:p>
              <a:pPr eaLnBrk="0" hangingPunct="0">
                <a:defRPr/>
              </a:pPr>
              <a:endParaRPr lang="en-US">
                <a:solidFill>
                  <a:srgbClr val="FFFFFF"/>
                </a:solidFill>
                <a:latin typeface="Arial" charset="0"/>
              </a:endParaRPr>
            </a:p>
          </p:txBody>
        </p:sp>
        <p:sp>
          <p:nvSpPr>
            <p:cNvPr id="43016" name="Rectangle 8"/>
            <p:cNvSpPr>
              <a:spLocks noChangeArrowheads="1"/>
            </p:cNvSpPr>
            <p:nvPr/>
          </p:nvSpPr>
          <p:spPr bwMode="auto">
            <a:xfrm>
              <a:off x="4656" y="2832"/>
              <a:ext cx="768" cy="960"/>
            </a:xfrm>
            <a:prstGeom prst="rect">
              <a:avLst/>
            </a:prstGeom>
            <a:solidFill>
              <a:srgbClr val="1A0CA9"/>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hangingPunct="0">
                <a:defRPr/>
              </a:pPr>
              <a:endParaRPr lang="en-US">
                <a:solidFill>
                  <a:srgbClr val="FFFFFF"/>
                </a:solidFill>
                <a:latin typeface="Arial" charset="0"/>
              </a:endParaRPr>
            </a:p>
          </p:txBody>
        </p:sp>
        <p:sp>
          <p:nvSpPr>
            <p:cNvPr id="43017" name="Text Box 9"/>
            <p:cNvSpPr txBox="1">
              <a:spLocks noChangeArrowheads="1"/>
            </p:cNvSpPr>
            <p:nvPr/>
          </p:nvSpPr>
          <p:spPr bwMode="auto">
            <a:xfrm>
              <a:off x="4462" y="2160"/>
              <a:ext cx="1223" cy="67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en-US" sz="3200" b="1">
                  <a:solidFill>
                    <a:srgbClr val="FFFFFF"/>
                  </a:solidFill>
                  <a:latin typeface="Arial" charset="0"/>
                  <a:cs typeface="Arial" charset="0"/>
                </a:rPr>
                <a:t>Works of</a:t>
              </a:r>
              <a:br>
                <a:rPr lang="en-US" sz="3200" b="1">
                  <a:solidFill>
                    <a:srgbClr val="FFFFFF"/>
                  </a:solidFill>
                  <a:latin typeface="Arial" charset="0"/>
                  <a:cs typeface="Arial" charset="0"/>
                </a:rPr>
              </a:br>
              <a:r>
                <a:rPr lang="en-US" sz="3200" b="1">
                  <a:solidFill>
                    <a:srgbClr val="FFFFFF"/>
                  </a:solidFill>
                  <a:latin typeface="Arial" charset="0"/>
                  <a:cs typeface="Arial" charset="0"/>
                </a:rPr>
                <a:t>Service</a:t>
              </a:r>
            </a:p>
          </p:txBody>
        </p:sp>
      </p:grpSp>
      <p:sp>
        <p:nvSpPr>
          <p:cNvPr id="43019" name="AutoShape 11"/>
          <p:cNvSpPr>
            <a:spLocks noChangeArrowheads="1"/>
          </p:cNvSpPr>
          <p:nvPr/>
        </p:nvSpPr>
        <p:spPr bwMode="auto">
          <a:xfrm>
            <a:off x="5791200" y="3276600"/>
            <a:ext cx="1066800" cy="2514600"/>
          </a:xfrm>
          <a:prstGeom prst="homePlate">
            <a:avLst>
              <a:gd name="adj" fmla="val 25000"/>
            </a:avLst>
          </a:prstGeom>
          <a:solidFill>
            <a:schemeClr val="accent1"/>
          </a:solidFill>
          <a:ln w="9525">
            <a:solidFill>
              <a:schemeClr val="tx1"/>
            </a:solidFill>
            <a:miter lim="800000"/>
            <a:headEnd/>
            <a:tailEnd/>
          </a:ln>
          <a:effectLst>
            <a:outerShdw blurRad="63500" dist="35921" dir="2700000" algn="ctr" rotWithShape="0">
              <a:schemeClr val="bg2">
                <a:alpha val="74998"/>
              </a:schemeClr>
            </a:outerShdw>
          </a:effectLst>
        </p:spPr>
        <p:txBody>
          <a:bodyPr wrap="none" lIns="91427" tIns="45714" rIns="91427" bIns="45714" anchor="ctr"/>
          <a:lstStyle/>
          <a:p>
            <a:pPr algn="ctr">
              <a:defRPr/>
            </a:pPr>
            <a:r>
              <a:rPr lang="en-US" sz="3200" b="1">
                <a:solidFill>
                  <a:srgbClr val="FFFFFF"/>
                </a:solidFill>
                <a:effectLst>
                  <a:outerShdw blurRad="38100" dist="38100" dir="2700000" algn="tl">
                    <a:srgbClr val="000000"/>
                  </a:outerShdw>
                </a:effectLst>
                <a:latin typeface="Arial" charset="0"/>
                <a:cs typeface="Arial" charset="0"/>
              </a:rPr>
              <a:t>DO</a:t>
            </a:r>
            <a:endParaRPr lang="en-US" sz="3200" b="1">
              <a:solidFill>
                <a:srgbClr val="FFFFFF"/>
              </a:solidFill>
              <a:latin typeface="Arial" charset="0"/>
              <a:cs typeface="Arial"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dissolve">
                                      <p:cBhvr>
                                        <p:cTn id="7" dur="500"/>
                                        <p:tgtEl>
                                          <p:spTgt spid="430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3013"/>
                                        </p:tgtEl>
                                        <p:attrNameLst>
                                          <p:attrName>style.visibility</p:attrName>
                                        </p:attrNameLst>
                                      </p:cBhvr>
                                      <p:to>
                                        <p:strVal val="visible"/>
                                      </p:to>
                                    </p:set>
                                    <p:animEffect transition="in" filter="wipe(left)">
                                      <p:cBhvr>
                                        <p:cTn id="12" dur="2000"/>
                                        <p:tgtEl>
                                          <p:spTgt spid="430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3010"/>
                                        </p:tgtEl>
                                        <p:attrNameLst>
                                          <p:attrName>style.visibility</p:attrName>
                                        </p:attrNameLst>
                                      </p:cBhvr>
                                      <p:to>
                                        <p:strVal val="visible"/>
                                      </p:to>
                                    </p:set>
                                    <p:animEffect transition="in" filter="dissolve">
                                      <p:cBhvr>
                                        <p:cTn id="17" dur="500"/>
                                        <p:tgtEl>
                                          <p:spTgt spid="430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3019"/>
                                        </p:tgtEl>
                                        <p:attrNameLst>
                                          <p:attrName>style.visibility</p:attrName>
                                        </p:attrNameLst>
                                      </p:cBhvr>
                                      <p:to>
                                        <p:strVal val="visible"/>
                                      </p:to>
                                    </p:set>
                                    <p:animEffect transition="in" filter="wipe(left)">
                                      <p:cBhvr>
                                        <p:cTn id="22" dur="2000"/>
                                        <p:tgtEl>
                                          <p:spTgt spid="4301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3018"/>
                                        </p:tgtEl>
                                        <p:attrNameLst>
                                          <p:attrName>style.visibility</p:attrName>
                                        </p:attrNameLst>
                                      </p:cBhvr>
                                      <p:to>
                                        <p:strVal val="visible"/>
                                      </p:to>
                                    </p:set>
                                    <p:animEffect transition="in" filter="dissolve">
                                      <p:cBhvr>
                                        <p:cTn id="27" dur="500"/>
                                        <p:tgtEl>
                                          <p:spTgt spid="430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animBg="1"/>
      <p:bldP spid="43013" grpId="0" animBg="1"/>
      <p:bldP spid="43019" grpId="0" animBg="1"/>
    </p:bldLst>
  </p:timing>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97345" name="Picture 2" descr="synagogueatmeiron(reconstru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
            <a:ext cx="9144000"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9667" name="AutoShape 3"/>
          <p:cNvSpPr>
            <a:spLocks noChangeArrowheads="1"/>
          </p:cNvSpPr>
          <p:nvPr/>
        </p:nvSpPr>
        <p:spPr bwMode="auto">
          <a:xfrm>
            <a:off x="3124201" y="2438400"/>
            <a:ext cx="2362200" cy="2590800"/>
          </a:xfrm>
          <a:prstGeom prst="verticalScroll">
            <a:avLst>
              <a:gd name="adj" fmla="val 12500"/>
            </a:avLst>
          </a:prstGeom>
          <a:solidFill>
            <a:schemeClr val="hlink"/>
          </a:solidFill>
          <a:ln w="381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r>
              <a:rPr lang="en-US" sz="2800" b="1">
                <a:solidFill>
                  <a:srgbClr val="614121"/>
                </a:solidFill>
                <a:latin typeface="Arial" charset="0"/>
                <a:cs typeface="Arial" charset="0"/>
              </a:rPr>
              <a:t>Pastor-</a:t>
            </a:r>
            <a:br>
              <a:rPr lang="en-US" sz="2800" b="1">
                <a:solidFill>
                  <a:srgbClr val="614121"/>
                </a:solidFill>
                <a:latin typeface="Arial" charset="0"/>
                <a:cs typeface="Arial" charset="0"/>
              </a:rPr>
            </a:br>
            <a:r>
              <a:rPr lang="en-US" sz="2800" b="1">
                <a:solidFill>
                  <a:srgbClr val="614121"/>
                </a:solidFill>
                <a:latin typeface="Arial" charset="0"/>
                <a:cs typeface="Arial" charset="0"/>
              </a:rPr>
              <a:t>Teachers</a:t>
            </a:r>
            <a:endParaRPr lang="en-US" sz="1400">
              <a:solidFill>
                <a:srgbClr val="FFFFFF"/>
              </a:solidFill>
              <a:latin typeface="Arial" charset="0"/>
              <a:cs typeface="Arial" charset="0"/>
            </a:endParaRPr>
          </a:p>
        </p:txBody>
      </p:sp>
      <p:sp>
        <p:nvSpPr>
          <p:cNvPr id="369668" name="Oval 4"/>
          <p:cNvSpPr>
            <a:spLocks noChangeArrowheads="1"/>
          </p:cNvSpPr>
          <p:nvPr/>
        </p:nvSpPr>
        <p:spPr bwMode="auto">
          <a:xfrm>
            <a:off x="6019800" y="32766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Helps</a:t>
            </a:r>
            <a:endParaRPr lang="en-US">
              <a:solidFill>
                <a:srgbClr val="FFFFFF"/>
              </a:solidFill>
              <a:latin typeface="Arial" charset="0"/>
            </a:endParaRPr>
          </a:p>
        </p:txBody>
      </p:sp>
      <p:sp>
        <p:nvSpPr>
          <p:cNvPr id="369669" name="AutoShape 5"/>
          <p:cNvSpPr>
            <a:spLocks noChangeArrowheads="1"/>
          </p:cNvSpPr>
          <p:nvPr/>
        </p:nvSpPr>
        <p:spPr bwMode="auto">
          <a:xfrm>
            <a:off x="5105400" y="2971800"/>
            <a:ext cx="1219200" cy="1600200"/>
          </a:xfrm>
          <a:prstGeom prst="homePlate">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lang="en-US" sz="3200" b="1">
              <a:solidFill>
                <a:srgbClr val="FFFFFF"/>
              </a:solidFill>
              <a:latin typeface="Arial" charset="0"/>
              <a:cs typeface="Arial" charset="0"/>
            </a:endParaRPr>
          </a:p>
        </p:txBody>
      </p:sp>
      <p:sp>
        <p:nvSpPr>
          <p:cNvPr id="369670" name="Oval 6"/>
          <p:cNvSpPr>
            <a:spLocks noChangeArrowheads="1"/>
          </p:cNvSpPr>
          <p:nvPr/>
        </p:nvSpPr>
        <p:spPr bwMode="auto">
          <a:xfrm>
            <a:off x="228600" y="47244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Soul Care</a:t>
            </a:r>
            <a:endParaRPr lang="en-US">
              <a:solidFill>
                <a:srgbClr val="FFFFFF"/>
              </a:solidFill>
              <a:latin typeface="Arial" charset="0"/>
            </a:endParaRPr>
          </a:p>
        </p:txBody>
      </p:sp>
      <p:sp>
        <p:nvSpPr>
          <p:cNvPr id="369671" name="AutoShape 7"/>
          <p:cNvSpPr>
            <a:spLocks noChangeArrowheads="1"/>
          </p:cNvSpPr>
          <p:nvPr/>
        </p:nvSpPr>
        <p:spPr bwMode="auto">
          <a:xfrm rot="8721182">
            <a:off x="2438400" y="42672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wrap="none" lIns="91427" tIns="45714" rIns="91427" bIns="45714" anchor="ctr"/>
          <a:lstStyle/>
          <a:p>
            <a:pPr algn="ctr">
              <a:defRPr/>
            </a:pPr>
            <a:endParaRPr lang="en-US" sz="3200" b="1">
              <a:solidFill>
                <a:srgbClr val="FFFFFF"/>
              </a:solidFill>
              <a:latin typeface="Arial" charset="0"/>
              <a:cs typeface="Arial" charset="0"/>
            </a:endParaRPr>
          </a:p>
        </p:txBody>
      </p:sp>
      <p:sp>
        <p:nvSpPr>
          <p:cNvPr id="369672" name="Oval 8"/>
          <p:cNvSpPr>
            <a:spLocks noChangeArrowheads="1"/>
          </p:cNvSpPr>
          <p:nvPr/>
        </p:nvSpPr>
        <p:spPr bwMode="auto">
          <a:xfrm>
            <a:off x="609600" y="9144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Worship</a:t>
            </a:r>
            <a:endParaRPr lang="en-US">
              <a:solidFill>
                <a:srgbClr val="FFFFFF"/>
              </a:solidFill>
              <a:latin typeface="Arial" charset="0"/>
            </a:endParaRPr>
          </a:p>
        </p:txBody>
      </p:sp>
      <p:sp>
        <p:nvSpPr>
          <p:cNvPr id="369673" name="AutoShape 9"/>
          <p:cNvSpPr>
            <a:spLocks noChangeArrowheads="1"/>
          </p:cNvSpPr>
          <p:nvPr/>
        </p:nvSpPr>
        <p:spPr bwMode="auto">
          <a:xfrm rot="-7037047">
            <a:off x="2489200" y="1919288"/>
            <a:ext cx="1219200" cy="1295400"/>
          </a:xfrm>
          <a:prstGeom prst="homePlate">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lIns="91427" tIns="45714" rIns="91427" bIns="45714" anchor="ctr"/>
          <a:lstStyle/>
          <a:p>
            <a:pPr algn="ctr">
              <a:defRPr/>
            </a:pPr>
            <a:endParaRPr lang="en-US" sz="3200" b="1">
              <a:solidFill>
                <a:srgbClr val="FFFFFF"/>
              </a:solidFill>
              <a:latin typeface="Arial" charset="0"/>
              <a:cs typeface="Arial" charset="0"/>
            </a:endParaRPr>
          </a:p>
        </p:txBody>
      </p:sp>
      <p:sp>
        <p:nvSpPr>
          <p:cNvPr id="369674" name="Oval 10"/>
          <p:cNvSpPr>
            <a:spLocks noChangeArrowheads="1"/>
          </p:cNvSpPr>
          <p:nvPr/>
        </p:nvSpPr>
        <p:spPr bwMode="auto">
          <a:xfrm>
            <a:off x="5486400" y="4876801"/>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Marketing</a:t>
            </a:r>
            <a:endParaRPr lang="en-US">
              <a:solidFill>
                <a:srgbClr val="FFFFFF"/>
              </a:solidFill>
              <a:latin typeface="Arial" charset="0"/>
            </a:endParaRPr>
          </a:p>
        </p:txBody>
      </p:sp>
      <p:sp>
        <p:nvSpPr>
          <p:cNvPr id="369675" name="AutoShape 11"/>
          <p:cNvSpPr>
            <a:spLocks noChangeArrowheads="1"/>
          </p:cNvSpPr>
          <p:nvPr/>
        </p:nvSpPr>
        <p:spPr bwMode="auto">
          <a:xfrm rot="1652068">
            <a:off x="4724400" y="46482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lang="en-US" sz="3200" b="1">
              <a:solidFill>
                <a:srgbClr val="FFFFFF"/>
              </a:solidFill>
              <a:latin typeface="Arial" charset="0"/>
              <a:cs typeface="Arial" charset="0"/>
            </a:endParaRPr>
          </a:p>
        </p:txBody>
      </p:sp>
      <p:sp>
        <p:nvSpPr>
          <p:cNvPr id="369676" name="AutoShape 12"/>
          <p:cNvSpPr>
            <a:spLocks noChangeArrowheads="1"/>
          </p:cNvSpPr>
          <p:nvPr/>
        </p:nvSpPr>
        <p:spPr bwMode="auto">
          <a:xfrm rot="-2104668">
            <a:off x="4648200" y="21336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lang="en-US" sz="3200" b="1">
              <a:solidFill>
                <a:srgbClr val="FFFFFF"/>
              </a:solidFill>
              <a:latin typeface="Arial" charset="0"/>
              <a:cs typeface="Arial" charset="0"/>
            </a:endParaRPr>
          </a:p>
        </p:txBody>
      </p:sp>
      <p:sp>
        <p:nvSpPr>
          <p:cNvPr id="369677" name="Oval 13"/>
          <p:cNvSpPr>
            <a:spLocks noChangeArrowheads="1"/>
          </p:cNvSpPr>
          <p:nvPr/>
        </p:nvSpPr>
        <p:spPr bwMode="auto">
          <a:xfrm>
            <a:off x="-304800" y="26670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Finances</a:t>
            </a:r>
            <a:endParaRPr lang="en-US">
              <a:solidFill>
                <a:srgbClr val="FFFFFF"/>
              </a:solidFill>
              <a:latin typeface="Arial" charset="0"/>
            </a:endParaRPr>
          </a:p>
        </p:txBody>
      </p:sp>
      <p:sp>
        <p:nvSpPr>
          <p:cNvPr id="369678" name="AutoShape 14"/>
          <p:cNvSpPr>
            <a:spLocks noChangeArrowheads="1"/>
          </p:cNvSpPr>
          <p:nvPr/>
        </p:nvSpPr>
        <p:spPr bwMode="auto">
          <a:xfrm rot="10822508">
            <a:off x="2286000" y="31242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wrap="none" lIns="91427" tIns="45714" rIns="91427" bIns="45714" anchor="ctr"/>
          <a:lstStyle/>
          <a:p>
            <a:pPr algn="ctr">
              <a:defRPr/>
            </a:pPr>
            <a:endParaRPr lang="en-US" sz="3200" b="1">
              <a:solidFill>
                <a:srgbClr val="FFFFFF"/>
              </a:solidFill>
              <a:latin typeface="Arial" charset="0"/>
              <a:cs typeface="Arial" charset="0"/>
            </a:endParaRPr>
          </a:p>
        </p:txBody>
      </p:sp>
      <p:sp>
        <p:nvSpPr>
          <p:cNvPr id="369679" name="Oval 15"/>
          <p:cNvSpPr>
            <a:spLocks noChangeArrowheads="1"/>
          </p:cNvSpPr>
          <p:nvPr/>
        </p:nvSpPr>
        <p:spPr bwMode="auto">
          <a:xfrm>
            <a:off x="3124200" y="3810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Women</a:t>
            </a:r>
            <a:endParaRPr lang="en-US">
              <a:solidFill>
                <a:srgbClr val="FFFFFF"/>
              </a:solidFill>
              <a:latin typeface="Arial" charset="0"/>
            </a:endParaRPr>
          </a:p>
        </p:txBody>
      </p:sp>
      <p:sp>
        <p:nvSpPr>
          <p:cNvPr id="369680" name="AutoShape 16"/>
          <p:cNvSpPr>
            <a:spLocks noChangeArrowheads="1"/>
          </p:cNvSpPr>
          <p:nvPr/>
        </p:nvSpPr>
        <p:spPr bwMode="auto">
          <a:xfrm rot="-5370781">
            <a:off x="3657601" y="16764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lIns="91427" tIns="45714" rIns="91427" bIns="45714" anchor="ctr"/>
          <a:lstStyle/>
          <a:p>
            <a:pPr algn="ctr">
              <a:defRPr/>
            </a:pPr>
            <a:endParaRPr lang="en-US" sz="3200" b="1">
              <a:solidFill>
                <a:srgbClr val="FFFFFF"/>
              </a:solidFill>
              <a:latin typeface="Arial" charset="0"/>
              <a:cs typeface="Arial" charset="0"/>
            </a:endParaRPr>
          </a:p>
        </p:txBody>
      </p:sp>
      <p:sp>
        <p:nvSpPr>
          <p:cNvPr id="369681" name="Oval 17"/>
          <p:cNvSpPr>
            <a:spLocks noChangeArrowheads="1"/>
          </p:cNvSpPr>
          <p:nvPr/>
        </p:nvSpPr>
        <p:spPr bwMode="auto">
          <a:xfrm>
            <a:off x="2667000" y="5486400"/>
            <a:ext cx="2895600" cy="1371600"/>
          </a:xfrm>
          <a:prstGeom prst="ellipse">
            <a:avLst/>
          </a:prstGeom>
          <a:solidFill>
            <a:srgbClr val="146225"/>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Grass Cutting</a:t>
            </a:r>
            <a:endParaRPr lang="en-US">
              <a:solidFill>
                <a:srgbClr val="FFFFFF"/>
              </a:solidFill>
              <a:latin typeface="Arial" charset="0"/>
            </a:endParaRPr>
          </a:p>
        </p:txBody>
      </p:sp>
      <p:sp>
        <p:nvSpPr>
          <p:cNvPr id="369682" name="AutoShape 18"/>
          <p:cNvSpPr>
            <a:spLocks noChangeArrowheads="1"/>
          </p:cNvSpPr>
          <p:nvPr/>
        </p:nvSpPr>
        <p:spPr bwMode="auto">
          <a:xfrm rot="5786080">
            <a:off x="3505200" y="48006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91427" tIns="45714" rIns="91427" bIns="45714" anchor="ctr"/>
          <a:lstStyle/>
          <a:p>
            <a:pPr algn="ctr">
              <a:defRPr/>
            </a:pPr>
            <a:endParaRPr lang="en-US" sz="3200" b="1">
              <a:solidFill>
                <a:srgbClr val="FFFFFF"/>
              </a:solidFill>
              <a:latin typeface="Arial" charset="0"/>
              <a:cs typeface="Arial" charset="0"/>
            </a:endParaRPr>
          </a:p>
        </p:txBody>
      </p:sp>
      <p:sp>
        <p:nvSpPr>
          <p:cNvPr id="369684" name="Rectangle 20"/>
          <p:cNvSpPr>
            <a:spLocks noGrp="1" noChangeArrowheads="1"/>
          </p:cNvSpPr>
          <p:nvPr>
            <p:ph type="title"/>
          </p:nvPr>
        </p:nvSpPr>
        <p:spPr>
          <a:xfrm>
            <a:off x="0" y="-152400"/>
            <a:ext cx="9144000" cy="1017588"/>
          </a:xfrm>
        </p:spPr>
        <p:txBody>
          <a:bodyPr/>
          <a:lstStyle/>
          <a:p>
            <a:pPr eaLnBrk="1" hangingPunct="1">
              <a:defRPr/>
            </a:pPr>
            <a:r>
              <a:rPr lang="en-US" smtClean="0">
                <a:solidFill>
                  <a:srgbClr val="060400"/>
                </a:solidFill>
                <a:effectLst>
                  <a:outerShdw blurRad="38100" dist="38100" dir="2700000" algn="tl">
                    <a:srgbClr val="FFFFFF"/>
                  </a:outerShdw>
                </a:effectLst>
                <a:cs typeface="+mj-cs"/>
              </a:rPr>
              <a:t>How are we equipping?</a:t>
            </a:r>
          </a:p>
        </p:txBody>
      </p:sp>
      <p:sp>
        <p:nvSpPr>
          <p:cNvPr id="369685" name="Oval 21"/>
          <p:cNvSpPr>
            <a:spLocks noChangeArrowheads="1"/>
          </p:cNvSpPr>
          <p:nvPr/>
        </p:nvSpPr>
        <p:spPr bwMode="auto">
          <a:xfrm>
            <a:off x="5638800" y="15240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Men</a:t>
            </a:r>
            <a:endParaRPr lang="en-US">
              <a:solidFill>
                <a:srgbClr val="FFFFFF"/>
              </a:solidFill>
              <a:latin typeface="Arial" charset="0"/>
            </a:endParaRPr>
          </a:p>
        </p:txBody>
      </p:sp>
      <p:sp>
        <p:nvSpPr>
          <p:cNvPr id="369686" name="Text Box 22"/>
          <p:cNvSpPr txBox="1">
            <a:spLocks noChangeArrowheads="1"/>
          </p:cNvSpPr>
          <p:nvPr/>
        </p:nvSpPr>
        <p:spPr bwMode="auto">
          <a:xfrm>
            <a:off x="3733803" y="1219201"/>
            <a:ext cx="1407065" cy="1585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3200" b="1">
                <a:solidFill>
                  <a:srgbClr val="FFFFFF"/>
                </a:solidFill>
                <a:effectLst>
                  <a:outerShdw blurRad="38100" dist="38100" dir="2700000" algn="tl">
                    <a:srgbClr val="000000"/>
                  </a:outerShdw>
                </a:effectLst>
                <a:latin typeface="Arial" charset="0"/>
              </a:rPr>
              <a:t>Clare</a:t>
            </a:r>
          </a:p>
          <a:p>
            <a:pPr eaLnBrk="0" hangingPunct="0">
              <a:defRPr/>
            </a:pPr>
            <a:r>
              <a:rPr lang="en-US" sz="3200" b="1">
                <a:solidFill>
                  <a:srgbClr val="FFFFFF"/>
                </a:solidFill>
                <a:effectLst>
                  <a:outerShdw blurRad="38100" dist="38100" dir="2700000" algn="tl">
                    <a:srgbClr val="000000"/>
                  </a:outerShdw>
                </a:effectLst>
                <a:latin typeface="Arial" charset="0"/>
              </a:rPr>
              <a:t>Karen</a:t>
            </a:r>
          </a:p>
          <a:p>
            <a:pPr eaLnBrk="0" hangingPunct="0">
              <a:defRPr/>
            </a:pPr>
            <a:r>
              <a:rPr lang="en-US" sz="3200" b="1">
                <a:solidFill>
                  <a:srgbClr val="FFFFFF"/>
                </a:solidFill>
                <a:effectLst>
                  <a:outerShdw blurRad="38100" dist="38100" dir="2700000" algn="tl">
                    <a:srgbClr val="000000"/>
                  </a:outerShdw>
                </a:effectLst>
                <a:latin typeface="Arial" charset="0"/>
              </a:rPr>
              <a:t>Becky</a:t>
            </a:r>
          </a:p>
        </p:txBody>
      </p:sp>
      <p:sp>
        <p:nvSpPr>
          <p:cNvPr id="369687" name="Text Box 23"/>
          <p:cNvSpPr txBox="1">
            <a:spLocks noChangeArrowheads="1"/>
          </p:cNvSpPr>
          <p:nvPr/>
        </p:nvSpPr>
        <p:spPr bwMode="auto">
          <a:xfrm>
            <a:off x="4994276" y="2286002"/>
            <a:ext cx="1821284" cy="590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3200" b="1">
                <a:solidFill>
                  <a:srgbClr val="FFFFFF"/>
                </a:solidFill>
                <a:effectLst>
                  <a:outerShdw blurRad="38100" dist="38100" dir="2700000" algn="tl">
                    <a:srgbClr val="000000"/>
                  </a:outerShdw>
                </a:effectLst>
                <a:latin typeface="Arial" charset="0"/>
              </a:rPr>
              <a:t>Budmaa</a:t>
            </a:r>
          </a:p>
        </p:txBody>
      </p:sp>
      <p:sp>
        <p:nvSpPr>
          <p:cNvPr id="369688" name="Text Box 24"/>
          <p:cNvSpPr txBox="1">
            <a:spLocks noChangeArrowheads="1"/>
          </p:cNvSpPr>
          <p:nvPr/>
        </p:nvSpPr>
        <p:spPr bwMode="auto">
          <a:xfrm>
            <a:off x="2381251" y="3124202"/>
            <a:ext cx="1190738" cy="1087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3200" b="1">
                <a:solidFill>
                  <a:srgbClr val="FFFFFF"/>
                </a:solidFill>
                <a:effectLst>
                  <a:outerShdw blurRad="38100" dist="38100" dir="2700000" algn="tl">
                    <a:srgbClr val="000000"/>
                  </a:outerShdw>
                </a:effectLst>
                <a:latin typeface="Arial" charset="0"/>
              </a:rPr>
              <a:t>Vong</a:t>
            </a:r>
          </a:p>
          <a:p>
            <a:pPr eaLnBrk="0" hangingPunct="0">
              <a:defRPr/>
            </a:pPr>
            <a:r>
              <a:rPr lang="en-US" sz="3200" b="1">
                <a:solidFill>
                  <a:srgbClr val="FFFFFF"/>
                </a:solidFill>
                <a:effectLst>
                  <a:outerShdw blurRad="38100" dist="38100" dir="2700000" algn="tl">
                    <a:srgbClr val="000000"/>
                  </a:outerShdw>
                </a:effectLst>
                <a:latin typeface="Arial" charset="0"/>
              </a:rPr>
              <a:t>Bill</a:t>
            </a:r>
          </a:p>
        </p:txBody>
      </p:sp>
      <p:sp>
        <p:nvSpPr>
          <p:cNvPr id="369689" name="Text Box 25"/>
          <p:cNvSpPr txBox="1">
            <a:spLocks noChangeArrowheads="1"/>
          </p:cNvSpPr>
          <p:nvPr/>
        </p:nvSpPr>
        <p:spPr bwMode="auto">
          <a:xfrm>
            <a:off x="3886202" y="5287965"/>
            <a:ext cx="438053" cy="590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3200" b="1">
                <a:solidFill>
                  <a:srgbClr val="FFFFFF"/>
                </a:solidFill>
                <a:effectLst>
                  <a:outerShdw blurRad="38100" dist="38100" dir="2700000" algn="tl">
                    <a:srgbClr val="000000"/>
                  </a:outerShdw>
                </a:effectLst>
                <a:latin typeface="Arial" charset="0"/>
              </a:rPr>
              <a:t>?</a:t>
            </a:r>
          </a:p>
        </p:txBody>
      </p:sp>
      <p:sp>
        <p:nvSpPr>
          <p:cNvPr id="369690" name="Text Box 26"/>
          <p:cNvSpPr txBox="1">
            <a:spLocks noChangeArrowheads="1"/>
          </p:cNvSpPr>
          <p:nvPr/>
        </p:nvSpPr>
        <p:spPr bwMode="auto">
          <a:xfrm>
            <a:off x="4800601" y="4876800"/>
            <a:ext cx="1037204" cy="590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3200" b="1">
                <a:solidFill>
                  <a:srgbClr val="FFFFFF"/>
                </a:solidFill>
                <a:effectLst>
                  <a:outerShdw blurRad="38100" dist="38100" dir="2700000" algn="tl">
                    <a:srgbClr val="000000"/>
                  </a:outerShdw>
                </a:effectLst>
                <a:latin typeface="Arial" charset="0"/>
              </a:rPr>
              <a:t>Kurt</a:t>
            </a:r>
          </a:p>
        </p:txBody>
      </p:sp>
      <p:sp>
        <p:nvSpPr>
          <p:cNvPr id="369691" name="Text Box 27"/>
          <p:cNvSpPr txBox="1">
            <a:spLocks noChangeArrowheads="1"/>
          </p:cNvSpPr>
          <p:nvPr/>
        </p:nvSpPr>
        <p:spPr bwMode="auto">
          <a:xfrm>
            <a:off x="5181601" y="3124200"/>
            <a:ext cx="1705830" cy="1585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3200" b="1">
                <a:solidFill>
                  <a:srgbClr val="FFFFFF"/>
                </a:solidFill>
                <a:effectLst>
                  <a:outerShdw blurRad="38100" dist="38100" dir="2700000" algn="tl">
                    <a:srgbClr val="000000"/>
                  </a:outerShdw>
                </a:effectLst>
                <a:latin typeface="Arial" charset="0"/>
              </a:rPr>
              <a:t>Maya</a:t>
            </a:r>
          </a:p>
          <a:p>
            <a:pPr eaLnBrk="0" hangingPunct="0">
              <a:defRPr/>
            </a:pPr>
            <a:r>
              <a:rPr lang="en-US" sz="3200" b="1">
                <a:solidFill>
                  <a:srgbClr val="FFFFFF"/>
                </a:solidFill>
                <a:effectLst>
                  <a:outerShdw blurRad="38100" dist="38100" dir="2700000" algn="tl">
                    <a:srgbClr val="000000"/>
                  </a:outerShdw>
                </a:effectLst>
                <a:latin typeface="Arial" charset="0"/>
              </a:rPr>
              <a:t>Andrew</a:t>
            </a:r>
          </a:p>
          <a:p>
            <a:pPr eaLnBrk="0" hangingPunct="0">
              <a:defRPr/>
            </a:pPr>
            <a:r>
              <a:rPr lang="en-US" sz="3200" b="1">
                <a:solidFill>
                  <a:srgbClr val="FFFFFF"/>
                </a:solidFill>
                <a:effectLst>
                  <a:outerShdw blurRad="38100" dist="38100" dir="2700000" algn="tl">
                    <a:srgbClr val="000000"/>
                  </a:outerShdw>
                </a:effectLst>
                <a:latin typeface="Arial" charset="0"/>
              </a:rPr>
              <a:t>Rick C.</a:t>
            </a:r>
          </a:p>
        </p:txBody>
      </p:sp>
      <p:sp>
        <p:nvSpPr>
          <p:cNvPr id="369692" name="Text Box 28"/>
          <p:cNvSpPr txBox="1">
            <a:spLocks noChangeArrowheads="1"/>
          </p:cNvSpPr>
          <p:nvPr/>
        </p:nvSpPr>
        <p:spPr bwMode="auto">
          <a:xfrm>
            <a:off x="2514601" y="4191001"/>
            <a:ext cx="1705830" cy="1087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3200" b="1">
                <a:solidFill>
                  <a:srgbClr val="FFFFFF"/>
                </a:solidFill>
                <a:effectLst>
                  <a:outerShdw blurRad="38100" dist="38100" dir="2700000" algn="tl">
                    <a:srgbClr val="000000"/>
                  </a:outerShdw>
                </a:effectLst>
                <a:latin typeface="Arial" charset="0"/>
              </a:rPr>
              <a:t>Joe</a:t>
            </a:r>
          </a:p>
          <a:p>
            <a:pPr eaLnBrk="0" hangingPunct="0">
              <a:defRPr/>
            </a:pPr>
            <a:r>
              <a:rPr lang="en-US" sz="3200" b="1">
                <a:solidFill>
                  <a:srgbClr val="FFFFFF"/>
                </a:solidFill>
                <a:effectLst>
                  <a:outerShdw blurRad="38100" dist="38100" dir="2700000" algn="tl">
                    <a:srgbClr val="000000"/>
                  </a:outerShdw>
                </a:effectLst>
                <a:latin typeface="Arial" charset="0"/>
              </a:rPr>
              <a:t>Cynthia</a:t>
            </a:r>
          </a:p>
        </p:txBody>
      </p:sp>
      <p:sp>
        <p:nvSpPr>
          <p:cNvPr id="369693" name="Text Box 29"/>
          <p:cNvSpPr txBox="1">
            <a:spLocks noChangeArrowheads="1"/>
          </p:cNvSpPr>
          <p:nvPr/>
        </p:nvSpPr>
        <p:spPr bwMode="auto">
          <a:xfrm>
            <a:off x="2514601" y="2057402"/>
            <a:ext cx="1429548" cy="1087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3200" b="1">
                <a:solidFill>
                  <a:srgbClr val="FFFFFF"/>
                </a:solidFill>
                <a:effectLst>
                  <a:outerShdw blurRad="38100" dist="38100" dir="2700000" algn="tl">
                    <a:srgbClr val="000000"/>
                  </a:outerShdw>
                </a:effectLst>
                <a:latin typeface="Arial" charset="0"/>
              </a:rPr>
              <a:t>Susan</a:t>
            </a:r>
          </a:p>
          <a:p>
            <a:pPr eaLnBrk="0" hangingPunct="0">
              <a:defRPr/>
            </a:pPr>
            <a:r>
              <a:rPr lang="en-US" sz="3200" b="1">
                <a:solidFill>
                  <a:srgbClr val="FFFFFF"/>
                </a:solidFill>
                <a:effectLst>
                  <a:outerShdw blurRad="38100" dist="38100" dir="2700000" algn="tl">
                    <a:srgbClr val="000000"/>
                  </a:outerShdw>
                </a:effectLst>
                <a:latin typeface="Arial" charset="0"/>
              </a:rPr>
              <a:t>Ansel</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69667"/>
                                        </p:tgtEl>
                                        <p:attrNameLst>
                                          <p:attrName>style.visibility</p:attrName>
                                        </p:attrNameLst>
                                      </p:cBhvr>
                                      <p:to>
                                        <p:strVal val="visible"/>
                                      </p:to>
                                    </p:set>
                                    <p:animEffect transition="in" filter="dissolve">
                                      <p:cBhvr>
                                        <p:cTn id="7" dur="500"/>
                                        <p:tgtEl>
                                          <p:spTgt spid="369667"/>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9669"/>
                                        </p:tgtEl>
                                        <p:attrNameLst>
                                          <p:attrName>style.visibility</p:attrName>
                                        </p:attrNameLst>
                                      </p:cBhvr>
                                      <p:to>
                                        <p:strVal val="visible"/>
                                      </p:to>
                                    </p:set>
                                    <p:animEffect transition="in" filter="wipe(left)">
                                      <p:cBhvr>
                                        <p:cTn id="11" dur="500"/>
                                        <p:tgtEl>
                                          <p:spTgt spid="369669"/>
                                        </p:tgtEl>
                                      </p:cBhvr>
                                    </p:animEffect>
                                  </p:childTnLst>
                                </p:cTn>
                              </p:par>
                            </p:childTnLst>
                          </p:cTn>
                        </p:par>
                        <p:par>
                          <p:cTn id="12" fill="hold" nodeType="afterGroup">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369668"/>
                                        </p:tgtEl>
                                        <p:attrNameLst>
                                          <p:attrName>style.visibility</p:attrName>
                                        </p:attrNameLst>
                                      </p:cBhvr>
                                      <p:to>
                                        <p:strVal val="visible"/>
                                      </p:to>
                                    </p:set>
                                  </p:childTnLst>
                                </p:cTn>
                              </p:par>
                            </p:childTnLst>
                          </p:cTn>
                        </p:par>
                        <p:par>
                          <p:cTn id="15" fill="hold" nodeType="afterGroup">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69671"/>
                                        </p:tgtEl>
                                        <p:attrNameLst>
                                          <p:attrName>style.visibility</p:attrName>
                                        </p:attrNameLst>
                                      </p:cBhvr>
                                      <p:to>
                                        <p:strVal val="visible"/>
                                      </p:to>
                                    </p:set>
                                    <p:animEffect transition="in" filter="wipe(left)">
                                      <p:cBhvr>
                                        <p:cTn id="18" dur="500"/>
                                        <p:tgtEl>
                                          <p:spTgt spid="369671"/>
                                        </p:tgtEl>
                                      </p:cBhvr>
                                    </p:animEffect>
                                  </p:childTnLst>
                                </p:cTn>
                              </p:par>
                            </p:childTnLst>
                          </p:cTn>
                        </p:par>
                        <p:par>
                          <p:cTn id="19" fill="hold" nodeType="afterGroup">
                            <p:stCondLst>
                              <p:cond delay="1500"/>
                            </p:stCondLst>
                            <p:childTnLst>
                              <p:par>
                                <p:cTn id="20" presetID="1" presetClass="entr" presetSubtype="0" fill="hold" grpId="0" nodeType="afterEffect">
                                  <p:stCondLst>
                                    <p:cond delay="0"/>
                                  </p:stCondLst>
                                  <p:childTnLst>
                                    <p:set>
                                      <p:cBhvr>
                                        <p:cTn id="21" dur="1" fill="hold">
                                          <p:stCondLst>
                                            <p:cond delay="0"/>
                                          </p:stCondLst>
                                        </p:cTn>
                                        <p:tgtEl>
                                          <p:spTgt spid="369670"/>
                                        </p:tgtEl>
                                        <p:attrNameLst>
                                          <p:attrName>style.visibility</p:attrName>
                                        </p:attrNameLst>
                                      </p:cBhvr>
                                      <p:to>
                                        <p:strVal val="visible"/>
                                      </p:to>
                                    </p:set>
                                  </p:childTnLst>
                                </p:cTn>
                              </p:par>
                            </p:childTnLst>
                          </p:cTn>
                        </p:par>
                        <p:par>
                          <p:cTn id="22" fill="hold" nodeType="afterGroup">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69673"/>
                                        </p:tgtEl>
                                        <p:attrNameLst>
                                          <p:attrName>style.visibility</p:attrName>
                                        </p:attrNameLst>
                                      </p:cBhvr>
                                      <p:to>
                                        <p:strVal val="visible"/>
                                      </p:to>
                                    </p:set>
                                    <p:animEffect transition="in" filter="wipe(left)">
                                      <p:cBhvr>
                                        <p:cTn id="25" dur="500"/>
                                        <p:tgtEl>
                                          <p:spTgt spid="369673"/>
                                        </p:tgtEl>
                                      </p:cBhvr>
                                    </p:animEffect>
                                  </p:childTnLst>
                                </p:cTn>
                              </p:par>
                            </p:childTnLst>
                          </p:cTn>
                        </p:par>
                        <p:par>
                          <p:cTn id="26" fill="hold" nodeType="afterGroup">
                            <p:stCondLst>
                              <p:cond delay="2000"/>
                            </p:stCondLst>
                            <p:childTnLst>
                              <p:par>
                                <p:cTn id="27" presetID="1" presetClass="entr" presetSubtype="0" fill="hold" grpId="0" nodeType="afterEffect">
                                  <p:stCondLst>
                                    <p:cond delay="0"/>
                                  </p:stCondLst>
                                  <p:childTnLst>
                                    <p:set>
                                      <p:cBhvr>
                                        <p:cTn id="28" dur="1" fill="hold">
                                          <p:stCondLst>
                                            <p:cond delay="0"/>
                                          </p:stCondLst>
                                        </p:cTn>
                                        <p:tgtEl>
                                          <p:spTgt spid="369672"/>
                                        </p:tgtEl>
                                        <p:attrNameLst>
                                          <p:attrName>style.visibility</p:attrName>
                                        </p:attrNameLst>
                                      </p:cBhvr>
                                      <p:to>
                                        <p:strVal val="visible"/>
                                      </p:to>
                                    </p:set>
                                  </p:childTnLst>
                                </p:cTn>
                              </p:par>
                            </p:childTnLst>
                          </p:cTn>
                        </p:par>
                        <p:par>
                          <p:cTn id="29" fill="hold" nodeType="afterGroup">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69675"/>
                                        </p:tgtEl>
                                        <p:attrNameLst>
                                          <p:attrName>style.visibility</p:attrName>
                                        </p:attrNameLst>
                                      </p:cBhvr>
                                      <p:to>
                                        <p:strVal val="visible"/>
                                      </p:to>
                                    </p:set>
                                    <p:animEffect transition="in" filter="wipe(left)">
                                      <p:cBhvr>
                                        <p:cTn id="32" dur="500"/>
                                        <p:tgtEl>
                                          <p:spTgt spid="369675"/>
                                        </p:tgtEl>
                                      </p:cBhvr>
                                    </p:animEffect>
                                  </p:childTnLst>
                                </p:cTn>
                              </p:par>
                            </p:childTnLst>
                          </p:cTn>
                        </p:par>
                        <p:par>
                          <p:cTn id="33" fill="hold" nodeType="afterGroup">
                            <p:stCondLst>
                              <p:cond delay="2500"/>
                            </p:stCondLst>
                            <p:childTnLst>
                              <p:par>
                                <p:cTn id="34" presetID="1" presetClass="entr" presetSubtype="0" fill="hold" grpId="0" nodeType="afterEffect">
                                  <p:stCondLst>
                                    <p:cond delay="0"/>
                                  </p:stCondLst>
                                  <p:childTnLst>
                                    <p:set>
                                      <p:cBhvr>
                                        <p:cTn id="35" dur="1" fill="hold">
                                          <p:stCondLst>
                                            <p:cond delay="0"/>
                                          </p:stCondLst>
                                        </p:cTn>
                                        <p:tgtEl>
                                          <p:spTgt spid="369674"/>
                                        </p:tgtEl>
                                        <p:attrNameLst>
                                          <p:attrName>style.visibility</p:attrName>
                                        </p:attrNameLst>
                                      </p:cBhvr>
                                      <p:to>
                                        <p:strVal val="visible"/>
                                      </p:to>
                                    </p:set>
                                  </p:childTnLst>
                                </p:cTn>
                              </p:par>
                            </p:childTnLst>
                          </p:cTn>
                        </p:par>
                        <p:par>
                          <p:cTn id="36" fill="hold" nodeType="afterGroup">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369676"/>
                                        </p:tgtEl>
                                        <p:attrNameLst>
                                          <p:attrName>style.visibility</p:attrName>
                                        </p:attrNameLst>
                                      </p:cBhvr>
                                      <p:to>
                                        <p:strVal val="visible"/>
                                      </p:to>
                                    </p:set>
                                    <p:animEffect transition="in" filter="wipe(left)">
                                      <p:cBhvr>
                                        <p:cTn id="39" dur="500"/>
                                        <p:tgtEl>
                                          <p:spTgt spid="369676"/>
                                        </p:tgtEl>
                                      </p:cBhvr>
                                    </p:animEffect>
                                  </p:childTnLst>
                                </p:cTn>
                              </p:par>
                            </p:childTnLst>
                          </p:cTn>
                        </p:par>
                        <p:par>
                          <p:cTn id="40" fill="hold" nodeType="afterGroup">
                            <p:stCondLst>
                              <p:cond delay="3000"/>
                            </p:stCondLst>
                            <p:childTnLst>
                              <p:par>
                                <p:cTn id="41" presetID="1" presetClass="entr" presetSubtype="0" fill="hold" grpId="0" nodeType="afterEffect">
                                  <p:stCondLst>
                                    <p:cond delay="0"/>
                                  </p:stCondLst>
                                  <p:childTnLst>
                                    <p:set>
                                      <p:cBhvr>
                                        <p:cTn id="42" dur="1" fill="hold">
                                          <p:stCondLst>
                                            <p:cond delay="0"/>
                                          </p:stCondLst>
                                        </p:cTn>
                                        <p:tgtEl>
                                          <p:spTgt spid="369685"/>
                                        </p:tgtEl>
                                        <p:attrNameLst>
                                          <p:attrName>style.visibility</p:attrName>
                                        </p:attrNameLst>
                                      </p:cBhvr>
                                      <p:to>
                                        <p:strVal val="visible"/>
                                      </p:to>
                                    </p:set>
                                  </p:childTnLst>
                                </p:cTn>
                              </p:par>
                            </p:childTnLst>
                          </p:cTn>
                        </p:par>
                        <p:par>
                          <p:cTn id="43" fill="hold" nodeType="afterGroup">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369678"/>
                                        </p:tgtEl>
                                        <p:attrNameLst>
                                          <p:attrName>style.visibility</p:attrName>
                                        </p:attrNameLst>
                                      </p:cBhvr>
                                      <p:to>
                                        <p:strVal val="visible"/>
                                      </p:to>
                                    </p:set>
                                    <p:animEffect transition="in" filter="wipe(left)">
                                      <p:cBhvr>
                                        <p:cTn id="46" dur="500"/>
                                        <p:tgtEl>
                                          <p:spTgt spid="369678"/>
                                        </p:tgtEl>
                                      </p:cBhvr>
                                    </p:animEffect>
                                  </p:childTnLst>
                                </p:cTn>
                              </p:par>
                            </p:childTnLst>
                          </p:cTn>
                        </p:par>
                        <p:par>
                          <p:cTn id="47" fill="hold" nodeType="afterGroup">
                            <p:stCondLst>
                              <p:cond delay="3500"/>
                            </p:stCondLst>
                            <p:childTnLst>
                              <p:par>
                                <p:cTn id="48" presetID="1" presetClass="entr" presetSubtype="0" fill="hold" grpId="0" nodeType="afterEffect">
                                  <p:stCondLst>
                                    <p:cond delay="0"/>
                                  </p:stCondLst>
                                  <p:childTnLst>
                                    <p:set>
                                      <p:cBhvr>
                                        <p:cTn id="49" dur="1" fill="hold">
                                          <p:stCondLst>
                                            <p:cond delay="0"/>
                                          </p:stCondLst>
                                        </p:cTn>
                                        <p:tgtEl>
                                          <p:spTgt spid="369677"/>
                                        </p:tgtEl>
                                        <p:attrNameLst>
                                          <p:attrName>style.visibility</p:attrName>
                                        </p:attrNameLst>
                                      </p:cBhvr>
                                      <p:to>
                                        <p:strVal val="visible"/>
                                      </p:to>
                                    </p:set>
                                  </p:childTnLst>
                                </p:cTn>
                              </p:par>
                            </p:childTnLst>
                          </p:cTn>
                        </p:par>
                        <p:par>
                          <p:cTn id="50" fill="hold" nodeType="afterGroup">
                            <p:stCondLst>
                              <p:cond delay="3500"/>
                            </p:stCondLst>
                            <p:childTnLst>
                              <p:par>
                                <p:cTn id="51" presetID="22" presetClass="entr" presetSubtype="8" fill="hold" grpId="0" nodeType="afterEffect">
                                  <p:stCondLst>
                                    <p:cond delay="0"/>
                                  </p:stCondLst>
                                  <p:childTnLst>
                                    <p:set>
                                      <p:cBhvr>
                                        <p:cTn id="52" dur="1" fill="hold">
                                          <p:stCondLst>
                                            <p:cond delay="0"/>
                                          </p:stCondLst>
                                        </p:cTn>
                                        <p:tgtEl>
                                          <p:spTgt spid="369680"/>
                                        </p:tgtEl>
                                        <p:attrNameLst>
                                          <p:attrName>style.visibility</p:attrName>
                                        </p:attrNameLst>
                                      </p:cBhvr>
                                      <p:to>
                                        <p:strVal val="visible"/>
                                      </p:to>
                                    </p:set>
                                    <p:animEffect transition="in" filter="wipe(left)">
                                      <p:cBhvr>
                                        <p:cTn id="53" dur="500"/>
                                        <p:tgtEl>
                                          <p:spTgt spid="369680"/>
                                        </p:tgtEl>
                                      </p:cBhvr>
                                    </p:animEffect>
                                  </p:childTnLst>
                                </p:cTn>
                              </p:par>
                            </p:childTnLst>
                          </p:cTn>
                        </p:par>
                        <p:par>
                          <p:cTn id="54" fill="hold" nodeType="afterGroup">
                            <p:stCondLst>
                              <p:cond delay="4000"/>
                            </p:stCondLst>
                            <p:childTnLst>
                              <p:par>
                                <p:cTn id="55" presetID="1" presetClass="entr" presetSubtype="0" fill="hold" grpId="0" nodeType="afterEffect">
                                  <p:stCondLst>
                                    <p:cond delay="0"/>
                                  </p:stCondLst>
                                  <p:childTnLst>
                                    <p:set>
                                      <p:cBhvr>
                                        <p:cTn id="56" dur="1" fill="hold">
                                          <p:stCondLst>
                                            <p:cond delay="0"/>
                                          </p:stCondLst>
                                        </p:cTn>
                                        <p:tgtEl>
                                          <p:spTgt spid="369679"/>
                                        </p:tgtEl>
                                        <p:attrNameLst>
                                          <p:attrName>style.visibility</p:attrName>
                                        </p:attrNameLst>
                                      </p:cBhvr>
                                      <p:to>
                                        <p:strVal val="visible"/>
                                      </p:to>
                                    </p:set>
                                  </p:childTnLst>
                                </p:cTn>
                              </p:par>
                            </p:childTnLst>
                          </p:cTn>
                        </p:par>
                        <p:par>
                          <p:cTn id="57" fill="hold" nodeType="afterGroup">
                            <p:stCondLst>
                              <p:cond delay="4000"/>
                            </p:stCondLst>
                            <p:childTnLst>
                              <p:par>
                                <p:cTn id="58" presetID="22" presetClass="entr" presetSubtype="8" fill="hold" grpId="0" nodeType="afterEffect">
                                  <p:stCondLst>
                                    <p:cond delay="0"/>
                                  </p:stCondLst>
                                  <p:childTnLst>
                                    <p:set>
                                      <p:cBhvr>
                                        <p:cTn id="59" dur="1" fill="hold">
                                          <p:stCondLst>
                                            <p:cond delay="0"/>
                                          </p:stCondLst>
                                        </p:cTn>
                                        <p:tgtEl>
                                          <p:spTgt spid="369682"/>
                                        </p:tgtEl>
                                        <p:attrNameLst>
                                          <p:attrName>style.visibility</p:attrName>
                                        </p:attrNameLst>
                                      </p:cBhvr>
                                      <p:to>
                                        <p:strVal val="visible"/>
                                      </p:to>
                                    </p:set>
                                    <p:animEffect transition="in" filter="wipe(left)">
                                      <p:cBhvr>
                                        <p:cTn id="60" dur="500"/>
                                        <p:tgtEl>
                                          <p:spTgt spid="369682"/>
                                        </p:tgtEl>
                                      </p:cBhvr>
                                    </p:animEffect>
                                  </p:childTnLst>
                                </p:cTn>
                              </p:par>
                            </p:childTnLst>
                          </p:cTn>
                        </p:par>
                        <p:par>
                          <p:cTn id="61" fill="hold" nodeType="afterGroup">
                            <p:stCondLst>
                              <p:cond delay="4500"/>
                            </p:stCondLst>
                            <p:childTnLst>
                              <p:par>
                                <p:cTn id="62" presetID="1" presetClass="entr" presetSubtype="0" fill="hold" grpId="0" nodeType="afterEffect">
                                  <p:stCondLst>
                                    <p:cond delay="0"/>
                                  </p:stCondLst>
                                  <p:childTnLst>
                                    <p:set>
                                      <p:cBhvr>
                                        <p:cTn id="63" dur="1" fill="hold">
                                          <p:stCondLst>
                                            <p:cond delay="0"/>
                                          </p:stCondLst>
                                        </p:cTn>
                                        <p:tgtEl>
                                          <p:spTgt spid="369681"/>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38" presetClass="entr" presetSubtype="0" accel="50000" fill="hold" grpId="0" nodeType="clickEffect">
                                  <p:stCondLst>
                                    <p:cond delay="0"/>
                                  </p:stCondLst>
                                  <p:iterate type="lt">
                                    <p:tmPct val="50000"/>
                                  </p:iterate>
                                  <p:childTnLst>
                                    <p:set>
                                      <p:cBhvr>
                                        <p:cTn id="67" dur="1" fill="hold">
                                          <p:stCondLst>
                                            <p:cond delay="0"/>
                                          </p:stCondLst>
                                        </p:cTn>
                                        <p:tgtEl>
                                          <p:spTgt spid="369692"/>
                                        </p:tgtEl>
                                        <p:attrNameLst>
                                          <p:attrName>style.visibility</p:attrName>
                                        </p:attrNameLst>
                                      </p:cBhvr>
                                      <p:to>
                                        <p:strVal val="visible"/>
                                      </p:to>
                                    </p:set>
                                    <p:set>
                                      <p:cBhvr>
                                        <p:cTn id="68" dur="455" fill="hold">
                                          <p:stCondLst>
                                            <p:cond delay="0"/>
                                          </p:stCondLst>
                                        </p:cTn>
                                        <p:tgtEl>
                                          <p:spTgt spid="369692"/>
                                        </p:tgtEl>
                                        <p:attrNameLst>
                                          <p:attrName>style.rotation</p:attrName>
                                        </p:attrNameLst>
                                      </p:cBhvr>
                                      <p:to>
                                        <p:strVal val="-45.0"/>
                                      </p:to>
                                    </p:set>
                                    <p:anim calcmode="lin" valueType="num">
                                      <p:cBhvr>
                                        <p:cTn id="69" dur="455" fill="hold">
                                          <p:stCondLst>
                                            <p:cond delay="455"/>
                                          </p:stCondLst>
                                        </p:cTn>
                                        <p:tgtEl>
                                          <p:spTgt spid="369692"/>
                                        </p:tgtEl>
                                        <p:attrNameLst>
                                          <p:attrName>style.rotation</p:attrName>
                                        </p:attrNameLst>
                                      </p:cBhvr>
                                      <p:tavLst>
                                        <p:tav tm="0">
                                          <p:val>
                                            <p:fltVal val="-45"/>
                                          </p:val>
                                        </p:tav>
                                        <p:tav tm="69900">
                                          <p:val>
                                            <p:fltVal val="45"/>
                                          </p:val>
                                        </p:tav>
                                        <p:tav tm="100000">
                                          <p:val>
                                            <p:fltVal val="0"/>
                                          </p:val>
                                        </p:tav>
                                      </p:tavLst>
                                    </p:anim>
                                    <p:anim calcmode="lin" valueType="num">
                                      <p:cBhvr>
                                        <p:cTn id="70" dur="455" fill="hold">
                                          <p:stCondLst>
                                            <p:cond delay="0"/>
                                          </p:stCondLst>
                                        </p:cTn>
                                        <p:tgtEl>
                                          <p:spTgt spid="369692"/>
                                        </p:tgtEl>
                                        <p:attrNameLst>
                                          <p:attrName>ppt_y</p:attrName>
                                        </p:attrNameLst>
                                      </p:cBhvr>
                                      <p:tavLst>
                                        <p:tav tm="0">
                                          <p:val>
                                            <p:strVal val="#ppt_y-1"/>
                                          </p:val>
                                        </p:tav>
                                        <p:tav tm="100000">
                                          <p:val>
                                            <p:strVal val="#ppt_y-(0.354*#ppt_w-0.172*#ppt_h)"/>
                                          </p:val>
                                        </p:tav>
                                      </p:tavLst>
                                    </p:anim>
                                    <p:anim calcmode="lin" valueType="num">
                                      <p:cBhvr>
                                        <p:cTn id="71" dur="156" decel="50000" autoRev="1" fill="hold">
                                          <p:stCondLst>
                                            <p:cond delay="455"/>
                                          </p:stCondLst>
                                        </p:cTn>
                                        <p:tgtEl>
                                          <p:spTgt spid="369692"/>
                                        </p:tgtEl>
                                        <p:attrNameLst>
                                          <p:attrName>ppt_y</p:attrName>
                                        </p:attrNameLst>
                                      </p:cBhvr>
                                      <p:tavLst>
                                        <p:tav tm="0">
                                          <p:val>
                                            <p:strVal val="#ppt_y-(0.354*#ppt_w-0.172*#ppt_h)"/>
                                          </p:val>
                                        </p:tav>
                                        <p:tav tm="100000">
                                          <p:val>
                                            <p:strVal val="#ppt_y-(0.354*#ppt_w-0.172*#ppt_h)-#ppt_h/2"/>
                                          </p:val>
                                        </p:tav>
                                      </p:tavLst>
                                    </p:anim>
                                    <p:anim calcmode="lin" valueType="num">
                                      <p:cBhvr>
                                        <p:cTn id="72" dur="136" fill="hold">
                                          <p:stCondLst>
                                            <p:cond delay="864"/>
                                          </p:stCondLst>
                                        </p:cTn>
                                        <p:tgtEl>
                                          <p:spTgt spid="369692"/>
                                        </p:tgtEl>
                                        <p:attrNameLst>
                                          <p:attrName>ppt_y</p:attrName>
                                        </p:attrNameLst>
                                      </p:cBhvr>
                                      <p:tavLst>
                                        <p:tav tm="0">
                                          <p:val>
                                            <p:strVal val="#ppt_y-(0.354*#ppt_w-0.172*#ppt_h)"/>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38" presetClass="entr" presetSubtype="0" accel="50000" fill="hold" grpId="0" nodeType="clickEffect">
                                  <p:stCondLst>
                                    <p:cond delay="0"/>
                                  </p:stCondLst>
                                  <p:iterate type="lt">
                                    <p:tmPct val="50000"/>
                                  </p:iterate>
                                  <p:childTnLst>
                                    <p:set>
                                      <p:cBhvr>
                                        <p:cTn id="76" dur="1" fill="hold">
                                          <p:stCondLst>
                                            <p:cond delay="0"/>
                                          </p:stCondLst>
                                        </p:cTn>
                                        <p:tgtEl>
                                          <p:spTgt spid="369688"/>
                                        </p:tgtEl>
                                        <p:attrNameLst>
                                          <p:attrName>style.visibility</p:attrName>
                                        </p:attrNameLst>
                                      </p:cBhvr>
                                      <p:to>
                                        <p:strVal val="visible"/>
                                      </p:to>
                                    </p:set>
                                    <p:set>
                                      <p:cBhvr>
                                        <p:cTn id="77" dur="455" fill="hold">
                                          <p:stCondLst>
                                            <p:cond delay="0"/>
                                          </p:stCondLst>
                                        </p:cTn>
                                        <p:tgtEl>
                                          <p:spTgt spid="369688"/>
                                        </p:tgtEl>
                                        <p:attrNameLst>
                                          <p:attrName>style.rotation</p:attrName>
                                        </p:attrNameLst>
                                      </p:cBhvr>
                                      <p:to>
                                        <p:strVal val="-45.0"/>
                                      </p:to>
                                    </p:set>
                                    <p:anim calcmode="lin" valueType="num">
                                      <p:cBhvr>
                                        <p:cTn id="78" dur="455" fill="hold">
                                          <p:stCondLst>
                                            <p:cond delay="455"/>
                                          </p:stCondLst>
                                        </p:cTn>
                                        <p:tgtEl>
                                          <p:spTgt spid="369688"/>
                                        </p:tgtEl>
                                        <p:attrNameLst>
                                          <p:attrName>style.rotation</p:attrName>
                                        </p:attrNameLst>
                                      </p:cBhvr>
                                      <p:tavLst>
                                        <p:tav tm="0">
                                          <p:val>
                                            <p:fltVal val="-45"/>
                                          </p:val>
                                        </p:tav>
                                        <p:tav tm="69900">
                                          <p:val>
                                            <p:fltVal val="45"/>
                                          </p:val>
                                        </p:tav>
                                        <p:tav tm="100000">
                                          <p:val>
                                            <p:fltVal val="0"/>
                                          </p:val>
                                        </p:tav>
                                      </p:tavLst>
                                    </p:anim>
                                    <p:anim calcmode="lin" valueType="num">
                                      <p:cBhvr>
                                        <p:cTn id="79" dur="455" fill="hold">
                                          <p:stCondLst>
                                            <p:cond delay="0"/>
                                          </p:stCondLst>
                                        </p:cTn>
                                        <p:tgtEl>
                                          <p:spTgt spid="369688"/>
                                        </p:tgtEl>
                                        <p:attrNameLst>
                                          <p:attrName>ppt_y</p:attrName>
                                        </p:attrNameLst>
                                      </p:cBhvr>
                                      <p:tavLst>
                                        <p:tav tm="0">
                                          <p:val>
                                            <p:strVal val="#ppt_y-1"/>
                                          </p:val>
                                        </p:tav>
                                        <p:tav tm="100000">
                                          <p:val>
                                            <p:strVal val="#ppt_y-(0.354*#ppt_w-0.172*#ppt_h)"/>
                                          </p:val>
                                        </p:tav>
                                      </p:tavLst>
                                    </p:anim>
                                    <p:anim calcmode="lin" valueType="num">
                                      <p:cBhvr>
                                        <p:cTn id="80" dur="156" decel="50000" autoRev="1" fill="hold">
                                          <p:stCondLst>
                                            <p:cond delay="455"/>
                                          </p:stCondLst>
                                        </p:cTn>
                                        <p:tgtEl>
                                          <p:spTgt spid="369688"/>
                                        </p:tgtEl>
                                        <p:attrNameLst>
                                          <p:attrName>ppt_y</p:attrName>
                                        </p:attrNameLst>
                                      </p:cBhvr>
                                      <p:tavLst>
                                        <p:tav tm="0">
                                          <p:val>
                                            <p:strVal val="#ppt_y-(0.354*#ppt_w-0.172*#ppt_h)"/>
                                          </p:val>
                                        </p:tav>
                                        <p:tav tm="100000">
                                          <p:val>
                                            <p:strVal val="#ppt_y-(0.354*#ppt_w-0.172*#ppt_h)-#ppt_h/2"/>
                                          </p:val>
                                        </p:tav>
                                      </p:tavLst>
                                    </p:anim>
                                    <p:anim calcmode="lin" valueType="num">
                                      <p:cBhvr>
                                        <p:cTn id="81" dur="136" fill="hold">
                                          <p:stCondLst>
                                            <p:cond delay="864"/>
                                          </p:stCondLst>
                                        </p:cTn>
                                        <p:tgtEl>
                                          <p:spTgt spid="369688"/>
                                        </p:tgtEl>
                                        <p:attrNameLst>
                                          <p:attrName>ppt_y</p:attrName>
                                        </p:attrNameLst>
                                      </p:cBhvr>
                                      <p:tavLst>
                                        <p:tav tm="0">
                                          <p:val>
                                            <p:strVal val="#ppt_y-(0.354*#ppt_w-0.172*#ppt_h)"/>
                                          </p:val>
                                        </p:tav>
                                        <p:tav tm="100000">
                                          <p:val>
                                            <p:strVal val="#ppt_y"/>
                                          </p:val>
                                        </p:tav>
                                      </p:tavLst>
                                    </p:anim>
                                  </p:childTnLst>
                                </p:cTn>
                              </p:par>
                            </p:childTnLst>
                          </p:cTn>
                        </p:par>
                      </p:childTnLst>
                    </p:cTn>
                  </p:par>
                  <p:par>
                    <p:cTn id="82" fill="hold" nodeType="clickPar">
                      <p:stCondLst>
                        <p:cond delay="indefinite"/>
                      </p:stCondLst>
                      <p:childTnLst>
                        <p:par>
                          <p:cTn id="83" fill="hold" nodeType="withGroup">
                            <p:stCondLst>
                              <p:cond delay="0"/>
                            </p:stCondLst>
                            <p:childTnLst>
                              <p:par>
                                <p:cTn id="84" presetID="38" presetClass="entr" presetSubtype="0" accel="50000" fill="hold" grpId="0" nodeType="clickEffect">
                                  <p:stCondLst>
                                    <p:cond delay="0"/>
                                  </p:stCondLst>
                                  <p:iterate type="lt">
                                    <p:tmPct val="50000"/>
                                  </p:iterate>
                                  <p:childTnLst>
                                    <p:set>
                                      <p:cBhvr>
                                        <p:cTn id="85" dur="1" fill="hold">
                                          <p:stCondLst>
                                            <p:cond delay="0"/>
                                          </p:stCondLst>
                                        </p:cTn>
                                        <p:tgtEl>
                                          <p:spTgt spid="369693"/>
                                        </p:tgtEl>
                                        <p:attrNameLst>
                                          <p:attrName>style.visibility</p:attrName>
                                        </p:attrNameLst>
                                      </p:cBhvr>
                                      <p:to>
                                        <p:strVal val="visible"/>
                                      </p:to>
                                    </p:set>
                                    <p:set>
                                      <p:cBhvr>
                                        <p:cTn id="86" dur="455" fill="hold">
                                          <p:stCondLst>
                                            <p:cond delay="0"/>
                                          </p:stCondLst>
                                        </p:cTn>
                                        <p:tgtEl>
                                          <p:spTgt spid="369693"/>
                                        </p:tgtEl>
                                        <p:attrNameLst>
                                          <p:attrName>style.rotation</p:attrName>
                                        </p:attrNameLst>
                                      </p:cBhvr>
                                      <p:to>
                                        <p:strVal val="-45.0"/>
                                      </p:to>
                                    </p:set>
                                    <p:anim calcmode="lin" valueType="num">
                                      <p:cBhvr>
                                        <p:cTn id="87" dur="455" fill="hold">
                                          <p:stCondLst>
                                            <p:cond delay="455"/>
                                          </p:stCondLst>
                                        </p:cTn>
                                        <p:tgtEl>
                                          <p:spTgt spid="369693"/>
                                        </p:tgtEl>
                                        <p:attrNameLst>
                                          <p:attrName>style.rotation</p:attrName>
                                        </p:attrNameLst>
                                      </p:cBhvr>
                                      <p:tavLst>
                                        <p:tav tm="0">
                                          <p:val>
                                            <p:fltVal val="-45"/>
                                          </p:val>
                                        </p:tav>
                                        <p:tav tm="69900">
                                          <p:val>
                                            <p:fltVal val="45"/>
                                          </p:val>
                                        </p:tav>
                                        <p:tav tm="100000">
                                          <p:val>
                                            <p:fltVal val="0"/>
                                          </p:val>
                                        </p:tav>
                                      </p:tavLst>
                                    </p:anim>
                                    <p:anim calcmode="lin" valueType="num">
                                      <p:cBhvr>
                                        <p:cTn id="88" dur="455" fill="hold">
                                          <p:stCondLst>
                                            <p:cond delay="0"/>
                                          </p:stCondLst>
                                        </p:cTn>
                                        <p:tgtEl>
                                          <p:spTgt spid="369693"/>
                                        </p:tgtEl>
                                        <p:attrNameLst>
                                          <p:attrName>ppt_y</p:attrName>
                                        </p:attrNameLst>
                                      </p:cBhvr>
                                      <p:tavLst>
                                        <p:tav tm="0">
                                          <p:val>
                                            <p:strVal val="#ppt_y-1"/>
                                          </p:val>
                                        </p:tav>
                                        <p:tav tm="100000">
                                          <p:val>
                                            <p:strVal val="#ppt_y-(0.354*#ppt_w-0.172*#ppt_h)"/>
                                          </p:val>
                                        </p:tav>
                                      </p:tavLst>
                                    </p:anim>
                                    <p:anim calcmode="lin" valueType="num">
                                      <p:cBhvr>
                                        <p:cTn id="89" dur="156" decel="50000" autoRev="1" fill="hold">
                                          <p:stCondLst>
                                            <p:cond delay="455"/>
                                          </p:stCondLst>
                                        </p:cTn>
                                        <p:tgtEl>
                                          <p:spTgt spid="369693"/>
                                        </p:tgtEl>
                                        <p:attrNameLst>
                                          <p:attrName>ppt_y</p:attrName>
                                        </p:attrNameLst>
                                      </p:cBhvr>
                                      <p:tavLst>
                                        <p:tav tm="0">
                                          <p:val>
                                            <p:strVal val="#ppt_y-(0.354*#ppt_w-0.172*#ppt_h)"/>
                                          </p:val>
                                        </p:tav>
                                        <p:tav tm="100000">
                                          <p:val>
                                            <p:strVal val="#ppt_y-(0.354*#ppt_w-0.172*#ppt_h)-#ppt_h/2"/>
                                          </p:val>
                                        </p:tav>
                                      </p:tavLst>
                                    </p:anim>
                                    <p:anim calcmode="lin" valueType="num">
                                      <p:cBhvr>
                                        <p:cTn id="90" dur="136" fill="hold">
                                          <p:stCondLst>
                                            <p:cond delay="864"/>
                                          </p:stCondLst>
                                        </p:cTn>
                                        <p:tgtEl>
                                          <p:spTgt spid="369693"/>
                                        </p:tgtEl>
                                        <p:attrNameLst>
                                          <p:attrName>ppt_y</p:attrName>
                                        </p:attrNameLst>
                                      </p:cBhvr>
                                      <p:tavLst>
                                        <p:tav tm="0">
                                          <p:val>
                                            <p:strVal val="#ppt_y-(0.354*#ppt_w-0.172*#ppt_h)"/>
                                          </p:val>
                                        </p:tav>
                                        <p:tav tm="100000">
                                          <p:val>
                                            <p:strVal val="#ppt_y"/>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38" presetClass="entr" presetSubtype="0" accel="50000" fill="hold" grpId="0" nodeType="clickEffect">
                                  <p:stCondLst>
                                    <p:cond delay="0"/>
                                  </p:stCondLst>
                                  <p:iterate type="lt">
                                    <p:tmPct val="50000"/>
                                  </p:iterate>
                                  <p:childTnLst>
                                    <p:set>
                                      <p:cBhvr>
                                        <p:cTn id="94" dur="1" fill="hold">
                                          <p:stCondLst>
                                            <p:cond delay="0"/>
                                          </p:stCondLst>
                                        </p:cTn>
                                        <p:tgtEl>
                                          <p:spTgt spid="369686"/>
                                        </p:tgtEl>
                                        <p:attrNameLst>
                                          <p:attrName>style.visibility</p:attrName>
                                        </p:attrNameLst>
                                      </p:cBhvr>
                                      <p:to>
                                        <p:strVal val="visible"/>
                                      </p:to>
                                    </p:set>
                                    <p:set>
                                      <p:cBhvr>
                                        <p:cTn id="95" dur="455" fill="hold">
                                          <p:stCondLst>
                                            <p:cond delay="0"/>
                                          </p:stCondLst>
                                        </p:cTn>
                                        <p:tgtEl>
                                          <p:spTgt spid="369686"/>
                                        </p:tgtEl>
                                        <p:attrNameLst>
                                          <p:attrName>style.rotation</p:attrName>
                                        </p:attrNameLst>
                                      </p:cBhvr>
                                      <p:to>
                                        <p:strVal val="-45.0"/>
                                      </p:to>
                                    </p:set>
                                    <p:anim calcmode="lin" valueType="num">
                                      <p:cBhvr>
                                        <p:cTn id="96" dur="455" fill="hold">
                                          <p:stCondLst>
                                            <p:cond delay="455"/>
                                          </p:stCondLst>
                                        </p:cTn>
                                        <p:tgtEl>
                                          <p:spTgt spid="369686"/>
                                        </p:tgtEl>
                                        <p:attrNameLst>
                                          <p:attrName>style.rotation</p:attrName>
                                        </p:attrNameLst>
                                      </p:cBhvr>
                                      <p:tavLst>
                                        <p:tav tm="0">
                                          <p:val>
                                            <p:fltVal val="-45"/>
                                          </p:val>
                                        </p:tav>
                                        <p:tav tm="69900">
                                          <p:val>
                                            <p:fltVal val="45"/>
                                          </p:val>
                                        </p:tav>
                                        <p:tav tm="100000">
                                          <p:val>
                                            <p:fltVal val="0"/>
                                          </p:val>
                                        </p:tav>
                                      </p:tavLst>
                                    </p:anim>
                                    <p:anim calcmode="lin" valueType="num">
                                      <p:cBhvr>
                                        <p:cTn id="97" dur="455" fill="hold">
                                          <p:stCondLst>
                                            <p:cond delay="0"/>
                                          </p:stCondLst>
                                        </p:cTn>
                                        <p:tgtEl>
                                          <p:spTgt spid="369686"/>
                                        </p:tgtEl>
                                        <p:attrNameLst>
                                          <p:attrName>ppt_y</p:attrName>
                                        </p:attrNameLst>
                                      </p:cBhvr>
                                      <p:tavLst>
                                        <p:tav tm="0">
                                          <p:val>
                                            <p:strVal val="#ppt_y-1"/>
                                          </p:val>
                                        </p:tav>
                                        <p:tav tm="100000">
                                          <p:val>
                                            <p:strVal val="#ppt_y-(0.354*#ppt_w-0.172*#ppt_h)"/>
                                          </p:val>
                                        </p:tav>
                                      </p:tavLst>
                                    </p:anim>
                                    <p:anim calcmode="lin" valueType="num">
                                      <p:cBhvr>
                                        <p:cTn id="98" dur="156" decel="50000" autoRev="1" fill="hold">
                                          <p:stCondLst>
                                            <p:cond delay="455"/>
                                          </p:stCondLst>
                                        </p:cTn>
                                        <p:tgtEl>
                                          <p:spTgt spid="369686"/>
                                        </p:tgtEl>
                                        <p:attrNameLst>
                                          <p:attrName>ppt_y</p:attrName>
                                        </p:attrNameLst>
                                      </p:cBhvr>
                                      <p:tavLst>
                                        <p:tav tm="0">
                                          <p:val>
                                            <p:strVal val="#ppt_y-(0.354*#ppt_w-0.172*#ppt_h)"/>
                                          </p:val>
                                        </p:tav>
                                        <p:tav tm="100000">
                                          <p:val>
                                            <p:strVal val="#ppt_y-(0.354*#ppt_w-0.172*#ppt_h)-#ppt_h/2"/>
                                          </p:val>
                                        </p:tav>
                                      </p:tavLst>
                                    </p:anim>
                                    <p:anim calcmode="lin" valueType="num">
                                      <p:cBhvr>
                                        <p:cTn id="99" dur="136" fill="hold">
                                          <p:stCondLst>
                                            <p:cond delay="864"/>
                                          </p:stCondLst>
                                        </p:cTn>
                                        <p:tgtEl>
                                          <p:spTgt spid="369686"/>
                                        </p:tgtEl>
                                        <p:attrNameLst>
                                          <p:attrName>ppt_y</p:attrName>
                                        </p:attrNameLst>
                                      </p:cBhvr>
                                      <p:tavLst>
                                        <p:tav tm="0">
                                          <p:val>
                                            <p:strVal val="#ppt_y-(0.354*#ppt_w-0.172*#ppt_h)"/>
                                          </p:val>
                                        </p:tav>
                                        <p:tav tm="100000">
                                          <p:val>
                                            <p:strVal val="#ppt_y"/>
                                          </p:val>
                                        </p:tav>
                                      </p:tavLst>
                                    </p:anim>
                                  </p:childTnLst>
                                </p:cTn>
                              </p:par>
                            </p:childTnLst>
                          </p:cTn>
                        </p:par>
                      </p:childTnLst>
                    </p:cTn>
                  </p:par>
                  <p:par>
                    <p:cTn id="100" fill="hold" nodeType="clickPar">
                      <p:stCondLst>
                        <p:cond delay="indefinite"/>
                      </p:stCondLst>
                      <p:childTnLst>
                        <p:par>
                          <p:cTn id="101" fill="hold" nodeType="withGroup">
                            <p:stCondLst>
                              <p:cond delay="0"/>
                            </p:stCondLst>
                            <p:childTnLst>
                              <p:par>
                                <p:cTn id="102" presetID="38" presetClass="entr" presetSubtype="0" accel="50000" fill="hold" grpId="0" nodeType="clickEffect">
                                  <p:stCondLst>
                                    <p:cond delay="0"/>
                                  </p:stCondLst>
                                  <p:iterate type="lt">
                                    <p:tmPct val="50000"/>
                                  </p:iterate>
                                  <p:childTnLst>
                                    <p:set>
                                      <p:cBhvr>
                                        <p:cTn id="103" dur="1" fill="hold">
                                          <p:stCondLst>
                                            <p:cond delay="0"/>
                                          </p:stCondLst>
                                        </p:cTn>
                                        <p:tgtEl>
                                          <p:spTgt spid="369687"/>
                                        </p:tgtEl>
                                        <p:attrNameLst>
                                          <p:attrName>style.visibility</p:attrName>
                                        </p:attrNameLst>
                                      </p:cBhvr>
                                      <p:to>
                                        <p:strVal val="visible"/>
                                      </p:to>
                                    </p:set>
                                    <p:set>
                                      <p:cBhvr>
                                        <p:cTn id="104" dur="455" fill="hold">
                                          <p:stCondLst>
                                            <p:cond delay="0"/>
                                          </p:stCondLst>
                                        </p:cTn>
                                        <p:tgtEl>
                                          <p:spTgt spid="369687"/>
                                        </p:tgtEl>
                                        <p:attrNameLst>
                                          <p:attrName>style.rotation</p:attrName>
                                        </p:attrNameLst>
                                      </p:cBhvr>
                                      <p:to>
                                        <p:strVal val="-45.0"/>
                                      </p:to>
                                    </p:set>
                                    <p:anim calcmode="lin" valueType="num">
                                      <p:cBhvr>
                                        <p:cTn id="105" dur="455" fill="hold">
                                          <p:stCondLst>
                                            <p:cond delay="455"/>
                                          </p:stCondLst>
                                        </p:cTn>
                                        <p:tgtEl>
                                          <p:spTgt spid="369687"/>
                                        </p:tgtEl>
                                        <p:attrNameLst>
                                          <p:attrName>style.rotation</p:attrName>
                                        </p:attrNameLst>
                                      </p:cBhvr>
                                      <p:tavLst>
                                        <p:tav tm="0">
                                          <p:val>
                                            <p:fltVal val="-45"/>
                                          </p:val>
                                        </p:tav>
                                        <p:tav tm="69900">
                                          <p:val>
                                            <p:fltVal val="45"/>
                                          </p:val>
                                        </p:tav>
                                        <p:tav tm="100000">
                                          <p:val>
                                            <p:fltVal val="0"/>
                                          </p:val>
                                        </p:tav>
                                      </p:tavLst>
                                    </p:anim>
                                    <p:anim calcmode="lin" valueType="num">
                                      <p:cBhvr>
                                        <p:cTn id="106" dur="455" fill="hold">
                                          <p:stCondLst>
                                            <p:cond delay="0"/>
                                          </p:stCondLst>
                                        </p:cTn>
                                        <p:tgtEl>
                                          <p:spTgt spid="369687"/>
                                        </p:tgtEl>
                                        <p:attrNameLst>
                                          <p:attrName>ppt_y</p:attrName>
                                        </p:attrNameLst>
                                      </p:cBhvr>
                                      <p:tavLst>
                                        <p:tav tm="0">
                                          <p:val>
                                            <p:strVal val="#ppt_y-1"/>
                                          </p:val>
                                        </p:tav>
                                        <p:tav tm="100000">
                                          <p:val>
                                            <p:strVal val="#ppt_y-(0.354*#ppt_w-0.172*#ppt_h)"/>
                                          </p:val>
                                        </p:tav>
                                      </p:tavLst>
                                    </p:anim>
                                    <p:anim calcmode="lin" valueType="num">
                                      <p:cBhvr>
                                        <p:cTn id="107" dur="156" decel="50000" autoRev="1" fill="hold">
                                          <p:stCondLst>
                                            <p:cond delay="455"/>
                                          </p:stCondLst>
                                        </p:cTn>
                                        <p:tgtEl>
                                          <p:spTgt spid="369687"/>
                                        </p:tgtEl>
                                        <p:attrNameLst>
                                          <p:attrName>ppt_y</p:attrName>
                                        </p:attrNameLst>
                                      </p:cBhvr>
                                      <p:tavLst>
                                        <p:tav tm="0">
                                          <p:val>
                                            <p:strVal val="#ppt_y-(0.354*#ppt_w-0.172*#ppt_h)"/>
                                          </p:val>
                                        </p:tav>
                                        <p:tav tm="100000">
                                          <p:val>
                                            <p:strVal val="#ppt_y-(0.354*#ppt_w-0.172*#ppt_h)-#ppt_h/2"/>
                                          </p:val>
                                        </p:tav>
                                      </p:tavLst>
                                    </p:anim>
                                    <p:anim calcmode="lin" valueType="num">
                                      <p:cBhvr>
                                        <p:cTn id="108" dur="136" fill="hold">
                                          <p:stCondLst>
                                            <p:cond delay="864"/>
                                          </p:stCondLst>
                                        </p:cTn>
                                        <p:tgtEl>
                                          <p:spTgt spid="369687"/>
                                        </p:tgtEl>
                                        <p:attrNameLst>
                                          <p:attrName>ppt_y</p:attrName>
                                        </p:attrNameLst>
                                      </p:cBhvr>
                                      <p:tavLst>
                                        <p:tav tm="0">
                                          <p:val>
                                            <p:strVal val="#ppt_y-(0.354*#ppt_w-0.172*#ppt_h)"/>
                                          </p:val>
                                        </p:tav>
                                        <p:tav tm="100000">
                                          <p:val>
                                            <p:strVal val="#ppt_y"/>
                                          </p:val>
                                        </p:tav>
                                      </p:tavLst>
                                    </p:anim>
                                  </p:childTnLst>
                                </p:cTn>
                              </p:par>
                            </p:childTnLst>
                          </p:cTn>
                        </p:par>
                      </p:childTnLst>
                    </p:cTn>
                  </p:par>
                  <p:par>
                    <p:cTn id="109" fill="hold" nodeType="clickPar">
                      <p:stCondLst>
                        <p:cond delay="indefinite"/>
                      </p:stCondLst>
                      <p:childTnLst>
                        <p:par>
                          <p:cTn id="110" fill="hold" nodeType="withGroup">
                            <p:stCondLst>
                              <p:cond delay="0"/>
                            </p:stCondLst>
                            <p:childTnLst>
                              <p:par>
                                <p:cTn id="111" presetID="38" presetClass="entr" presetSubtype="0" accel="50000" fill="hold" grpId="0" nodeType="clickEffect">
                                  <p:stCondLst>
                                    <p:cond delay="0"/>
                                  </p:stCondLst>
                                  <p:iterate type="lt">
                                    <p:tmPct val="50000"/>
                                  </p:iterate>
                                  <p:childTnLst>
                                    <p:set>
                                      <p:cBhvr>
                                        <p:cTn id="112" dur="1" fill="hold">
                                          <p:stCondLst>
                                            <p:cond delay="0"/>
                                          </p:stCondLst>
                                        </p:cTn>
                                        <p:tgtEl>
                                          <p:spTgt spid="369691"/>
                                        </p:tgtEl>
                                        <p:attrNameLst>
                                          <p:attrName>style.visibility</p:attrName>
                                        </p:attrNameLst>
                                      </p:cBhvr>
                                      <p:to>
                                        <p:strVal val="visible"/>
                                      </p:to>
                                    </p:set>
                                    <p:set>
                                      <p:cBhvr>
                                        <p:cTn id="113" dur="455" fill="hold">
                                          <p:stCondLst>
                                            <p:cond delay="0"/>
                                          </p:stCondLst>
                                        </p:cTn>
                                        <p:tgtEl>
                                          <p:spTgt spid="369691"/>
                                        </p:tgtEl>
                                        <p:attrNameLst>
                                          <p:attrName>style.rotation</p:attrName>
                                        </p:attrNameLst>
                                      </p:cBhvr>
                                      <p:to>
                                        <p:strVal val="-45.0"/>
                                      </p:to>
                                    </p:set>
                                    <p:anim calcmode="lin" valueType="num">
                                      <p:cBhvr>
                                        <p:cTn id="114" dur="455" fill="hold">
                                          <p:stCondLst>
                                            <p:cond delay="455"/>
                                          </p:stCondLst>
                                        </p:cTn>
                                        <p:tgtEl>
                                          <p:spTgt spid="369691"/>
                                        </p:tgtEl>
                                        <p:attrNameLst>
                                          <p:attrName>style.rotation</p:attrName>
                                        </p:attrNameLst>
                                      </p:cBhvr>
                                      <p:tavLst>
                                        <p:tav tm="0">
                                          <p:val>
                                            <p:fltVal val="-45"/>
                                          </p:val>
                                        </p:tav>
                                        <p:tav tm="69900">
                                          <p:val>
                                            <p:fltVal val="45"/>
                                          </p:val>
                                        </p:tav>
                                        <p:tav tm="100000">
                                          <p:val>
                                            <p:fltVal val="0"/>
                                          </p:val>
                                        </p:tav>
                                      </p:tavLst>
                                    </p:anim>
                                    <p:anim calcmode="lin" valueType="num">
                                      <p:cBhvr>
                                        <p:cTn id="115" dur="455" fill="hold">
                                          <p:stCondLst>
                                            <p:cond delay="0"/>
                                          </p:stCondLst>
                                        </p:cTn>
                                        <p:tgtEl>
                                          <p:spTgt spid="369691"/>
                                        </p:tgtEl>
                                        <p:attrNameLst>
                                          <p:attrName>ppt_y</p:attrName>
                                        </p:attrNameLst>
                                      </p:cBhvr>
                                      <p:tavLst>
                                        <p:tav tm="0">
                                          <p:val>
                                            <p:strVal val="#ppt_y-1"/>
                                          </p:val>
                                        </p:tav>
                                        <p:tav tm="100000">
                                          <p:val>
                                            <p:strVal val="#ppt_y-(0.354*#ppt_w-0.172*#ppt_h)"/>
                                          </p:val>
                                        </p:tav>
                                      </p:tavLst>
                                    </p:anim>
                                    <p:anim calcmode="lin" valueType="num">
                                      <p:cBhvr>
                                        <p:cTn id="116" dur="156" decel="50000" autoRev="1" fill="hold">
                                          <p:stCondLst>
                                            <p:cond delay="455"/>
                                          </p:stCondLst>
                                        </p:cTn>
                                        <p:tgtEl>
                                          <p:spTgt spid="369691"/>
                                        </p:tgtEl>
                                        <p:attrNameLst>
                                          <p:attrName>ppt_y</p:attrName>
                                        </p:attrNameLst>
                                      </p:cBhvr>
                                      <p:tavLst>
                                        <p:tav tm="0">
                                          <p:val>
                                            <p:strVal val="#ppt_y-(0.354*#ppt_w-0.172*#ppt_h)"/>
                                          </p:val>
                                        </p:tav>
                                        <p:tav tm="100000">
                                          <p:val>
                                            <p:strVal val="#ppt_y-(0.354*#ppt_w-0.172*#ppt_h)-#ppt_h/2"/>
                                          </p:val>
                                        </p:tav>
                                      </p:tavLst>
                                    </p:anim>
                                    <p:anim calcmode="lin" valueType="num">
                                      <p:cBhvr>
                                        <p:cTn id="117" dur="136" fill="hold">
                                          <p:stCondLst>
                                            <p:cond delay="864"/>
                                          </p:stCondLst>
                                        </p:cTn>
                                        <p:tgtEl>
                                          <p:spTgt spid="369691"/>
                                        </p:tgtEl>
                                        <p:attrNameLst>
                                          <p:attrName>ppt_y</p:attrName>
                                        </p:attrNameLst>
                                      </p:cBhvr>
                                      <p:tavLst>
                                        <p:tav tm="0">
                                          <p:val>
                                            <p:strVal val="#ppt_y-(0.354*#ppt_w-0.172*#ppt_h)"/>
                                          </p:val>
                                        </p:tav>
                                        <p:tav tm="100000">
                                          <p:val>
                                            <p:strVal val="#ppt_y"/>
                                          </p:val>
                                        </p:tav>
                                      </p:tavLst>
                                    </p:anim>
                                  </p:childTnLst>
                                </p:cTn>
                              </p:par>
                            </p:childTnLst>
                          </p:cTn>
                        </p:par>
                      </p:childTnLst>
                    </p:cTn>
                  </p:par>
                  <p:par>
                    <p:cTn id="118" fill="hold" nodeType="clickPar">
                      <p:stCondLst>
                        <p:cond delay="indefinite"/>
                      </p:stCondLst>
                      <p:childTnLst>
                        <p:par>
                          <p:cTn id="119" fill="hold" nodeType="withGroup">
                            <p:stCondLst>
                              <p:cond delay="0"/>
                            </p:stCondLst>
                            <p:childTnLst>
                              <p:par>
                                <p:cTn id="120" presetID="38" presetClass="entr" presetSubtype="0" accel="50000" fill="hold" grpId="0" nodeType="clickEffect">
                                  <p:stCondLst>
                                    <p:cond delay="0"/>
                                  </p:stCondLst>
                                  <p:iterate type="lt">
                                    <p:tmPct val="50000"/>
                                  </p:iterate>
                                  <p:childTnLst>
                                    <p:set>
                                      <p:cBhvr>
                                        <p:cTn id="121" dur="1" fill="hold">
                                          <p:stCondLst>
                                            <p:cond delay="0"/>
                                          </p:stCondLst>
                                        </p:cTn>
                                        <p:tgtEl>
                                          <p:spTgt spid="369690"/>
                                        </p:tgtEl>
                                        <p:attrNameLst>
                                          <p:attrName>style.visibility</p:attrName>
                                        </p:attrNameLst>
                                      </p:cBhvr>
                                      <p:to>
                                        <p:strVal val="visible"/>
                                      </p:to>
                                    </p:set>
                                    <p:set>
                                      <p:cBhvr>
                                        <p:cTn id="122" dur="455" fill="hold">
                                          <p:stCondLst>
                                            <p:cond delay="0"/>
                                          </p:stCondLst>
                                        </p:cTn>
                                        <p:tgtEl>
                                          <p:spTgt spid="369690"/>
                                        </p:tgtEl>
                                        <p:attrNameLst>
                                          <p:attrName>style.rotation</p:attrName>
                                        </p:attrNameLst>
                                      </p:cBhvr>
                                      <p:to>
                                        <p:strVal val="-45.0"/>
                                      </p:to>
                                    </p:set>
                                    <p:anim calcmode="lin" valueType="num">
                                      <p:cBhvr>
                                        <p:cTn id="123" dur="455" fill="hold">
                                          <p:stCondLst>
                                            <p:cond delay="455"/>
                                          </p:stCondLst>
                                        </p:cTn>
                                        <p:tgtEl>
                                          <p:spTgt spid="369690"/>
                                        </p:tgtEl>
                                        <p:attrNameLst>
                                          <p:attrName>style.rotation</p:attrName>
                                        </p:attrNameLst>
                                      </p:cBhvr>
                                      <p:tavLst>
                                        <p:tav tm="0">
                                          <p:val>
                                            <p:fltVal val="-45"/>
                                          </p:val>
                                        </p:tav>
                                        <p:tav tm="69900">
                                          <p:val>
                                            <p:fltVal val="45"/>
                                          </p:val>
                                        </p:tav>
                                        <p:tav tm="100000">
                                          <p:val>
                                            <p:fltVal val="0"/>
                                          </p:val>
                                        </p:tav>
                                      </p:tavLst>
                                    </p:anim>
                                    <p:anim calcmode="lin" valueType="num">
                                      <p:cBhvr>
                                        <p:cTn id="124" dur="455" fill="hold">
                                          <p:stCondLst>
                                            <p:cond delay="0"/>
                                          </p:stCondLst>
                                        </p:cTn>
                                        <p:tgtEl>
                                          <p:spTgt spid="369690"/>
                                        </p:tgtEl>
                                        <p:attrNameLst>
                                          <p:attrName>ppt_y</p:attrName>
                                        </p:attrNameLst>
                                      </p:cBhvr>
                                      <p:tavLst>
                                        <p:tav tm="0">
                                          <p:val>
                                            <p:strVal val="#ppt_y-1"/>
                                          </p:val>
                                        </p:tav>
                                        <p:tav tm="100000">
                                          <p:val>
                                            <p:strVal val="#ppt_y-(0.354*#ppt_w-0.172*#ppt_h)"/>
                                          </p:val>
                                        </p:tav>
                                      </p:tavLst>
                                    </p:anim>
                                    <p:anim calcmode="lin" valueType="num">
                                      <p:cBhvr>
                                        <p:cTn id="125" dur="156" decel="50000" autoRev="1" fill="hold">
                                          <p:stCondLst>
                                            <p:cond delay="455"/>
                                          </p:stCondLst>
                                        </p:cTn>
                                        <p:tgtEl>
                                          <p:spTgt spid="369690"/>
                                        </p:tgtEl>
                                        <p:attrNameLst>
                                          <p:attrName>ppt_y</p:attrName>
                                        </p:attrNameLst>
                                      </p:cBhvr>
                                      <p:tavLst>
                                        <p:tav tm="0">
                                          <p:val>
                                            <p:strVal val="#ppt_y-(0.354*#ppt_w-0.172*#ppt_h)"/>
                                          </p:val>
                                        </p:tav>
                                        <p:tav tm="100000">
                                          <p:val>
                                            <p:strVal val="#ppt_y-(0.354*#ppt_w-0.172*#ppt_h)-#ppt_h/2"/>
                                          </p:val>
                                        </p:tav>
                                      </p:tavLst>
                                    </p:anim>
                                    <p:anim calcmode="lin" valueType="num">
                                      <p:cBhvr>
                                        <p:cTn id="126" dur="136" fill="hold">
                                          <p:stCondLst>
                                            <p:cond delay="864"/>
                                          </p:stCondLst>
                                        </p:cTn>
                                        <p:tgtEl>
                                          <p:spTgt spid="369690"/>
                                        </p:tgtEl>
                                        <p:attrNameLst>
                                          <p:attrName>ppt_y</p:attrName>
                                        </p:attrNameLst>
                                      </p:cBhvr>
                                      <p:tavLst>
                                        <p:tav tm="0">
                                          <p:val>
                                            <p:strVal val="#ppt_y-(0.354*#ppt_w-0.172*#ppt_h)"/>
                                          </p:val>
                                        </p:tav>
                                        <p:tav tm="100000">
                                          <p:val>
                                            <p:strVal val="#ppt_y"/>
                                          </p:val>
                                        </p:tav>
                                      </p:tavLst>
                                    </p:anim>
                                  </p:childTnLst>
                                </p:cTn>
                              </p:par>
                            </p:childTnLst>
                          </p:cTn>
                        </p:par>
                      </p:childTnLst>
                    </p:cTn>
                  </p:par>
                  <p:par>
                    <p:cTn id="127" fill="hold" nodeType="clickPar">
                      <p:stCondLst>
                        <p:cond delay="indefinite"/>
                      </p:stCondLst>
                      <p:childTnLst>
                        <p:par>
                          <p:cTn id="128" fill="hold" nodeType="withGroup">
                            <p:stCondLst>
                              <p:cond delay="0"/>
                            </p:stCondLst>
                            <p:childTnLst>
                              <p:par>
                                <p:cTn id="129" presetID="38" presetClass="entr" presetSubtype="0" accel="50000" fill="hold" grpId="0" nodeType="clickEffect">
                                  <p:stCondLst>
                                    <p:cond delay="0"/>
                                  </p:stCondLst>
                                  <p:iterate type="lt">
                                    <p:tmPct val="50000"/>
                                  </p:iterate>
                                  <p:childTnLst>
                                    <p:set>
                                      <p:cBhvr>
                                        <p:cTn id="130" dur="1" fill="hold">
                                          <p:stCondLst>
                                            <p:cond delay="0"/>
                                          </p:stCondLst>
                                        </p:cTn>
                                        <p:tgtEl>
                                          <p:spTgt spid="369689"/>
                                        </p:tgtEl>
                                        <p:attrNameLst>
                                          <p:attrName>style.visibility</p:attrName>
                                        </p:attrNameLst>
                                      </p:cBhvr>
                                      <p:to>
                                        <p:strVal val="visible"/>
                                      </p:to>
                                    </p:set>
                                    <p:set>
                                      <p:cBhvr>
                                        <p:cTn id="131" dur="455" fill="hold">
                                          <p:stCondLst>
                                            <p:cond delay="0"/>
                                          </p:stCondLst>
                                        </p:cTn>
                                        <p:tgtEl>
                                          <p:spTgt spid="369689"/>
                                        </p:tgtEl>
                                        <p:attrNameLst>
                                          <p:attrName>style.rotation</p:attrName>
                                        </p:attrNameLst>
                                      </p:cBhvr>
                                      <p:to>
                                        <p:strVal val="-45.0"/>
                                      </p:to>
                                    </p:set>
                                    <p:anim calcmode="lin" valueType="num">
                                      <p:cBhvr>
                                        <p:cTn id="132" dur="455" fill="hold">
                                          <p:stCondLst>
                                            <p:cond delay="455"/>
                                          </p:stCondLst>
                                        </p:cTn>
                                        <p:tgtEl>
                                          <p:spTgt spid="369689"/>
                                        </p:tgtEl>
                                        <p:attrNameLst>
                                          <p:attrName>style.rotation</p:attrName>
                                        </p:attrNameLst>
                                      </p:cBhvr>
                                      <p:tavLst>
                                        <p:tav tm="0">
                                          <p:val>
                                            <p:fltVal val="-45"/>
                                          </p:val>
                                        </p:tav>
                                        <p:tav tm="69900">
                                          <p:val>
                                            <p:fltVal val="45"/>
                                          </p:val>
                                        </p:tav>
                                        <p:tav tm="100000">
                                          <p:val>
                                            <p:fltVal val="0"/>
                                          </p:val>
                                        </p:tav>
                                      </p:tavLst>
                                    </p:anim>
                                    <p:anim calcmode="lin" valueType="num">
                                      <p:cBhvr>
                                        <p:cTn id="133" dur="455" fill="hold">
                                          <p:stCondLst>
                                            <p:cond delay="0"/>
                                          </p:stCondLst>
                                        </p:cTn>
                                        <p:tgtEl>
                                          <p:spTgt spid="369689"/>
                                        </p:tgtEl>
                                        <p:attrNameLst>
                                          <p:attrName>ppt_y</p:attrName>
                                        </p:attrNameLst>
                                      </p:cBhvr>
                                      <p:tavLst>
                                        <p:tav tm="0">
                                          <p:val>
                                            <p:strVal val="#ppt_y-1"/>
                                          </p:val>
                                        </p:tav>
                                        <p:tav tm="100000">
                                          <p:val>
                                            <p:strVal val="#ppt_y-(0.354*#ppt_w-0.172*#ppt_h)"/>
                                          </p:val>
                                        </p:tav>
                                      </p:tavLst>
                                    </p:anim>
                                    <p:anim calcmode="lin" valueType="num">
                                      <p:cBhvr>
                                        <p:cTn id="134" dur="156" decel="50000" autoRev="1" fill="hold">
                                          <p:stCondLst>
                                            <p:cond delay="455"/>
                                          </p:stCondLst>
                                        </p:cTn>
                                        <p:tgtEl>
                                          <p:spTgt spid="369689"/>
                                        </p:tgtEl>
                                        <p:attrNameLst>
                                          <p:attrName>ppt_y</p:attrName>
                                        </p:attrNameLst>
                                      </p:cBhvr>
                                      <p:tavLst>
                                        <p:tav tm="0">
                                          <p:val>
                                            <p:strVal val="#ppt_y-(0.354*#ppt_w-0.172*#ppt_h)"/>
                                          </p:val>
                                        </p:tav>
                                        <p:tav tm="100000">
                                          <p:val>
                                            <p:strVal val="#ppt_y-(0.354*#ppt_w-0.172*#ppt_h)-#ppt_h/2"/>
                                          </p:val>
                                        </p:tav>
                                      </p:tavLst>
                                    </p:anim>
                                    <p:anim calcmode="lin" valueType="num">
                                      <p:cBhvr>
                                        <p:cTn id="135" dur="136" fill="hold">
                                          <p:stCondLst>
                                            <p:cond delay="864"/>
                                          </p:stCondLst>
                                        </p:cTn>
                                        <p:tgtEl>
                                          <p:spTgt spid="369689"/>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667" grpId="0" animBg="1"/>
      <p:bldP spid="369668" grpId="0" animBg="1"/>
      <p:bldP spid="369669" grpId="0" animBg="1"/>
      <p:bldP spid="369670" grpId="0" animBg="1"/>
      <p:bldP spid="369671" grpId="0" animBg="1"/>
      <p:bldP spid="369672" grpId="0" animBg="1"/>
      <p:bldP spid="369673" grpId="0" animBg="1"/>
      <p:bldP spid="369674" grpId="0" animBg="1"/>
      <p:bldP spid="369675" grpId="0" animBg="1"/>
      <p:bldP spid="369676" grpId="0" animBg="1"/>
      <p:bldP spid="369677" grpId="0" animBg="1"/>
      <p:bldP spid="369678" grpId="0" animBg="1"/>
      <p:bldP spid="369679" grpId="0" animBg="1"/>
      <p:bldP spid="369680" grpId="0" animBg="1"/>
      <p:bldP spid="369681" grpId="0" animBg="1"/>
      <p:bldP spid="369682" grpId="0" animBg="1"/>
      <p:bldP spid="369685" grpId="0" animBg="1"/>
      <p:bldP spid="369686" grpId="0"/>
      <p:bldP spid="369687" grpId="0"/>
      <p:bldP spid="369688" grpId="0"/>
      <p:bldP spid="369689" grpId="0"/>
      <p:bldP spid="369690" grpId="0"/>
      <p:bldP spid="369691" grpId="0"/>
      <p:bldP spid="369692" grpId="0"/>
      <p:bldP spid="369693" grpId="0"/>
    </p:bldLst>
  </p:timing>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8034" name="Rectangle 2"/>
          <p:cNvSpPr>
            <a:spLocks noGrp="1" noChangeArrowheads="1"/>
          </p:cNvSpPr>
          <p:nvPr>
            <p:ph type="title"/>
          </p:nvPr>
        </p:nvSpPr>
        <p:spPr>
          <a:xfrm>
            <a:off x="0" y="228600"/>
            <a:ext cx="9144000" cy="1676400"/>
          </a:xfrm>
          <a:effectLst>
            <a:outerShdw blurRad="63500" dist="35921" dir="2700000" algn="ctr" rotWithShape="0">
              <a:srgbClr val="000000">
                <a:alpha val="74998"/>
              </a:srgbClr>
            </a:outerShdw>
          </a:effectLst>
        </p:spPr>
        <p:txBody>
          <a:bodyPr/>
          <a:lstStyle/>
          <a:p>
            <a:pPr eaLnBrk="1" hangingPunct="1">
              <a:defRPr/>
            </a:pPr>
            <a:r>
              <a:rPr kumimoji="0" lang="en-US" sz="5400" u="sng" dirty="0">
                <a:cs typeface="SimSun" charset="0"/>
              </a:rPr>
              <a:t>Flow of Eph. 4:11-13</a:t>
            </a:r>
            <a:endParaRPr kumimoji="0" lang="en-US" b="0" dirty="0" smtClean="0">
              <a:cs typeface="SimSun" charset="0"/>
            </a:endParaRPr>
          </a:p>
        </p:txBody>
      </p:sp>
      <p:sp>
        <p:nvSpPr>
          <p:cNvPr id="428035" name="Rectangle 3"/>
          <p:cNvSpPr>
            <a:spLocks noChangeArrowheads="1"/>
          </p:cNvSpPr>
          <p:nvPr/>
        </p:nvSpPr>
        <p:spPr bwMode="auto">
          <a:xfrm>
            <a:off x="4491038" y="4271963"/>
            <a:ext cx="4652962" cy="9256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spAutoFit/>
          </a:bodyPr>
          <a:lstStyle/>
          <a:p>
            <a:pPr lvl="1" algn="ctr">
              <a:spcBef>
                <a:spcPct val="20000"/>
              </a:spcBef>
              <a:buClr>
                <a:srgbClr val="FFFF99"/>
              </a:buClr>
              <a:defRPr/>
            </a:pPr>
            <a:r>
              <a:rPr lang="en-US" altLang="zh-CN" sz="5400" b="1">
                <a:solidFill>
                  <a:srgbClr val="FFFFFF"/>
                </a:solidFill>
                <a:latin typeface="Arial" charset="0"/>
                <a:cs typeface="SimSun" charset="0"/>
              </a:rPr>
              <a:t>The Why</a:t>
            </a:r>
            <a:endParaRPr lang="en-US" sz="5400" b="1">
              <a:solidFill>
                <a:srgbClr val="FFFFFF"/>
              </a:solidFill>
              <a:latin typeface="Arial" charset="0"/>
              <a:ea typeface="SimSun" charset="0"/>
              <a:cs typeface="SimSun" charset="0"/>
            </a:endParaRPr>
          </a:p>
        </p:txBody>
      </p:sp>
      <p:sp>
        <p:nvSpPr>
          <p:cNvPr id="428036" name="Rectangle 4"/>
          <p:cNvSpPr>
            <a:spLocks noChangeArrowheads="1"/>
          </p:cNvSpPr>
          <p:nvPr/>
        </p:nvSpPr>
        <p:spPr bwMode="auto">
          <a:xfrm>
            <a:off x="4899025" y="2133601"/>
            <a:ext cx="3835400" cy="9256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spAutoFit/>
          </a:bodyPr>
          <a:lstStyle/>
          <a:p>
            <a:pPr lvl="1" algn="ctr">
              <a:spcBef>
                <a:spcPct val="20000"/>
              </a:spcBef>
              <a:buClr>
                <a:srgbClr val="FFFF99"/>
              </a:buClr>
              <a:defRPr/>
            </a:pPr>
            <a:r>
              <a:rPr lang="en-US" altLang="zh-CN" sz="5400" b="1">
                <a:solidFill>
                  <a:srgbClr val="FFFFFF"/>
                </a:solidFill>
                <a:latin typeface="Arial" charset="0"/>
                <a:cs typeface="SimSun" charset="0"/>
              </a:rPr>
              <a:t>The What</a:t>
            </a:r>
            <a:endParaRPr lang="en-US" sz="5400" b="1">
              <a:solidFill>
                <a:srgbClr val="FFFFFF"/>
              </a:solidFill>
              <a:latin typeface="Arial" charset="0"/>
              <a:ea typeface="SimSun" charset="0"/>
              <a:cs typeface="SimSun" charset="0"/>
            </a:endParaRPr>
          </a:p>
        </p:txBody>
      </p:sp>
      <p:sp>
        <p:nvSpPr>
          <p:cNvPr id="428037" name="Rectangle 5"/>
          <p:cNvSpPr>
            <a:spLocks noChangeArrowheads="1"/>
          </p:cNvSpPr>
          <p:nvPr/>
        </p:nvSpPr>
        <p:spPr bwMode="auto">
          <a:xfrm>
            <a:off x="1238250" y="2133601"/>
            <a:ext cx="2584450" cy="9256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spAutoFit/>
          </a:bodyPr>
          <a:lstStyle/>
          <a:p>
            <a:pPr algn="ctr">
              <a:defRPr/>
            </a:pPr>
            <a:r>
              <a:rPr lang="en-US" altLang="zh-CN" sz="5400" b="1">
                <a:solidFill>
                  <a:srgbClr val="FFFF43"/>
                </a:solidFill>
                <a:latin typeface="Helvetica" charset="0"/>
                <a:cs typeface="SimSun" charset="0"/>
              </a:rPr>
              <a:t>Roles</a:t>
            </a:r>
            <a:endParaRPr lang="en-US" sz="5400" b="1">
              <a:solidFill>
                <a:srgbClr val="FFFF43"/>
              </a:solidFill>
              <a:latin typeface="Helvetica" charset="0"/>
              <a:cs typeface="SimSun" charset="0"/>
            </a:endParaRPr>
          </a:p>
        </p:txBody>
      </p:sp>
      <p:sp>
        <p:nvSpPr>
          <p:cNvPr id="428038" name="Rectangle 6"/>
          <p:cNvSpPr>
            <a:spLocks noChangeArrowheads="1"/>
          </p:cNvSpPr>
          <p:nvPr/>
        </p:nvSpPr>
        <p:spPr bwMode="auto">
          <a:xfrm>
            <a:off x="609600" y="4343400"/>
            <a:ext cx="3689350" cy="9256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spAutoFit/>
          </a:bodyPr>
          <a:lstStyle/>
          <a:p>
            <a:pPr algn="ctr">
              <a:defRPr/>
            </a:pPr>
            <a:r>
              <a:rPr lang="en-US" altLang="zh-CN" sz="5400" b="1">
                <a:solidFill>
                  <a:srgbClr val="FFFF43"/>
                </a:solidFill>
                <a:latin typeface="Helvetica" charset="0"/>
                <a:cs typeface="SimSun" charset="0"/>
              </a:rPr>
              <a:t>Purpose</a:t>
            </a:r>
            <a:endParaRPr lang="en-US" sz="5400" b="1">
              <a:solidFill>
                <a:srgbClr val="FFFF43"/>
              </a:solidFill>
              <a:latin typeface="Helvetica" charset="0"/>
              <a:cs typeface="SimSun" charset="0"/>
            </a:endParaRPr>
          </a:p>
        </p:txBody>
      </p:sp>
      <p:sp>
        <p:nvSpPr>
          <p:cNvPr id="428039" name="Line 7"/>
          <p:cNvSpPr>
            <a:spLocks noChangeShapeType="1"/>
          </p:cNvSpPr>
          <p:nvPr/>
        </p:nvSpPr>
        <p:spPr bwMode="auto">
          <a:xfrm>
            <a:off x="2362200" y="2971800"/>
            <a:ext cx="0" cy="1447800"/>
          </a:xfrm>
          <a:prstGeom prst="line">
            <a:avLst/>
          </a:prstGeom>
          <a:noFill/>
          <a:ln w="76200">
            <a:solidFill>
              <a:srgbClr val="FFFF43"/>
            </a:solidFill>
            <a:round/>
            <a:headEnd/>
            <a:tailEnd type="triangle" w="med" len="med"/>
          </a:ln>
          <a:effectLst>
            <a:outerShdw blurRad="63500" dist="35921" dir="2700000" algn="ctr" rotWithShape="0">
              <a:srgbClr val="000000">
                <a:alpha val="74998"/>
              </a:srgbClr>
            </a:outerShdw>
          </a:effectLst>
          <a:extLst>
            <a:ext uri="{909E8E84-426E-40dd-AFC4-6F175D3DCCD1}">
              <a14:hiddenFill xmlns:a14="http://schemas.microsoft.com/office/drawing/2010/main">
                <a:noFill/>
              </a14:hiddenFill>
            </a:ext>
          </a:extLst>
        </p:spPr>
        <p:txBody>
          <a:bodyPr wrap="none" lIns="91427" tIns="45714" rIns="91427" bIns="45714" anchor="ctr"/>
          <a:lstStyle/>
          <a:p>
            <a:pPr eaLnBrk="0" hangingPunct="0">
              <a:defRPr/>
            </a:pPr>
            <a:endParaRPr lang="en-US">
              <a:solidFill>
                <a:srgbClr val="BBE0E3"/>
              </a:solidFill>
              <a:latin typeface="Arial" charset="0"/>
            </a:endParaRPr>
          </a:p>
        </p:txBody>
      </p:sp>
      <p:sp>
        <p:nvSpPr>
          <p:cNvPr id="428040" name="Line 8"/>
          <p:cNvSpPr>
            <a:spLocks noChangeShapeType="1"/>
          </p:cNvSpPr>
          <p:nvPr/>
        </p:nvSpPr>
        <p:spPr bwMode="auto">
          <a:xfrm>
            <a:off x="6934200" y="2971800"/>
            <a:ext cx="0" cy="1447800"/>
          </a:xfrm>
          <a:prstGeom prst="line">
            <a:avLst/>
          </a:prstGeom>
          <a:noFill/>
          <a:ln w="76200">
            <a:solidFill>
              <a:srgbClr val="FFFFFF"/>
            </a:solidFill>
            <a:round/>
            <a:headEnd/>
            <a:tailEnd type="triangle" w="med" len="med"/>
          </a:ln>
          <a:effectLst>
            <a:outerShdw blurRad="63500" dist="35921" dir="2700000" algn="ctr" rotWithShape="0">
              <a:srgbClr val="000000">
                <a:alpha val="74998"/>
              </a:srgbClr>
            </a:outerShdw>
          </a:effectLst>
          <a:extLst>
            <a:ext uri="{909E8E84-426E-40dd-AFC4-6F175D3DCCD1}">
              <a14:hiddenFill xmlns:a14="http://schemas.microsoft.com/office/drawing/2010/main">
                <a:noFill/>
              </a14:hiddenFill>
            </a:ext>
          </a:extLst>
        </p:spPr>
        <p:txBody>
          <a:bodyPr wrap="none" lIns="91427" tIns="45714" rIns="91427" bIns="45714" anchor="ctr"/>
          <a:lstStyle/>
          <a:p>
            <a:pPr eaLnBrk="0" hangingPunct="0">
              <a:defRPr/>
            </a:pPr>
            <a:endParaRPr lang="en-US">
              <a:solidFill>
                <a:srgbClr val="BBE0E3"/>
              </a:solidFill>
              <a:latin typeface="Arial"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280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428039"/>
                                        </p:tgtEl>
                                        <p:attrNameLst>
                                          <p:attrName>style.visibility</p:attrName>
                                        </p:attrNameLst>
                                      </p:cBhvr>
                                      <p:to>
                                        <p:strVal val="visible"/>
                                      </p:to>
                                    </p:set>
                                    <p:animEffect transition="in" filter="wipe(up)">
                                      <p:cBhvr>
                                        <p:cTn id="11" dur="500"/>
                                        <p:tgtEl>
                                          <p:spTgt spid="428039"/>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42803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428036"/>
                                        </p:tgtEl>
                                        <p:attrNameLst>
                                          <p:attrName>style.visibility</p:attrName>
                                        </p:attrNameLst>
                                      </p:cBhvr>
                                      <p:to>
                                        <p:strVal val="visible"/>
                                      </p:to>
                                    </p:set>
                                    <p:animEffect transition="in" filter="wipe(down)">
                                      <p:cBhvr>
                                        <p:cTn id="19" dur="580">
                                          <p:stCondLst>
                                            <p:cond delay="0"/>
                                          </p:stCondLst>
                                        </p:cTn>
                                        <p:tgtEl>
                                          <p:spTgt spid="428036"/>
                                        </p:tgtEl>
                                      </p:cBhvr>
                                    </p:animEffect>
                                    <p:anim calcmode="lin" valueType="num">
                                      <p:cBhvr>
                                        <p:cTn id="20" dur="1822" tmFilter="0,0; 0.14,0.36; 0.43,0.73; 0.71,0.91; 1.0,1.0">
                                          <p:stCondLst>
                                            <p:cond delay="0"/>
                                          </p:stCondLst>
                                        </p:cTn>
                                        <p:tgtEl>
                                          <p:spTgt spid="42803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42803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42803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42803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428036"/>
                                        </p:tgtEl>
                                        <p:attrNameLst>
                                          <p:attrName>ppt_y</p:attrName>
                                        </p:attrNameLst>
                                      </p:cBhvr>
                                      <p:tavLst>
                                        <p:tav tm="0" fmla="#ppt_y-sin(pi*$)/81">
                                          <p:val>
                                            <p:fltVal val="0"/>
                                          </p:val>
                                        </p:tav>
                                        <p:tav tm="100000">
                                          <p:val>
                                            <p:fltVal val="1"/>
                                          </p:val>
                                        </p:tav>
                                      </p:tavLst>
                                    </p:anim>
                                    <p:animScale>
                                      <p:cBhvr>
                                        <p:cTn id="25" dur="26">
                                          <p:stCondLst>
                                            <p:cond delay="650"/>
                                          </p:stCondLst>
                                        </p:cTn>
                                        <p:tgtEl>
                                          <p:spTgt spid="428036"/>
                                        </p:tgtEl>
                                      </p:cBhvr>
                                      <p:to x="100000" y="60000"/>
                                    </p:animScale>
                                    <p:animScale>
                                      <p:cBhvr>
                                        <p:cTn id="26" dur="166" decel="50000">
                                          <p:stCondLst>
                                            <p:cond delay="676"/>
                                          </p:stCondLst>
                                        </p:cTn>
                                        <p:tgtEl>
                                          <p:spTgt spid="428036"/>
                                        </p:tgtEl>
                                      </p:cBhvr>
                                      <p:to x="100000" y="100000"/>
                                    </p:animScale>
                                    <p:animScale>
                                      <p:cBhvr>
                                        <p:cTn id="27" dur="26">
                                          <p:stCondLst>
                                            <p:cond delay="1312"/>
                                          </p:stCondLst>
                                        </p:cTn>
                                        <p:tgtEl>
                                          <p:spTgt spid="428036"/>
                                        </p:tgtEl>
                                      </p:cBhvr>
                                      <p:to x="100000" y="80000"/>
                                    </p:animScale>
                                    <p:animScale>
                                      <p:cBhvr>
                                        <p:cTn id="28" dur="166" decel="50000">
                                          <p:stCondLst>
                                            <p:cond delay="1338"/>
                                          </p:stCondLst>
                                        </p:cTn>
                                        <p:tgtEl>
                                          <p:spTgt spid="428036"/>
                                        </p:tgtEl>
                                      </p:cBhvr>
                                      <p:to x="100000" y="100000"/>
                                    </p:animScale>
                                    <p:animScale>
                                      <p:cBhvr>
                                        <p:cTn id="29" dur="26">
                                          <p:stCondLst>
                                            <p:cond delay="1642"/>
                                          </p:stCondLst>
                                        </p:cTn>
                                        <p:tgtEl>
                                          <p:spTgt spid="428036"/>
                                        </p:tgtEl>
                                      </p:cBhvr>
                                      <p:to x="100000" y="90000"/>
                                    </p:animScale>
                                    <p:animScale>
                                      <p:cBhvr>
                                        <p:cTn id="30" dur="166" decel="50000">
                                          <p:stCondLst>
                                            <p:cond delay="1668"/>
                                          </p:stCondLst>
                                        </p:cTn>
                                        <p:tgtEl>
                                          <p:spTgt spid="428036"/>
                                        </p:tgtEl>
                                      </p:cBhvr>
                                      <p:to x="100000" y="100000"/>
                                    </p:animScale>
                                    <p:animScale>
                                      <p:cBhvr>
                                        <p:cTn id="31" dur="26">
                                          <p:stCondLst>
                                            <p:cond delay="1808"/>
                                          </p:stCondLst>
                                        </p:cTn>
                                        <p:tgtEl>
                                          <p:spTgt spid="428036"/>
                                        </p:tgtEl>
                                      </p:cBhvr>
                                      <p:to x="100000" y="95000"/>
                                    </p:animScale>
                                    <p:animScale>
                                      <p:cBhvr>
                                        <p:cTn id="32" dur="166" decel="50000">
                                          <p:stCondLst>
                                            <p:cond delay="1834"/>
                                          </p:stCondLst>
                                        </p:cTn>
                                        <p:tgtEl>
                                          <p:spTgt spid="428036"/>
                                        </p:tgtEl>
                                      </p:cBhvr>
                                      <p:to x="100000" y="100000"/>
                                    </p:animScale>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428040"/>
                                        </p:tgtEl>
                                        <p:attrNameLst>
                                          <p:attrName>style.visibility</p:attrName>
                                        </p:attrNameLst>
                                      </p:cBhvr>
                                      <p:to>
                                        <p:strVal val="visible"/>
                                      </p:to>
                                    </p:set>
                                    <p:animEffect transition="in" filter="wipe(up)">
                                      <p:cBhvr>
                                        <p:cTn id="37" dur="500"/>
                                        <p:tgtEl>
                                          <p:spTgt spid="428040"/>
                                        </p:tgtEl>
                                      </p:cBhvr>
                                    </p:animEffect>
                                  </p:childTnLst>
                                </p:cTn>
                              </p:par>
                            </p:childTnLst>
                          </p:cTn>
                        </p:par>
                        <p:par>
                          <p:cTn id="38" fill="hold" nodeType="afterGroup">
                            <p:stCondLst>
                              <p:cond delay="500"/>
                            </p:stCondLst>
                            <p:childTnLst>
                              <p:par>
                                <p:cTn id="39" presetID="26" presetClass="entr" presetSubtype="0" fill="hold" grpId="0" nodeType="afterEffect">
                                  <p:stCondLst>
                                    <p:cond delay="0"/>
                                  </p:stCondLst>
                                  <p:childTnLst>
                                    <p:set>
                                      <p:cBhvr>
                                        <p:cTn id="40" dur="1" fill="hold">
                                          <p:stCondLst>
                                            <p:cond delay="0"/>
                                          </p:stCondLst>
                                        </p:cTn>
                                        <p:tgtEl>
                                          <p:spTgt spid="428035"/>
                                        </p:tgtEl>
                                        <p:attrNameLst>
                                          <p:attrName>style.visibility</p:attrName>
                                        </p:attrNameLst>
                                      </p:cBhvr>
                                      <p:to>
                                        <p:strVal val="visible"/>
                                      </p:to>
                                    </p:set>
                                    <p:animEffect transition="in" filter="wipe(down)">
                                      <p:cBhvr>
                                        <p:cTn id="41" dur="580">
                                          <p:stCondLst>
                                            <p:cond delay="0"/>
                                          </p:stCondLst>
                                        </p:cTn>
                                        <p:tgtEl>
                                          <p:spTgt spid="428035"/>
                                        </p:tgtEl>
                                      </p:cBhvr>
                                    </p:animEffect>
                                    <p:anim calcmode="lin" valueType="num">
                                      <p:cBhvr>
                                        <p:cTn id="42" dur="1822" tmFilter="0,0; 0.14,0.36; 0.43,0.73; 0.71,0.91; 1.0,1.0">
                                          <p:stCondLst>
                                            <p:cond delay="0"/>
                                          </p:stCondLst>
                                        </p:cTn>
                                        <p:tgtEl>
                                          <p:spTgt spid="428035"/>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428035"/>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428035"/>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428035"/>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428035"/>
                                        </p:tgtEl>
                                        <p:attrNameLst>
                                          <p:attrName>ppt_y</p:attrName>
                                        </p:attrNameLst>
                                      </p:cBhvr>
                                      <p:tavLst>
                                        <p:tav tm="0" fmla="#ppt_y-sin(pi*$)/81">
                                          <p:val>
                                            <p:fltVal val="0"/>
                                          </p:val>
                                        </p:tav>
                                        <p:tav tm="100000">
                                          <p:val>
                                            <p:fltVal val="1"/>
                                          </p:val>
                                        </p:tav>
                                      </p:tavLst>
                                    </p:anim>
                                    <p:animScale>
                                      <p:cBhvr>
                                        <p:cTn id="47" dur="26">
                                          <p:stCondLst>
                                            <p:cond delay="650"/>
                                          </p:stCondLst>
                                        </p:cTn>
                                        <p:tgtEl>
                                          <p:spTgt spid="428035"/>
                                        </p:tgtEl>
                                      </p:cBhvr>
                                      <p:to x="100000" y="60000"/>
                                    </p:animScale>
                                    <p:animScale>
                                      <p:cBhvr>
                                        <p:cTn id="48" dur="166" decel="50000">
                                          <p:stCondLst>
                                            <p:cond delay="676"/>
                                          </p:stCondLst>
                                        </p:cTn>
                                        <p:tgtEl>
                                          <p:spTgt spid="428035"/>
                                        </p:tgtEl>
                                      </p:cBhvr>
                                      <p:to x="100000" y="100000"/>
                                    </p:animScale>
                                    <p:animScale>
                                      <p:cBhvr>
                                        <p:cTn id="49" dur="26">
                                          <p:stCondLst>
                                            <p:cond delay="1312"/>
                                          </p:stCondLst>
                                        </p:cTn>
                                        <p:tgtEl>
                                          <p:spTgt spid="428035"/>
                                        </p:tgtEl>
                                      </p:cBhvr>
                                      <p:to x="100000" y="80000"/>
                                    </p:animScale>
                                    <p:animScale>
                                      <p:cBhvr>
                                        <p:cTn id="50" dur="166" decel="50000">
                                          <p:stCondLst>
                                            <p:cond delay="1338"/>
                                          </p:stCondLst>
                                        </p:cTn>
                                        <p:tgtEl>
                                          <p:spTgt spid="428035"/>
                                        </p:tgtEl>
                                      </p:cBhvr>
                                      <p:to x="100000" y="100000"/>
                                    </p:animScale>
                                    <p:animScale>
                                      <p:cBhvr>
                                        <p:cTn id="51" dur="26">
                                          <p:stCondLst>
                                            <p:cond delay="1642"/>
                                          </p:stCondLst>
                                        </p:cTn>
                                        <p:tgtEl>
                                          <p:spTgt spid="428035"/>
                                        </p:tgtEl>
                                      </p:cBhvr>
                                      <p:to x="100000" y="90000"/>
                                    </p:animScale>
                                    <p:animScale>
                                      <p:cBhvr>
                                        <p:cTn id="52" dur="166" decel="50000">
                                          <p:stCondLst>
                                            <p:cond delay="1668"/>
                                          </p:stCondLst>
                                        </p:cTn>
                                        <p:tgtEl>
                                          <p:spTgt spid="428035"/>
                                        </p:tgtEl>
                                      </p:cBhvr>
                                      <p:to x="100000" y="100000"/>
                                    </p:animScale>
                                    <p:animScale>
                                      <p:cBhvr>
                                        <p:cTn id="53" dur="26">
                                          <p:stCondLst>
                                            <p:cond delay="1808"/>
                                          </p:stCondLst>
                                        </p:cTn>
                                        <p:tgtEl>
                                          <p:spTgt spid="428035"/>
                                        </p:tgtEl>
                                      </p:cBhvr>
                                      <p:to x="100000" y="95000"/>
                                    </p:animScale>
                                    <p:animScale>
                                      <p:cBhvr>
                                        <p:cTn id="54" dur="166" decel="50000">
                                          <p:stCondLst>
                                            <p:cond delay="1834"/>
                                          </p:stCondLst>
                                        </p:cTn>
                                        <p:tgtEl>
                                          <p:spTgt spid="42803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035" grpId="0"/>
      <p:bldP spid="428036" grpId="0"/>
      <p:bldP spid="428037" grpId="0"/>
      <p:bldP spid="428038" grpId="0"/>
    </p:bldLst>
  </p:timing>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3026" name="Rectangle 2"/>
          <p:cNvSpPr>
            <a:spLocks noGrp="1" noChangeArrowheads="1"/>
          </p:cNvSpPr>
          <p:nvPr>
            <p:ph type="title"/>
          </p:nvPr>
        </p:nvSpPr>
        <p:spPr>
          <a:xfrm>
            <a:off x="4838700" y="1524000"/>
            <a:ext cx="4114800" cy="5334000"/>
          </a:xfrm>
          <a:gradFill rotWithShape="0">
            <a:gsLst>
              <a:gs pos="0">
                <a:srgbClr val="800080"/>
              </a:gs>
              <a:gs pos="100000">
                <a:srgbClr val="800080">
                  <a:gamma/>
                  <a:shade val="52941"/>
                  <a:invGamma/>
                </a:srgbClr>
              </a:gs>
            </a:gsLst>
            <a:path path="shape">
              <a:fillToRect l="50000" t="50000" r="50000" b="50000"/>
            </a:path>
          </a:gradFill>
        </p:spPr>
        <p:txBody>
          <a:bodyPr/>
          <a:lstStyle/>
          <a:p>
            <a:pPr eaLnBrk="1" hangingPunct="1">
              <a:defRPr/>
            </a:pPr>
            <a:r>
              <a:rPr lang="en-US" b="1" dirty="0" smtClean="0">
                <a:latin typeface="Arial"/>
                <a:cs typeface="Arial"/>
              </a:rPr>
              <a:t>Your being equipped will make the church </a:t>
            </a:r>
            <a:r>
              <a:rPr lang="en-US" b="1" dirty="0" smtClean="0">
                <a:solidFill>
                  <a:schemeClr val="tx1"/>
                </a:solidFill>
                <a:latin typeface="Arial"/>
                <a:cs typeface="Arial"/>
              </a:rPr>
              <a:t>like</a:t>
            </a:r>
            <a:r>
              <a:rPr lang="en-US" b="1" dirty="0" smtClean="0">
                <a:solidFill>
                  <a:srgbClr val="FFFF43"/>
                </a:solidFill>
                <a:latin typeface="Arial"/>
                <a:cs typeface="Arial"/>
              </a:rPr>
              <a:t> Christ</a:t>
            </a:r>
            <a:r>
              <a:rPr lang="en-US" b="1" dirty="0" smtClean="0">
                <a:latin typeface="Arial"/>
                <a:cs typeface="Arial"/>
              </a:rPr>
              <a:t> </a:t>
            </a:r>
            <a:br>
              <a:rPr lang="en-US" b="1" dirty="0" smtClean="0">
                <a:latin typeface="Arial"/>
                <a:cs typeface="Arial"/>
              </a:rPr>
            </a:br>
            <a:r>
              <a:rPr lang="en-US" b="1" dirty="0" smtClean="0">
                <a:latin typeface="Arial"/>
                <a:cs typeface="Arial"/>
              </a:rPr>
              <a:t>(12b-13)</a:t>
            </a:r>
            <a:endParaRPr lang="en-US" sz="2800" dirty="0">
              <a:latin typeface="Arial"/>
              <a:cs typeface="Arial"/>
            </a:endParaRPr>
          </a:p>
        </p:txBody>
      </p:sp>
      <p:sp>
        <p:nvSpPr>
          <p:cNvPr id="513031" name="Rectangle 7"/>
          <p:cNvSpPr>
            <a:spLocks noChangeArrowheads="1"/>
          </p:cNvSpPr>
          <p:nvPr/>
        </p:nvSpPr>
        <p:spPr bwMode="auto">
          <a:xfrm>
            <a:off x="76200" y="1524000"/>
            <a:ext cx="4419600" cy="5334000"/>
          </a:xfrm>
          <a:prstGeom prst="rect">
            <a:avLst/>
          </a:prstGeom>
          <a:gradFill rotWithShape="0">
            <a:gsLst>
              <a:gs pos="0">
                <a:srgbClr val="146225"/>
              </a:gs>
              <a:gs pos="100000">
                <a:srgbClr val="146225">
                  <a:gamma/>
                  <a:shade val="52941"/>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nchor="ctr"/>
          <a:lstStyle/>
          <a:p>
            <a:pPr algn="ctr">
              <a:defRPr/>
            </a:pPr>
            <a:r>
              <a:rPr lang="en-US" sz="4400" b="1" dirty="0">
                <a:solidFill>
                  <a:srgbClr val="FFFFCC"/>
                </a:solidFill>
                <a:effectLst>
                  <a:outerShdw blurRad="38100" dist="38100" dir="2700000" algn="tl">
                    <a:srgbClr val="000000"/>
                  </a:outerShdw>
                </a:effectLst>
                <a:latin typeface="Arial"/>
                <a:cs typeface="Arial"/>
              </a:rPr>
              <a:t>Christ called pastor-teachers to </a:t>
            </a:r>
            <a:r>
              <a:rPr lang="en-US" sz="4400" b="1" dirty="0">
                <a:solidFill>
                  <a:srgbClr val="FFFF43"/>
                </a:solidFill>
                <a:effectLst>
                  <a:outerShdw blurRad="38100" dist="38100" dir="2700000" algn="tl">
                    <a:srgbClr val="000000"/>
                  </a:outerShdw>
                </a:effectLst>
                <a:latin typeface="Arial"/>
                <a:cs typeface="Arial"/>
              </a:rPr>
              <a:t>equip</a:t>
            </a:r>
            <a:r>
              <a:rPr lang="en-US" sz="4400" b="1" dirty="0">
                <a:solidFill>
                  <a:srgbClr val="FFFFCC"/>
                </a:solidFill>
                <a:effectLst>
                  <a:outerShdw blurRad="38100" dist="38100" dir="2700000" algn="tl">
                    <a:srgbClr val="000000"/>
                  </a:outerShdw>
                </a:effectLst>
                <a:latin typeface="Arial"/>
                <a:cs typeface="Arial"/>
              </a:rPr>
              <a:t> you for your ministries</a:t>
            </a:r>
            <a:br>
              <a:rPr lang="en-US" sz="4400" b="1" dirty="0">
                <a:solidFill>
                  <a:srgbClr val="FFFFCC"/>
                </a:solidFill>
                <a:effectLst>
                  <a:outerShdw blurRad="38100" dist="38100" dir="2700000" algn="tl">
                    <a:srgbClr val="000000"/>
                  </a:outerShdw>
                </a:effectLst>
                <a:latin typeface="Arial"/>
                <a:cs typeface="Arial"/>
              </a:rPr>
            </a:br>
            <a:r>
              <a:rPr lang="en-US" sz="4400" b="1" dirty="0">
                <a:solidFill>
                  <a:srgbClr val="FFFFCC"/>
                </a:solidFill>
                <a:effectLst>
                  <a:outerShdw blurRad="38100" dist="38100" dir="2700000" algn="tl">
                    <a:srgbClr val="000000"/>
                  </a:outerShdw>
                </a:effectLst>
                <a:latin typeface="Arial"/>
                <a:cs typeface="Arial"/>
              </a:rPr>
              <a:t>(11-12a)</a:t>
            </a:r>
          </a:p>
        </p:txBody>
      </p:sp>
      <p:sp>
        <p:nvSpPr>
          <p:cNvPr id="513033" name="WordArt 9"/>
          <p:cNvSpPr>
            <a:spLocks noChangeArrowheads="1" noChangeShapeType="1" noTextEdit="1"/>
          </p:cNvSpPr>
          <p:nvPr/>
        </p:nvSpPr>
        <p:spPr bwMode="auto">
          <a:xfrm>
            <a:off x="0" y="58738"/>
            <a:ext cx="2590800" cy="1465262"/>
          </a:xfrm>
          <a:prstGeom prst="rect">
            <a:avLst/>
          </a:prstGeom>
        </p:spPr>
        <p:txBody>
          <a:bodyPr wrap="none" lIns="91427" tIns="45714" rIns="91427" bIns="45714" fromWordArt="1">
            <a:prstTxWarp prst="textCascadeUp">
              <a:avLst>
                <a:gd name="adj" fmla="val 44444"/>
              </a:avLst>
            </a:prstTxWarp>
            <a:scene3d>
              <a:camera prst="legacyPerspectiveFront">
                <a:rot lat="20519964"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The What</a:t>
            </a:r>
          </a:p>
        </p:txBody>
      </p:sp>
      <p:sp>
        <p:nvSpPr>
          <p:cNvPr id="513034" name="WordArt 10"/>
          <p:cNvSpPr>
            <a:spLocks noChangeArrowheads="1" noChangeShapeType="1" noTextEdit="1"/>
          </p:cNvSpPr>
          <p:nvPr/>
        </p:nvSpPr>
        <p:spPr bwMode="auto">
          <a:xfrm>
            <a:off x="4495800" y="3"/>
            <a:ext cx="2590800" cy="1465263"/>
          </a:xfrm>
          <a:prstGeom prst="rect">
            <a:avLst/>
          </a:prstGeom>
        </p:spPr>
        <p:txBody>
          <a:bodyPr wrap="none" lIns="91427" tIns="45714" rIns="91427" bIns="45714" fromWordArt="1">
            <a:prstTxWarp prst="textCascadeUp">
              <a:avLst>
                <a:gd name="adj" fmla="val 44444"/>
              </a:avLst>
            </a:prstTxWarp>
            <a:scene3d>
              <a:camera prst="legacyPerspectiveFront">
                <a:rot lat="20519964"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The Why</a:t>
            </a:r>
          </a:p>
        </p:txBody>
      </p:sp>
      <p:sp>
        <p:nvSpPr>
          <p:cNvPr id="513035" name="Rectangle 11"/>
          <p:cNvSpPr>
            <a:spLocks noChangeArrowheads="1"/>
          </p:cNvSpPr>
          <p:nvPr/>
        </p:nvSpPr>
        <p:spPr bwMode="auto">
          <a:xfrm>
            <a:off x="4953000" y="990600"/>
            <a:ext cx="3886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nchor="ctr"/>
          <a:lstStyle/>
          <a:p>
            <a:pPr algn="r">
              <a:defRPr/>
            </a:pPr>
            <a:r>
              <a:rPr lang="en-US" sz="3600" b="1">
                <a:solidFill>
                  <a:srgbClr val="FFFFCC"/>
                </a:solidFill>
                <a:effectLst>
                  <a:outerShdw blurRad="38100" dist="38100" dir="2700000" algn="tl">
                    <a:srgbClr val="000000"/>
                  </a:outerShdw>
                </a:effectLst>
                <a:latin typeface="Tahoma" charset="0"/>
              </a:rPr>
              <a:t>Main Point #2</a:t>
            </a:r>
            <a:endParaRPr lang="en-US" sz="3600">
              <a:solidFill>
                <a:srgbClr val="FFFFCC"/>
              </a:solidFill>
              <a:effectLst>
                <a:outerShdw blurRad="38100" dist="38100" dir="2700000" algn="tl">
                  <a:srgbClr val="000000"/>
                </a:outerShdw>
              </a:effectLst>
              <a:latin typeface="Tahoma" charset="0"/>
            </a:endParaRPr>
          </a:p>
        </p:txBody>
      </p:sp>
      <p:sp>
        <p:nvSpPr>
          <p:cNvPr id="513036" name="Rectangle 12"/>
          <p:cNvSpPr>
            <a:spLocks noChangeArrowheads="1"/>
          </p:cNvSpPr>
          <p:nvPr/>
        </p:nvSpPr>
        <p:spPr bwMode="auto">
          <a:xfrm>
            <a:off x="228600" y="990600"/>
            <a:ext cx="4114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nchor="ctr"/>
          <a:lstStyle/>
          <a:p>
            <a:pPr algn="ctr">
              <a:defRPr/>
            </a:pPr>
            <a:r>
              <a:rPr lang="en-US" sz="3600" b="1">
                <a:solidFill>
                  <a:srgbClr val="FFFFCC"/>
                </a:solidFill>
                <a:effectLst>
                  <a:outerShdw blurRad="38100" dist="38100" dir="2700000" algn="tl">
                    <a:srgbClr val="000000"/>
                  </a:outerShdw>
                </a:effectLst>
                <a:latin typeface="Tahoma" charset="0"/>
              </a:rPr>
              <a:t>Main Point #1</a:t>
            </a:r>
            <a:endParaRPr lang="en-US" sz="3600">
              <a:solidFill>
                <a:srgbClr val="FFFFCC"/>
              </a:solidFill>
              <a:effectLst>
                <a:outerShdw blurRad="38100" dist="38100" dir="2700000" algn="tl">
                  <a:srgbClr val="000000"/>
                </a:outerShdw>
              </a:effectLst>
              <a:latin typeface="Tahoma"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13033"/>
                                        </p:tgtEl>
                                        <p:attrNameLst>
                                          <p:attrName>style.visibility</p:attrName>
                                        </p:attrNameLst>
                                      </p:cBhvr>
                                      <p:to>
                                        <p:strVal val="visible"/>
                                      </p:to>
                                    </p:set>
                                    <p:animEffect transition="in" filter="blinds(horizontal)">
                                      <p:cBhvr>
                                        <p:cTn id="7" dur="500"/>
                                        <p:tgtEl>
                                          <p:spTgt spid="51303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13036"/>
                                        </p:tgtEl>
                                        <p:attrNameLst>
                                          <p:attrName>style.visibility</p:attrName>
                                        </p:attrNameLst>
                                      </p:cBhvr>
                                      <p:to>
                                        <p:strVal val="visible"/>
                                      </p:to>
                                    </p:set>
                                    <p:animEffect transition="in" filter="dissolve">
                                      <p:cBhvr>
                                        <p:cTn id="11" dur="500"/>
                                        <p:tgtEl>
                                          <p:spTgt spid="513036"/>
                                        </p:tgtEl>
                                      </p:cBhvr>
                                    </p:animEffect>
                                  </p:childTnLst>
                                </p:cTn>
                              </p:par>
                            </p:childTnLst>
                          </p:cTn>
                        </p:par>
                        <p:par>
                          <p:cTn id="12" fill="hold" nodeType="afterGroup">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513031"/>
                                        </p:tgtEl>
                                        <p:attrNameLst>
                                          <p:attrName>style.visibility</p:attrName>
                                        </p:attrNameLst>
                                      </p:cBhvr>
                                      <p:to>
                                        <p:strVal val="visible"/>
                                      </p:to>
                                    </p:set>
                                    <p:animEffect transition="in" filter="blinds(horizontal)">
                                      <p:cBhvr>
                                        <p:cTn id="15" dur="500"/>
                                        <p:tgtEl>
                                          <p:spTgt spid="51303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13034"/>
                                        </p:tgtEl>
                                        <p:attrNameLst>
                                          <p:attrName>style.visibility</p:attrName>
                                        </p:attrNameLst>
                                      </p:cBhvr>
                                      <p:to>
                                        <p:strVal val="visible"/>
                                      </p:to>
                                    </p:set>
                                    <p:animEffect transition="in" filter="blinds(horizontal)">
                                      <p:cBhvr>
                                        <p:cTn id="20" dur="500"/>
                                        <p:tgtEl>
                                          <p:spTgt spid="513034"/>
                                        </p:tgtEl>
                                      </p:cBhvr>
                                    </p:animEffect>
                                  </p:childTnLst>
                                </p:cTn>
                              </p:par>
                            </p:childTnLst>
                          </p:cTn>
                        </p:par>
                        <p:par>
                          <p:cTn id="21" fill="hold" nodeType="afterGroup">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513035"/>
                                        </p:tgtEl>
                                        <p:attrNameLst>
                                          <p:attrName>style.visibility</p:attrName>
                                        </p:attrNameLst>
                                      </p:cBhvr>
                                      <p:to>
                                        <p:strVal val="visible"/>
                                      </p:to>
                                    </p:set>
                                    <p:animEffect transition="in" filter="dissolve">
                                      <p:cBhvr>
                                        <p:cTn id="24" dur="500"/>
                                        <p:tgtEl>
                                          <p:spTgt spid="513035"/>
                                        </p:tgtEl>
                                      </p:cBhvr>
                                    </p:animEffect>
                                  </p:childTnLst>
                                </p:cTn>
                              </p:par>
                            </p:childTnLst>
                          </p:cTn>
                        </p:par>
                        <p:par>
                          <p:cTn id="25" fill="hold" nodeType="afterGroup">
                            <p:stCondLst>
                              <p:cond delay="1000"/>
                            </p:stCondLst>
                            <p:childTnLst>
                              <p:par>
                                <p:cTn id="26" presetID="3" presetClass="entr" presetSubtype="10" fill="hold" grpId="0" nodeType="afterEffect">
                                  <p:stCondLst>
                                    <p:cond delay="0"/>
                                  </p:stCondLst>
                                  <p:childTnLst>
                                    <p:set>
                                      <p:cBhvr>
                                        <p:cTn id="27" dur="1" fill="hold">
                                          <p:stCondLst>
                                            <p:cond delay="0"/>
                                          </p:stCondLst>
                                        </p:cTn>
                                        <p:tgtEl>
                                          <p:spTgt spid="513026"/>
                                        </p:tgtEl>
                                        <p:attrNameLst>
                                          <p:attrName>style.visibility</p:attrName>
                                        </p:attrNameLst>
                                      </p:cBhvr>
                                      <p:to>
                                        <p:strVal val="visible"/>
                                      </p:to>
                                    </p:set>
                                    <p:animEffect transition="in" filter="blinds(horizontal)">
                                      <p:cBhvr>
                                        <p:cTn id="28" dur="500"/>
                                        <p:tgtEl>
                                          <p:spTgt spid="513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26" grpId="0" animBg="1"/>
      <p:bldP spid="513031" grpId="0" animBg="1"/>
      <p:bldP spid="513033" grpId="0" animBg="1"/>
      <p:bldP spid="513034" grpId="0" animBg="1"/>
      <p:bldP spid="513035" grpId="0"/>
      <p:bldP spid="513036" grpId="0"/>
    </p:bldLst>
  </p:timing>
</p:sld>
</file>

<file path=ppt/slides/slide154.xml><?xml version="1.0" encoding="utf-8"?>
<p:sld xmlns:a="http://schemas.openxmlformats.org/drawingml/2006/main" xmlns:r="http://schemas.openxmlformats.org/officeDocument/2006/relationships" xmlns:p="http://schemas.openxmlformats.org/presentationml/2006/main" showMasterPhAnim="0" show="0">
  <p:cSld>
    <p:bg>
      <p:bgPr>
        <a:gradFill rotWithShape="0">
          <a:gsLst>
            <a:gs pos="0">
              <a:srgbClr val="156B13"/>
            </a:gs>
            <a:gs pos="25000">
              <a:srgbClr val="9CB86E"/>
            </a:gs>
            <a:gs pos="50000">
              <a:srgbClr val="DDEBCF"/>
            </a:gs>
            <a:gs pos="75000">
              <a:srgbClr val="9CB86E"/>
            </a:gs>
            <a:gs pos="100000">
              <a:srgbClr val="156B13"/>
            </a:gs>
          </a:gsLst>
          <a:lin ang="2700000" scaled="1"/>
        </a:gradFill>
        <a:effectLst/>
      </p:bgPr>
    </p:bg>
    <p:spTree>
      <p:nvGrpSpPr>
        <p:cNvPr id="1" name=""/>
        <p:cNvGrpSpPr/>
        <p:nvPr/>
      </p:nvGrpSpPr>
      <p:grpSpPr>
        <a:xfrm>
          <a:off x="0" y="0"/>
          <a:ext cx="0" cy="0"/>
          <a:chOff x="0" y="0"/>
          <a:chExt cx="0" cy="0"/>
        </a:xfrm>
      </p:grpSpPr>
      <p:pic>
        <p:nvPicPr>
          <p:cNvPr id="483330" name="Picture 2"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79914" y="0"/>
            <a:ext cx="47640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3331" name="AutoShape 3"/>
          <p:cNvSpPr>
            <a:spLocks noChangeArrowheads="1"/>
          </p:cNvSpPr>
          <p:nvPr/>
        </p:nvSpPr>
        <p:spPr bwMode="auto">
          <a:xfrm>
            <a:off x="0" y="1600201"/>
            <a:ext cx="5867400" cy="4876800"/>
          </a:xfrm>
          <a:prstGeom prst="rightArrowCallout">
            <a:avLst>
              <a:gd name="adj1" fmla="val 49093"/>
              <a:gd name="adj2" fmla="val 25000"/>
              <a:gd name="adj3" fmla="val 16136"/>
              <a:gd name="adj4" fmla="val 8154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483332" name="Rectangle 4"/>
          <p:cNvSpPr>
            <a:spLocks noGrp="1" noChangeArrowheads="1"/>
          </p:cNvSpPr>
          <p:nvPr>
            <p:ph type="title"/>
          </p:nvPr>
        </p:nvSpPr>
        <p:spPr>
          <a:xfrm>
            <a:off x="304800" y="2971800"/>
            <a:ext cx="5715000" cy="990600"/>
          </a:xfrm>
        </p:spPr>
        <p:txBody>
          <a:bodyPr/>
          <a:lstStyle/>
          <a:p>
            <a:pPr algn="l" eaLnBrk="1" hangingPunct="1">
              <a:defRPr/>
            </a:pPr>
            <a:r>
              <a:rPr lang="en-US" sz="4000" b="1">
                <a:solidFill>
                  <a:schemeClr val="accent2"/>
                </a:solidFill>
              </a:rPr>
              <a:t>Encourages</a:t>
            </a:r>
            <a:r>
              <a:rPr lang="en-US" sz="4000" b="1">
                <a:solidFill>
                  <a:srgbClr val="CC3300"/>
                </a:solidFill>
              </a:rPr>
              <a:t> us (12b)</a:t>
            </a:r>
            <a:endParaRPr lang="en-US" smtClean="0">
              <a:solidFill>
                <a:srgbClr val="CC6600"/>
              </a:solidFill>
              <a:effectLst>
                <a:outerShdw blurRad="38100" dist="38100" dir="2700000" algn="tl">
                  <a:srgbClr val="000000"/>
                </a:outerShdw>
              </a:effectLst>
            </a:endParaRPr>
          </a:p>
        </p:txBody>
      </p:sp>
      <p:sp>
        <p:nvSpPr>
          <p:cNvPr id="483334" name="WordArt 6"/>
          <p:cNvSpPr>
            <a:spLocks noChangeArrowheads="1" noChangeShapeType="1" noTextEdit="1"/>
          </p:cNvSpPr>
          <p:nvPr/>
        </p:nvSpPr>
        <p:spPr bwMode="auto">
          <a:xfrm>
            <a:off x="152400" y="228600"/>
            <a:ext cx="5562600" cy="2819400"/>
          </a:xfrm>
          <a:prstGeom prst="rect">
            <a:avLst/>
          </a:prstGeom>
        </p:spPr>
        <p:txBody>
          <a:bodyPr wrap="none" lIns="91427" tIns="45714" rIns="91427" bIns="45714"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Results of Equipping</a:t>
            </a:r>
          </a:p>
        </p:txBody>
      </p:sp>
      <p:sp>
        <p:nvSpPr>
          <p:cNvPr id="483337" name="Rectangle 9"/>
          <p:cNvSpPr>
            <a:spLocks noChangeArrowheads="1"/>
          </p:cNvSpPr>
          <p:nvPr/>
        </p:nvSpPr>
        <p:spPr bwMode="auto">
          <a:xfrm>
            <a:off x="5257800" y="3352800"/>
            <a:ext cx="30480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nchor="ctr"/>
          <a:lstStyle/>
          <a:p>
            <a:pPr algn="ctr">
              <a:defRPr/>
            </a:pPr>
            <a:r>
              <a:rPr lang="en-US" sz="3600" b="1">
                <a:solidFill>
                  <a:srgbClr val="6601FF"/>
                </a:solidFill>
                <a:latin typeface="Arial" charset="0"/>
                <a:cs typeface="Arial" charset="0"/>
              </a:rPr>
              <a:t>Christ-likeness</a:t>
            </a:r>
            <a:br>
              <a:rPr lang="en-US" sz="3600" b="1">
                <a:solidFill>
                  <a:srgbClr val="6601FF"/>
                </a:solidFill>
                <a:latin typeface="Arial" charset="0"/>
                <a:cs typeface="Arial" charset="0"/>
              </a:rPr>
            </a:br>
            <a:r>
              <a:rPr lang="en-US" sz="3600" b="1">
                <a:solidFill>
                  <a:srgbClr val="6601FF"/>
                </a:solidFill>
                <a:latin typeface="Arial" charset="0"/>
                <a:cs typeface="Arial" charset="0"/>
              </a:rPr>
              <a:t>(13c)</a:t>
            </a:r>
            <a:endParaRPr lang="en-US" sz="4000">
              <a:solidFill>
                <a:srgbClr val="6601FF"/>
              </a:solidFill>
              <a:effectLst>
                <a:outerShdw blurRad="38100" dist="38100" dir="2700000" algn="tl">
                  <a:srgbClr val="000000"/>
                </a:outerShdw>
              </a:effectLst>
              <a:latin typeface="Arial" charset="0"/>
              <a:cs typeface="Arial"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83334"/>
                                        </p:tgtEl>
                                        <p:attrNameLst>
                                          <p:attrName>style.visibility</p:attrName>
                                        </p:attrNameLst>
                                      </p:cBhvr>
                                      <p:to>
                                        <p:strVal val="visible"/>
                                      </p:to>
                                    </p:set>
                                    <p:animEffect transition="in" filter="fade">
                                      <p:cBhvr>
                                        <p:cTn id="7" dur="1000"/>
                                        <p:tgtEl>
                                          <p:spTgt spid="483334"/>
                                        </p:tgtEl>
                                      </p:cBhvr>
                                    </p:animEffect>
                                    <p:anim calcmode="lin" valueType="num">
                                      <p:cBhvr>
                                        <p:cTn id="8" dur="1000" fill="hold"/>
                                        <p:tgtEl>
                                          <p:spTgt spid="483334"/>
                                        </p:tgtEl>
                                        <p:attrNameLst>
                                          <p:attrName>ppt_x</p:attrName>
                                        </p:attrNameLst>
                                      </p:cBhvr>
                                      <p:tavLst>
                                        <p:tav tm="0">
                                          <p:val>
                                            <p:strVal val="#ppt_x"/>
                                          </p:val>
                                        </p:tav>
                                        <p:tav tm="100000">
                                          <p:val>
                                            <p:strVal val="#ppt_x"/>
                                          </p:val>
                                        </p:tav>
                                      </p:tavLst>
                                    </p:anim>
                                    <p:anim calcmode="lin" valueType="num">
                                      <p:cBhvr>
                                        <p:cTn id="9" dur="900" decel="100000" fill="hold"/>
                                        <p:tgtEl>
                                          <p:spTgt spid="48333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83334"/>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483331"/>
                                        </p:tgtEl>
                                        <p:attrNameLst>
                                          <p:attrName>style.visibility</p:attrName>
                                        </p:attrNameLst>
                                      </p:cBhvr>
                                      <p:to>
                                        <p:strVal val="visible"/>
                                      </p:to>
                                    </p:set>
                                    <p:animEffect transition="in" filter="wipe(left)">
                                      <p:cBhvr>
                                        <p:cTn id="14" dur="500"/>
                                        <p:tgtEl>
                                          <p:spTgt spid="483331"/>
                                        </p:tgtEl>
                                      </p:cBhvr>
                                    </p:animEffect>
                                  </p:childTnLst>
                                </p:cTn>
                              </p:par>
                            </p:childTnLst>
                          </p:cTn>
                        </p:par>
                        <p:par>
                          <p:cTn id="15" fill="hold" nodeType="afterGroup">
                            <p:stCondLst>
                              <p:cond delay="1500"/>
                            </p:stCondLst>
                            <p:childTnLst>
                              <p:par>
                                <p:cTn id="16" presetID="9" presetClass="entr" presetSubtype="0" fill="hold" nodeType="afterEffect">
                                  <p:stCondLst>
                                    <p:cond delay="0"/>
                                  </p:stCondLst>
                                  <p:childTnLst>
                                    <p:set>
                                      <p:cBhvr>
                                        <p:cTn id="17" dur="1" fill="hold">
                                          <p:stCondLst>
                                            <p:cond delay="0"/>
                                          </p:stCondLst>
                                        </p:cTn>
                                        <p:tgtEl>
                                          <p:spTgt spid="483330"/>
                                        </p:tgtEl>
                                        <p:attrNameLst>
                                          <p:attrName>style.visibility</p:attrName>
                                        </p:attrNameLst>
                                      </p:cBhvr>
                                      <p:to>
                                        <p:strVal val="visible"/>
                                      </p:to>
                                    </p:set>
                                    <p:animEffect transition="in" filter="dissolve">
                                      <p:cBhvr>
                                        <p:cTn id="18" dur="500"/>
                                        <p:tgtEl>
                                          <p:spTgt spid="483330"/>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483337"/>
                                        </p:tgtEl>
                                        <p:attrNameLst>
                                          <p:attrName>style.visibility</p:attrName>
                                        </p:attrNameLst>
                                      </p:cBhvr>
                                      <p:to>
                                        <p:strVal val="visible"/>
                                      </p:to>
                                    </p:set>
                                    <p:animEffect transition="in" filter="checkerboard(across)">
                                      <p:cBhvr>
                                        <p:cTn id="21" dur="500"/>
                                        <p:tgtEl>
                                          <p:spTgt spid="48333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483332"/>
                                        </p:tgtEl>
                                        <p:attrNameLst>
                                          <p:attrName>style.visibility</p:attrName>
                                        </p:attrNameLst>
                                      </p:cBhvr>
                                      <p:to>
                                        <p:strVal val="visible"/>
                                      </p:to>
                                    </p:set>
                                    <p:animEffect transition="in" filter="dissolve">
                                      <p:cBhvr>
                                        <p:cTn id="26" dur="500"/>
                                        <p:tgtEl>
                                          <p:spTgt spid="483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331" grpId="0" animBg="1"/>
      <p:bldP spid="483332" grpId="0" autoUpdateAnimBg="0"/>
      <p:bldP spid="483334" grpId="0" animBg="1"/>
      <p:bldP spid="483337" grpId="0"/>
    </p:bldLst>
  </p:timing>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05537" name="Picture 3" descr="Elders"/>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2"/>
          <p:cNvSpPr>
            <a:spLocks noGrp="1" noChangeArrowheads="1"/>
          </p:cNvSpPr>
          <p:nvPr>
            <p:ph type="title"/>
          </p:nvPr>
        </p:nvSpPr>
        <p:spPr>
          <a:xfrm>
            <a:off x="0" y="76200"/>
            <a:ext cx="9144000" cy="1219200"/>
          </a:xfrm>
        </p:spPr>
        <p:txBody>
          <a:bodyPr/>
          <a:lstStyle/>
          <a:p>
            <a:pPr eaLnBrk="1" hangingPunct="1">
              <a:defRPr/>
            </a:pPr>
            <a:r>
              <a:rPr lang="en-US" sz="4800" b="1" dirty="0">
                <a:cs typeface="+mj-cs"/>
              </a:rPr>
              <a:t>The Meaning of </a:t>
            </a:r>
            <a:r>
              <a:rPr lang="ru-RU" altLang="ja-JP" sz="4800" b="1" dirty="0">
                <a:cs typeface="+mj-cs"/>
              </a:rPr>
              <a:t>"</a:t>
            </a:r>
            <a:r>
              <a:rPr lang="en-US" sz="4800" b="1" dirty="0">
                <a:cs typeface="+mj-cs"/>
              </a:rPr>
              <a:t>Build Up</a:t>
            </a:r>
            <a:r>
              <a:rPr lang="ru-RU" altLang="ja-JP" sz="4800" b="1" dirty="0">
                <a:cs typeface="+mj-cs"/>
              </a:rPr>
              <a:t>"</a:t>
            </a:r>
            <a:endParaRPr lang="en-US" sz="4800" u="sng" dirty="0">
              <a:solidFill>
                <a:schemeClr val="tx1"/>
              </a:solidFill>
              <a:latin typeface="Times New Roman" charset="0"/>
              <a:cs typeface="+mj-cs"/>
            </a:endParaRPr>
          </a:p>
        </p:txBody>
      </p:sp>
      <p:sp>
        <p:nvSpPr>
          <p:cNvPr id="30724" name="Text Box 4"/>
          <p:cNvSpPr txBox="1">
            <a:spLocks noChangeArrowheads="1"/>
          </p:cNvSpPr>
          <p:nvPr/>
        </p:nvSpPr>
        <p:spPr bwMode="auto">
          <a:xfrm>
            <a:off x="2667003" y="1100139"/>
            <a:ext cx="3322921" cy="101220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6000" b="1">
                <a:solidFill>
                  <a:srgbClr val="FFFFFF"/>
                </a:solidFill>
                <a:latin typeface="Bwgrkl" charset="0"/>
              </a:rPr>
              <a:t>oivkodomh.n </a:t>
            </a:r>
            <a:endParaRPr lang="en-US">
              <a:solidFill>
                <a:srgbClr val="FFFFFF"/>
              </a:solidFill>
              <a:latin typeface="Arial" charset="0"/>
            </a:endParaRPr>
          </a:p>
        </p:txBody>
      </p:sp>
      <p:sp>
        <p:nvSpPr>
          <p:cNvPr id="30725" name="Text Box 5"/>
          <p:cNvSpPr txBox="1">
            <a:spLocks noChangeArrowheads="1"/>
          </p:cNvSpPr>
          <p:nvPr/>
        </p:nvSpPr>
        <p:spPr bwMode="auto">
          <a:xfrm>
            <a:off x="1905000" y="2667001"/>
            <a:ext cx="4791075" cy="375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4800" b="1" dirty="0" err="1">
                <a:solidFill>
                  <a:srgbClr val="FFFFFF"/>
                </a:solidFill>
                <a:effectLst>
                  <a:outerShdw blurRad="38100" dist="38100" dir="2700000" algn="tl">
                    <a:srgbClr val="000000">
                      <a:alpha val="43137"/>
                    </a:srgbClr>
                  </a:outerShdw>
                </a:effectLst>
                <a:latin typeface="Arial" charset="0"/>
              </a:rPr>
              <a:t>Upbuilding</a:t>
            </a:r>
            <a:endParaRPr lang="en-US" sz="4800" b="1" dirty="0">
              <a:solidFill>
                <a:srgbClr val="FFFFFF"/>
              </a:solidFill>
              <a:effectLst>
                <a:outerShdw blurRad="38100" dist="38100" dir="2700000" algn="tl">
                  <a:srgbClr val="000000">
                    <a:alpha val="43137"/>
                  </a:srgbClr>
                </a:outerShdw>
              </a:effectLst>
              <a:latin typeface="Arial" charset="0"/>
            </a:endParaRPr>
          </a:p>
          <a:p>
            <a:pPr eaLnBrk="0" hangingPunct="0">
              <a:defRPr/>
            </a:pPr>
            <a:r>
              <a:rPr lang="en-US" sz="4800" b="1" dirty="0">
                <a:solidFill>
                  <a:srgbClr val="FFFFFF"/>
                </a:solidFill>
                <a:effectLst>
                  <a:outerShdw blurRad="38100" dist="38100" dir="2700000" algn="tl">
                    <a:srgbClr val="000000">
                      <a:alpha val="43137"/>
                    </a:srgbClr>
                  </a:outerShdw>
                </a:effectLst>
                <a:latin typeface="Arial" charset="0"/>
              </a:rPr>
              <a:t>Strengthening</a:t>
            </a:r>
          </a:p>
          <a:p>
            <a:pPr eaLnBrk="0" hangingPunct="0">
              <a:defRPr/>
            </a:pPr>
            <a:r>
              <a:rPr lang="en-US" sz="4800" b="1" dirty="0">
                <a:solidFill>
                  <a:srgbClr val="FFFFFF"/>
                </a:solidFill>
                <a:effectLst>
                  <a:outerShdw blurRad="38100" dist="38100" dir="2700000" algn="tl">
                    <a:srgbClr val="000000">
                      <a:alpha val="43137"/>
                    </a:srgbClr>
                  </a:outerShdw>
                </a:effectLst>
                <a:latin typeface="Arial" charset="0"/>
              </a:rPr>
              <a:t>Encouragement</a:t>
            </a:r>
          </a:p>
          <a:p>
            <a:pPr eaLnBrk="0" hangingPunct="0">
              <a:defRPr/>
            </a:pPr>
            <a:r>
              <a:rPr lang="en-US" sz="4800" b="1" dirty="0">
                <a:solidFill>
                  <a:srgbClr val="FFFFFF"/>
                </a:solidFill>
                <a:effectLst>
                  <a:outerShdw blurRad="38100" dist="38100" dir="2700000" algn="tl">
                    <a:srgbClr val="000000">
                      <a:alpha val="43137"/>
                    </a:srgbClr>
                  </a:outerShdw>
                </a:effectLst>
                <a:latin typeface="Arial" charset="0"/>
              </a:rPr>
              <a:t>Building</a:t>
            </a:r>
          </a:p>
          <a:p>
            <a:pPr eaLnBrk="0" hangingPunct="0">
              <a:defRPr/>
            </a:pPr>
            <a:r>
              <a:rPr lang="en-US" sz="4800" b="1" dirty="0">
                <a:solidFill>
                  <a:srgbClr val="FFFFFF"/>
                </a:solidFill>
                <a:effectLst>
                  <a:outerShdw blurRad="38100" dist="38100" dir="2700000" algn="tl">
                    <a:srgbClr val="000000">
                      <a:alpha val="43137"/>
                    </a:srgbClr>
                  </a:outerShdw>
                </a:effectLst>
                <a:latin typeface="Arial" charset="0"/>
              </a:rPr>
              <a:t>Structure</a:t>
            </a:r>
          </a:p>
        </p:txBody>
      </p:sp>
      <p:pic>
        <p:nvPicPr>
          <p:cNvPr id="705541" name="Picture 6" descr="peo-arnoldpos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0" y="2514600"/>
            <a:ext cx="965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725">
                                            <p:txEl>
                                              <p:pRg st="0" end="0"/>
                                            </p:txEl>
                                          </p:spTgt>
                                        </p:tgtEl>
                                        <p:attrNameLst>
                                          <p:attrName>style.visibility</p:attrName>
                                        </p:attrNameLst>
                                      </p:cBhvr>
                                      <p:to>
                                        <p:strVal val="visible"/>
                                      </p:to>
                                    </p:set>
                                    <p:animEffect transition="in" filter="dissolve">
                                      <p:cBhvr>
                                        <p:cTn id="7" dur="500"/>
                                        <p:tgtEl>
                                          <p:spTgt spid="3072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725">
                                            <p:txEl>
                                              <p:pRg st="1" end="1"/>
                                            </p:txEl>
                                          </p:spTgt>
                                        </p:tgtEl>
                                        <p:attrNameLst>
                                          <p:attrName>style.visibility</p:attrName>
                                        </p:attrNameLst>
                                      </p:cBhvr>
                                      <p:to>
                                        <p:strVal val="visible"/>
                                      </p:to>
                                    </p:set>
                                    <p:animEffect transition="in" filter="dissolve">
                                      <p:cBhvr>
                                        <p:cTn id="12" dur="500"/>
                                        <p:tgtEl>
                                          <p:spTgt spid="3072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0725">
                                            <p:txEl>
                                              <p:pRg st="2" end="2"/>
                                            </p:txEl>
                                          </p:spTgt>
                                        </p:tgtEl>
                                        <p:attrNameLst>
                                          <p:attrName>style.visibility</p:attrName>
                                        </p:attrNameLst>
                                      </p:cBhvr>
                                      <p:to>
                                        <p:strVal val="visible"/>
                                      </p:to>
                                    </p:set>
                                    <p:animEffect transition="in" filter="dissolve">
                                      <p:cBhvr>
                                        <p:cTn id="17" dur="500"/>
                                        <p:tgtEl>
                                          <p:spTgt spid="3072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0725">
                                            <p:txEl>
                                              <p:pRg st="3" end="3"/>
                                            </p:txEl>
                                          </p:spTgt>
                                        </p:tgtEl>
                                        <p:attrNameLst>
                                          <p:attrName>style.visibility</p:attrName>
                                        </p:attrNameLst>
                                      </p:cBhvr>
                                      <p:to>
                                        <p:strVal val="visible"/>
                                      </p:to>
                                    </p:set>
                                    <p:animEffect transition="in" filter="dissolve">
                                      <p:cBhvr>
                                        <p:cTn id="22" dur="500"/>
                                        <p:tgtEl>
                                          <p:spTgt spid="3072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0725">
                                            <p:txEl>
                                              <p:pRg st="4" end="4"/>
                                            </p:txEl>
                                          </p:spTgt>
                                        </p:tgtEl>
                                        <p:attrNameLst>
                                          <p:attrName>style.visibility</p:attrName>
                                        </p:attrNameLst>
                                      </p:cBhvr>
                                      <p:to>
                                        <p:strVal val="visible"/>
                                      </p:to>
                                    </p:set>
                                    <p:animEffect transition="in" filter="dissolve">
                                      <p:cBhvr>
                                        <p:cTn id="27" dur="500"/>
                                        <p:tgtEl>
                                          <p:spTgt spid="3072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build="p"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07585" name="Picture 5" descr="Elders"/>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082" name="Rectangle 2"/>
          <p:cNvSpPr>
            <a:spLocks noGrp="1" noChangeArrowheads="1"/>
          </p:cNvSpPr>
          <p:nvPr>
            <p:ph type="title"/>
          </p:nvPr>
        </p:nvSpPr>
        <p:spPr/>
        <p:txBody>
          <a:bodyPr/>
          <a:lstStyle/>
          <a:p>
            <a:pPr eaLnBrk="1" hangingPunct="1">
              <a:defRPr/>
            </a:pPr>
            <a:r>
              <a:rPr lang="en-US" sz="4000" b="1" dirty="0">
                <a:cs typeface="+mj-cs"/>
              </a:rPr>
              <a:t>The Same Word for </a:t>
            </a:r>
            <a:r>
              <a:rPr lang="ru-RU" altLang="ja-JP" sz="4000" b="1" dirty="0">
                <a:cs typeface="+mj-cs"/>
              </a:rPr>
              <a:t>"</a:t>
            </a:r>
            <a:r>
              <a:rPr lang="en-US" sz="4000" b="1" dirty="0">
                <a:cs typeface="+mj-cs"/>
              </a:rPr>
              <a:t>Build Up</a:t>
            </a:r>
            <a:r>
              <a:rPr lang="ru-RU" altLang="ja-JP" sz="4000" b="1" dirty="0">
                <a:cs typeface="+mj-cs"/>
              </a:rPr>
              <a:t>"</a:t>
            </a:r>
            <a:endParaRPr lang="en-US" dirty="0" smtClean="0">
              <a:cs typeface="+mj-cs"/>
            </a:endParaRPr>
          </a:p>
        </p:txBody>
      </p:sp>
      <p:sp>
        <p:nvSpPr>
          <p:cNvPr id="430084" name="Rectangle 4"/>
          <p:cNvSpPr>
            <a:spLocks noChangeArrowheads="1"/>
          </p:cNvSpPr>
          <p:nvPr/>
        </p:nvSpPr>
        <p:spPr bwMode="auto">
          <a:xfrm>
            <a:off x="609600" y="1763713"/>
            <a:ext cx="8153400" cy="3548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spAutoFit/>
          </a:bodyPr>
          <a:lstStyle/>
          <a:p>
            <a:pPr algn="ctr">
              <a:spcBef>
                <a:spcPct val="20000"/>
              </a:spcBef>
              <a:buClr>
                <a:srgbClr val="FFFFCC"/>
              </a:buClr>
              <a:buSzPct val="60000"/>
              <a:buFont typeface="Wingdings" charset="0"/>
              <a:buNone/>
              <a:defRPr/>
            </a:pPr>
            <a:r>
              <a:rPr lang="en-US" sz="3200" b="1">
                <a:solidFill>
                  <a:srgbClr val="FFFFFF"/>
                </a:solidFill>
                <a:effectLst>
                  <a:outerShdw blurRad="38100" dist="38100" dir="2700000" algn="tl">
                    <a:srgbClr val="000000"/>
                  </a:outerShdw>
                </a:effectLst>
                <a:latin typeface="Verdana" charset="0"/>
              </a:rPr>
              <a:t>NIV Ephesians 4:16 </a:t>
            </a:r>
          </a:p>
          <a:p>
            <a:pPr algn="ctr" eaLnBrk="0" hangingPunct="0">
              <a:defRPr/>
            </a:pPr>
            <a:endParaRPr lang="en-US" sz="3200" b="1">
              <a:solidFill>
                <a:srgbClr val="FFFFFF"/>
              </a:solidFill>
              <a:effectLst>
                <a:outerShdw blurRad="38100" dist="38100" dir="2700000" algn="tl">
                  <a:srgbClr val="000000"/>
                </a:outerShdw>
              </a:effectLst>
              <a:latin typeface="Verdana" charset="0"/>
            </a:endParaRPr>
          </a:p>
          <a:p>
            <a:pPr algn="ctr" eaLnBrk="0" hangingPunct="0">
              <a:defRPr/>
            </a:pPr>
            <a:r>
              <a:rPr lang="en-US" sz="3200" b="1">
                <a:solidFill>
                  <a:srgbClr val="FFFFFF"/>
                </a:solidFill>
                <a:effectLst>
                  <a:outerShdw blurRad="38100" dist="38100" dir="2700000" algn="tl">
                    <a:srgbClr val="000000"/>
                  </a:outerShdw>
                </a:effectLst>
                <a:latin typeface="Verdana" charset="0"/>
              </a:rPr>
              <a:t>From him the whole body, joined and held together by every supporting ligament, grows and </a:t>
            </a:r>
            <a:r>
              <a:rPr lang="en-US" sz="3200" b="1">
                <a:solidFill>
                  <a:srgbClr val="FFFF43"/>
                </a:solidFill>
                <a:effectLst>
                  <a:outerShdw blurRad="38100" dist="38100" dir="2700000" algn="tl">
                    <a:srgbClr val="000000"/>
                  </a:outerShdw>
                </a:effectLst>
                <a:latin typeface="Verdana" charset="0"/>
              </a:rPr>
              <a:t>builds itself up</a:t>
            </a:r>
            <a:r>
              <a:rPr lang="en-US" sz="3200" b="1">
                <a:solidFill>
                  <a:srgbClr val="FFFFFF"/>
                </a:solidFill>
                <a:effectLst>
                  <a:outerShdw blurRad="38100" dist="38100" dir="2700000" algn="tl">
                    <a:srgbClr val="000000"/>
                  </a:outerShdw>
                </a:effectLst>
                <a:latin typeface="Verdana" charset="0"/>
              </a:rPr>
              <a:t> in love, as each part does its work.</a:t>
            </a:r>
          </a:p>
        </p:txBody>
      </p:sp>
      <p:pic>
        <p:nvPicPr>
          <p:cNvPr id="707588" name="Picture 6" descr="peo-man_musc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4953001"/>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09633" name="Picture 4" descr="Elders"/>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2306" name="Rectangle 2"/>
          <p:cNvSpPr>
            <a:spLocks noGrp="1" noChangeArrowheads="1"/>
          </p:cNvSpPr>
          <p:nvPr>
            <p:ph type="title"/>
          </p:nvPr>
        </p:nvSpPr>
        <p:spPr/>
        <p:txBody>
          <a:bodyPr/>
          <a:lstStyle/>
          <a:p>
            <a:pPr eaLnBrk="1" hangingPunct="1">
              <a:defRPr/>
            </a:pPr>
            <a:r>
              <a:rPr lang="en-US" sz="4000" b="1" dirty="0">
                <a:cs typeface="+mj-cs"/>
              </a:rPr>
              <a:t>The Same Word for </a:t>
            </a:r>
            <a:r>
              <a:rPr lang="ru-RU" altLang="ja-JP" sz="4000" b="1" dirty="0">
                <a:cs typeface="+mj-cs"/>
              </a:rPr>
              <a:t>"</a:t>
            </a:r>
            <a:r>
              <a:rPr lang="en-US" sz="4000" b="1" dirty="0">
                <a:cs typeface="+mj-cs"/>
              </a:rPr>
              <a:t>Build Up</a:t>
            </a:r>
            <a:r>
              <a:rPr lang="ru-RU" altLang="ja-JP" sz="4000" b="1" dirty="0">
                <a:cs typeface="+mj-cs"/>
              </a:rPr>
              <a:t>"</a:t>
            </a:r>
            <a:endParaRPr lang="en-US" dirty="0" smtClean="0">
              <a:cs typeface="+mj-cs"/>
            </a:endParaRPr>
          </a:p>
        </p:txBody>
      </p:sp>
      <p:sp>
        <p:nvSpPr>
          <p:cNvPr id="482307" name="Rectangle 3"/>
          <p:cNvSpPr>
            <a:spLocks noChangeArrowheads="1"/>
          </p:cNvSpPr>
          <p:nvPr/>
        </p:nvSpPr>
        <p:spPr bwMode="auto">
          <a:xfrm>
            <a:off x="609600" y="1763716"/>
            <a:ext cx="8153400" cy="364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spAutoFit/>
          </a:bodyPr>
          <a:lstStyle/>
          <a:p>
            <a:pPr algn="ctr">
              <a:spcBef>
                <a:spcPct val="20000"/>
              </a:spcBef>
              <a:buClr>
                <a:srgbClr val="FFFFCC"/>
              </a:buClr>
              <a:buSzPct val="60000"/>
              <a:buFont typeface="Wingdings" charset="0"/>
              <a:buNone/>
              <a:defRPr/>
            </a:pPr>
            <a:r>
              <a:rPr lang="en-US" sz="3200" b="1">
                <a:solidFill>
                  <a:srgbClr val="FFFFFF"/>
                </a:solidFill>
                <a:effectLst>
                  <a:outerShdw blurRad="38100" dist="38100" dir="2700000" algn="tl">
                    <a:srgbClr val="000000"/>
                  </a:outerShdw>
                </a:effectLst>
                <a:latin typeface="Verdana" charset="0"/>
              </a:rPr>
              <a:t>NAU Ephesians 4:29 </a:t>
            </a:r>
          </a:p>
          <a:p>
            <a:pPr algn="ctr">
              <a:spcBef>
                <a:spcPct val="20000"/>
              </a:spcBef>
              <a:buClr>
                <a:srgbClr val="FFFFCC"/>
              </a:buClr>
              <a:buSzPct val="60000"/>
              <a:buFont typeface="Wingdings" charset="0"/>
              <a:buNone/>
              <a:defRPr/>
            </a:pPr>
            <a:r>
              <a:rPr lang="en-US" sz="3200" b="1">
                <a:solidFill>
                  <a:srgbClr val="FFFFFF"/>
                </a:solidFill>
                <a:effectLst>
                  <a:outerShdw blurRad="38100" dist="38100" dir="2700000" algn="tl">
                    <a:srgbClr val="000000"/>
                  </a:outerShdw>
                </a:effectLst>
                <a:latin typeface="Verdana" charset="0"/>
              </a:rPr>
              <a:t>Let no unwholesome word proceed from your mouth, but only such a word as is good for </a:t>
            </a:r>
            <a:r>
              <a:rPr lang="en-US" sz="3200" b="1">
                <a:solidFill>
                  <a:srgbClr val="FFFF43"/>
                </a:solidFill>
                <a:effectLst>
                  <a:outerShdw blurRad="38100" dist="38100" dir="2700000" algn="tl">
                    <a:srgbClr val="000000"/>
                  </a:outerShdw>
                </a:effectLst>
                <a:latin typeface="Verdana" charset="0"/>
              </a:rPr>
              <a:t>edification</a:t>
            </a:r>
            <a:r>
              <a:rPr lang="en-US" sz="3200" b="1">
                <a:solidFill>
                  <a:srgbClr val="FFFFFF"/>
                </a:solidFill>
                <a:effectLst>
                  <a:outerShdw blurRad="38100" dist="38100" dir="2700000" algn="tl">
                    <a:srgbClr val="000000"/>
                  </a:outerShdw>
                </a:effectLst>
                <a:latin typeface="Verdana" charset="0"/>
              </a:rPr>
              <a:t> according to the need of the moment, so that it will give grace to those who hear.</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MasterPhAnim="0" show="0">
  <p:cSld>
    <p:bg>
      <p:bgPr>
        <a:gradFill rotWithShape="0">
          <a:gsLst>
            <a:gs pos="0">
              <a:srgbClr val="156B13"/>
            </a:gs>
            <a:gs pos="25000">
              <a:srgbClr val="9CB86E"/>
            </a:gs>
            <a:gs pos="50000">
              <a:srgbClr val="DDEBCF"/>
            </a:gs>
            <a:gs pos="75000">
              <a:srgbClr val="9CB86E"/>
            </a:gs>
            <a:gs pos="100000">
              <a:srgbClr val="156B13"/>
            </a:gs>
          </a:gsLst>
          <a:lin ang="2700000" scaled="1"/>
        </a:gradFill>
        <a:effectLst/>
      </p:bgPr>
    </p:bg>
    <p:spTree>
      <p:nvGrpSpPr>
        <p:cNvPr id="1" name=""/>
        <p:cNvGrpSpPr/>
        <p:nvPr/>
      </p:nvGrpSpPr>
      <p:grpSpPr>
        <a:xfrm>
          <a:off x="0" y="0"/>
          <a:ext cx="0" cy="0"/>
          <a:chOff x="0" y="0"/>
          <a:chExt cx="0" cy="0"/>
        </a:xfrm>
      </p:grpSpPr>
      <p:pic>
        <p:nvPicPr>
          <p:cNvPr id="510978" name="Picture 2"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79914" y="0"/>
            <a:ext cx="47640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0979" name="AutoShape 3"/>
          <p:cNvSpPr>
            <a:spLocks noChangeArrowheads="1"/>
          </p:cNvSpPr>
          <p:nvPr/>
        </p:nvSpPr>
        <p:spPr bwMode="auto">
          <a:xfrm>
            <a:off x="0" y="1600201"/>
            <a:ext cx="5867400" cy="4876800"/>
          </a:xfrm>
          <a:prstGeom prst="rightArrowCallout">
            <a:avLst>
              <a:gd name="adj1" fmla="val 49093"/>
              <a:gd name="adj2" fmla="val 25000"/>
              <a:gd name="adj3" fmla="val 16136"/>
              <a:gd name="adj4" fmla="val 8154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510980" name="Rectangle 4"/>
          <p:cNvSpPr>
            <a:spLocks noGrp="1" noChangeArrowheads="1"/>
          </p:cNvSpPr>
          <p:nvPr>
            <p:ph type="title"/>
          </p:nvPr>
        </p:nvSpPr>
        <p:spPr>
          <a:xfrm>
            <a:off x="304800" y="2743200"/>
            <a:ext cx="5715000" cy="990600"/>
          </a:xfrm>
        </p:spPr>
        <p:txBody>
          <a:bodyPr/>
          <a:lstStyle/>
          <a:p>
            <a:pPr algn="l" eaLnBrk="1" hangingPunct="1">
              <a:defRPr/>
            </a:pPr>
            <a:r>
              <a:rPr lang="en-US" sz="4000" b="1">
                <a:solidFill>
                  <a:schemeClr val="accent2"/>
                </a:solidFill>
              </a:rPr>
              <a:t>Encourages</a:t>
            </a:r>
            <a:r>
              <a:rPr lang="en-US" sz="4000" b="1">
                <a:solidFill>
                  <a:srgbClr val="CC3300"/>
                </a:solidFill>
              </a:rPr>
              <a:t> us (12b)</a:t>
            </a:r>
            <a:endParaRPr lang="en-US" smtClean="0">
              <a:solidFill>
                <a:srgbClr val="CC6600"/>
              </a:solidFill>
              <a:effectLst>
                <a:outerShdw blurRad="38100" dist="38100" dir="2700000" algn="tl">
                  <a:srgbClr val="000000"/>
                </a:outerShdw>
              </a:effectLst>
            </a:endParaRPr>
          </a:p>
        </p:txBody>
      </p:sp>
      <p:sp>
        <p:nvSpPr>
          <p:cNvPr id="510981" name="WordArt 5"/>
          <p:cNvSpPr>
            <a:spLocks noChangeArrowheads="1" noChangeShapeType="1" noTextEdit="1"/>
          </p:cNvSpPr>
          <p:nvPr/>
        </p:nvSpPr>
        <p:spPr bwMode="auto">
          <a:xfrm>
            <a:off x="152400" y="228600"/>
            <a:ext cx="5562600" cy="2819400"/>
          </a:xfrm>
          <a:prstGeom prst="rect">
            <a:avLst/>
          </a:prstGeom>
        </p:spPr>
        <p:txBody>
          <a:bodyPr wrap="none" lIns="91427" tIns="45714" rIns="91427" bIns="45714"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Results of Equipping</a:t>
            </a:r>
          </a:p>
        </p:txBody>
      </p:sp>
      <p:sp>
        <p:nvSpPr>
          <p:cNvPr id="510982" name="Rectangle 6"/>
          <p:cNvSpPr>
            <a:spLocks noChangeArrowheads="1"/>
          </p:cNvSpPr>
          <p:nvPr/>
        </p:nvSpPr>
        <p:spPr bwMode="auto">
          <a:xfrm>
            <a:off x="5257800" y="3352800"/>
            <a:ext cx="30480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nchor="ctr"/>
          <a:lstStyle/>
          <a:p>
            <a:pPr algn="ctr">
              <a:defRPr/>
            </a:pPr>
            <a:r>
              <a:rPr lang="en-US" sz="3600" b="1">
                <a:solidFill>
                  <a:srgbClr val="6601FF"/>
                </a:solidFill>
                <a:latin typeface="Arial" charset="0"/>
                <a:cs typeface="Arial" charset="0"/>
              </a:rPr>
              <a:t>Christ-likeness</a:t>
            </a:r>
            <a:br>
              <a:rPr lang="en-US" sz="3600" b="1">
                <a:solidFill>
                  <a:srgbClr val="6601FF"/>
                </a:solidFill>
                <a:latin typeface="Arial" charset="0"/>
                <a:cs typeface="Arial" charset="0"/>
              </a:rPr>
            </a:br>
            <a:r>
              <a:rPr lang="en-US" sz="3600" b="1">
                <a:solidFill>
                  <a:srgbClr val="6601FF"/>
                </a:solidFill>
                <a:latin typeface="Arial" charset="0"/>
                <a:cs typeface="Arial" charset="0"/>
              </a:rPr>
              <a:t>(13c)</a:t>
            </a:r>
            <a:endParaRPr lang="en-US" sz="4000">
              <a:solidFill>
                <a:srgbClr val="6601FF"/>
              </a:solidFill>
              <a:effectLst>
                <a:outerShdw blurRad="38100" dist="38100" dir="2700000" algn="tl">
                  <a:srgbClr val="000000"/>
                </a:outerShdw>
              </a:effectLst>
              <a:latin typeface="Arial" charset="0"/>
              <a:cs typeface="Arial" charset="0"/>
            </a:endParaRPr>
          </a:p>
        </p:txBody>
      </p:sp>
      <p:sp>
        <p:nvSpPr>
          <p:cNvPr id="510983" name="Rectangle 7"/>
          <p:cNvSpPr>
            <a:spLocks noChangeArrowheads="1"/>
          </p:cNvSpPr>
          <p:nvPr/>
        </p:nvSpPr>
        <p:spPr bwMode="auto">
          <a:xfrm>
            <a:off x="304800" y="3632200"/>
            <a:ext cx="5715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nchor="ctr"/>
          <a:lstStyle/>
          <a:p>
            <a:pPr>
              <a:defRPr/>
            </a:pPr>
            <a:r>
              <a:rPr lang="en-US" sz="4000" b="1">
                <a:solidFill>
                  <a:srgbClr val="333399"/>
                </a:solidFill>
                <a:latin typeface="Arial" charset="0"/>
                <a:cs typeface="Arial" charset="0"/>
              </a:rPr>
              <a:t>Unites</a:t>
            </a:r>
            <a:r>
              <a:rPr lang="en-US" sz="4000" b="1">
                <a:solidFill>
                  <a:srgbClr val="CC3300"/>
                </a:solidFill>
                <a:latin typeface="Arial" charset="0"/>
                <a:cs typeface="Arial" charset="0"/>
              </a:rPr>
              <a:t> us (13a)</a:t>
            </a:r>
            <a:endParaRPr lang="en-US" sz="4400">
              <a:solidFill>
                <a:srgbClr val="CC6600"/>
              </a:solidFill>
              <a:effectLst>
                <a:outerShdw blurRad="38100" dist="38100" dir="2700000" algn="tl">
                  <a:srgbClr val="000000"/>
                </a:outerShdw>
              </a:effectLst>
              <a:latin typeface="Arial" charset="0"/>
              <a:cs typeface="Arial" charset="0"/>
            </a:endParaRPr>
          </a:p>
        </p:txBody>
      </p:sp>
      <p:sp>
        <p:nvSpPr>
          <p:cNvPr id="510984" name="Rectangle 8"/>
          <p:cNvSpPr>
            <a:spLocks noChangeArrowheads="1"/>
          </p:cNvSpPr>
          <p:nvPr/>
        </p:nvSpPr>
        <p:spPr bwMode="auto">
          <a:xfrm>
            <a:off x="304800" y="4597400"/>
            <a:ext cx="5715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nchor="ctr"/>
          <a:lstStyle/>
          <a:p>
            <a:pPr>
              <a:defRPr/>
            </a:pPr>
            <a:r>
              <a:rPr lang="en-US" sz="4000" b="1">
                <a:solidFill>
                  <a:srgbClr val="333399"/>
                </a:solidFill>
                <a:latin typeface="Arial" charset="0"/>
                <a:cs typeface="Arial" charset="0"/>
              </a:rPr>
              <a:t>Teaches</a:t>
            </a:r>
            <a:r>
              <a:rPr lang="en-US" sz="4000" b="1">
                <a:solidFill>
                  <a:srgbClr val="CC3300"/>
                </a:solidFill>
                <a:latin typeface="Arial" charset="0"/>
                <a:cs typeface="Arial" charset="0"/>
              </a:rPr>
              <a:t> us (13b)</a:t>
            </a:r>
            <a:endParaRPr lang="en-US" sz="4400">
              <a:solidFill>
                <a:srgbClr val="CC6600"/>
              </a:solidFill>
              <a:effectLst>
                <a:outerShdw blurRad="38100" dist="38100" dir="2700000" algn="tl">
                  <a:srgbClr val="000000"/>
                </a:outerShdw>
              </a:effectLst>
              <a:latin typeface="Arial" charset="0"/>
              <a:cs typeface="Arial" charset="0"/>
            </a:endParaRPr>
          </a:p>
        </p:txBody>
      </p:sp>
      <p:sp>
        <p:nvSpPr>
          <p:cNvPr id="510985" name="Rectangle 9"/>
          <p:cNvSpPr>
            <a:spLocks noChangeArrowheads="1"/>
          </p:cNvSpPr>
          <p:nvPr/>
        </p:nvSpPr>
        <p:spPr bwMode="auto">
          <a:xfrm>
            <a:off x="304800" y="5562600"/>
            <a:ext cx="5715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nchor="ctr"/>
          <a:lstStyle/>
          <a:p>
            <a:pPr>
              <a:defRPr/>
            </a:pPr>
            <a:r>
              <a:rPr lang="en-US" sz="4000" b="1">
                <a:solidFill>
                  <a:srgbClr val="333399"/>
                </a:solidFill>
                <a:latin typeface="Arial" charset="0"/>
                <a:cs typeface="Arial" charset="0"/>
              </a:rPr>
              <a:t>Matures</a:t>
            </a:r>
            <a:r>
              <a:rPr lang="en-US" sz="4000" b="1">
                <a:solidFill>
                  <a:srgbClr val="CC3300"/>
                </a:solidFill>
                <a:latin typeface="Arial" charset="0"/>
                <a:cs typeface="Arial" charset="0"/>
              </a:rPr>
              <a:t> us (13c)</a:t>
            </a:r>
            <a:endParaRPr lang="en-US" sz="4400">
              <a:solidFill>
                <a:srgbClr val="CC6600"/>
              </a:solidFill>
              <a:effectLst>
                <a:outerShdw blurRad="38100" dist="38100" dir="2700000" algn="tl">
                  <a:srgbClr val="000000"/>
                </a:outerShdw>
              </a:effectLst>
              <a:latin typeface="Arial" charset="0"/>
              <a:cs typeface="Arial"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510981"/>
                                        </p:tgtEl>
                                        <p:attrNameLst>
                                          <p:attrName>style.visibility</p:attrName>
                                        </p:attrNameLst>
                                      </p:cBhvr>
                                      <p:to>
                                        <p:strVal val="visible"/>
                                      </p:to>
                                    </p:set>
                                    <p:animEffect transition="in" filter="fade">
                                      <p:cBhvr>
                                        <p:cTn id="7" dur="1000"/>
                                        <p:tgtEl>
                                          <p:spTgt spid="510981"/>
                                        </p:tgtEl>
                                      </p:cBhvr>
                                    </p:animEffect>
                                    <p:anim calcmode="lin" valueType="num">
                                      <p:cBhvr>
                                        <p:cTn id="8" dur="1000" fill="hold"/>
                                        <p:tgtEl>
                                          <p:spTgt spid="510981"/>
                                        </p:tgtEl>
                                        <p:attrNameLst>
                                          <p:attrName>ppt_x</p:attrName>
                                        </p:attrNameLst>
                                      </p:cBhvr>
                                      <p:tavLst>
                                        <p:tav tm="0">
                                          <p:val>
                                            <p:strVal val="#ppt_x"/>
                                          </p:val>
                                        </p:tav>
                                        <p:tav tm="100000">
                                          <p:val>
                                            <p:strVal val="#ppt_x"/>
                                          </p:val>
                                        </p:tav>
                                      </p:tavLst>
                                    </p:anim>
                                    <p:anim calcmode="lin" valueType="num">
                                      <p:cBhvr>
                                        <p:cTn id="9" dur="900" decel="100000" fill="hold"/>
                                        <p:tgtEl>
                                          <p:spTgt spid="51098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10981"/>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510979"/>
                                        </p:tgtEl>
                                        <p:attrNameLst>
                                          <p:attrName>style.visibility</p:attrName>
                                        </p:attrNameLst>
                                      </p:cBhvr>
                                      <p:to>
                                        <p:strVal val="visible"/>
                                      </p:to>
                                    </p:set>
                                    <p:animEffect transition="in" filter="wipe(left)">
                                      <p:cBhvr>
                                        <p:cTn id="14" dur="500"/>
                                        <p:tgtEl>
                                          <p:spTgt spid="510979"/>
                                        </p:tgtEl>
                                      </p:cBhvr>
                                    </p:animEffect>
                                  </p:childTnLst>
                                </p:cTn>
                              </p:par>
                            </p:childTnLst>
                          </p:cTn>
                        </p:par>
                        <p:par>
                          <p:cTn id="15" fill="hold" nodeType="afterGroup">
                            <p:stCondLst>
                              <p:cond delay="1500"/>
                            </p:stCondLst>
                            <p:childTnLst>
                              <p:par>
                                <p:cTn id="16" presetID="9" presetClass="entr" presetSubtype="0" fill="hold" nodeType="afterEffect">
                                  <p:stCondLst>
                                    <p:cond delay="0"/>
                                  </p:stCondLst>
                                  <p:childTnLst>
                                    <p:set>
                                      <p:cBhvr>
                                        <p:cTn id="17" dur="1" fill="hold">
                                          <p:stCondLst>
                                            <p:cond delay="0"/>
                                          </p:stCondLst>
                                        </p:cTn>
                                        <p:tgtEl>
                                          <p:spTgt spid="510978"/>
                                        </p:tgtEl>
                                        <p:attrNameLst>
                                          <p:attrName>style.visibility</p:attrName>
                                        </p:attrNameLst>
                                      </p:cBhvr>
                                      <p:to>
                                        <p:strVal val="visible"/>
                                      </p:to>
                                    </p:set>
                                    <p:animEffect transition="in" filter="dissolve">
                                      <p:cBhvr>
                                        <p:cTn id="18" dur="500"/>
                                        <p:tgtEl>
                                          <p:spTgt spid="510978"/>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510982"/>
                                        </p:tgtEl>
                                        <p:attrNameLst>
                                          <p:attrName>style.visibility</p:attrName>
                                        </p:attrNameLst>
                                      </p:cBhvr>
                                      <p:to>
                                        <p:strVal val="visible"/>
                                      </p:to>
                                    </p:set>
                                    <p:animEffect transition="in" filter="checkerboard(across)">
                                      <p:cBhvr>
                                        <p:cTn id="21" dur="500"/>
                                        <p:tgtEl>
                                          <p:spTgt spid="510982"/>
                                        </p:tgtEl>
                                      </p:cBhvr>
                                    </p:animEffect>
                                  </p:childTnLst>
                                </p:cTn>
                              </p:par>
                            </p:childTnLst>
                          </p:cTn>
                        </p:par>
                        <p:par>
                          <p:cTn id="22" fill="hold" nodeType="afterGroup">
                            <p:stCondLst>
                              <p:cond delay="2000"/>
                            </p:stCondLst>
                            <p:childTnLst>
                              <p:par>
                                <p:cTn id="23" presetID="9" presetClass="entr" presetSubtype="0" fill="hold" grpId="0" nodeType="afterEffect">
                                  <p:stCondLst>
                                    <p:cond delay="0"/>
                                  </p:stCondLst>
                                  <p:childTnLst>
                                    <p:set>
                                      <p:cBhvr>
                                        <p:cTn id="24" dur="1" fill="hold">
                                          <p:stCondLst>
                                            <p:cond delay="0"/>
                                          </p:stCondLst>
                                        </p:cTn>
                                        <p:tgtEl>
                                          <p:spTgt spid="510980"/>
                                        </p:tgtEl>
                                        <p:attrNameLst>
                                          <p:attrName>style.visibility</p:attrName>
                                        </p:attrNameLst>
                                      </p:cBhvr>
                                      <p:to>
                                        <p:strVal val="visible"/>
                                      </p:to>
                                    </p:set>
                                    <p:animEffect transition="in" filter="dissolve">
                                      <p:cBhvr>
                                        <p:cTn id="25" dur="500"/>
                                        <p:tgtEl>
                                          <p:spTgt spid="51098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510983"/>
                                        </p:tgtEl>
                                        <p:attrNameLst>
                                          <p:attrName>style.visibility</p:attrName>
                                        </p:attrNameLst>
                                      </p:cBhvr>
                                      <p:to>
                                        <p:strVal val="visible"/>
                                      </p:to>
                                    </p:set>
                                    <p:animEffect transition="in" filter="dissolve">
                                      <p:cBhvr>
                                        <p:cTn id="30" dur="500"/>
                                        <p:tgtEl>
                                          <p:spTgt spid="51098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510984"/>
                                        </p:tgtEl>
                                        <p:attrNameLst>
                                          <p:attrName>style.visibility</p:attrName>
                                        </p:attrNameLst>
                                      </p:cBhvr>
                                      <p:to>
                                        <p:strVal val="visible"/>
                                      </p:to>
                                    </p:set>
                                    <p:animEffect transition="in" filter="dissolve">
                                      <p:cBhvr>
                                        <p:cTn id="35" dur="500"/>
                                        <p:tgtEl>
                                          <p:spTgt spid="510984"/>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510985"/>
                                        </p:tgtEl>
                                        <p:attrNameLst>
                                          <p:attrName>style.visibility</p:attrName>
                                        </p:attrNameLst>
                                      </p:cBhvr>
                                      <p:to>
                                        <p:strVal val="visible"/>
                                      </p:to>
                                    </p:set>
                                    <p:animEffect transition="in" filter="dissolve">
                                      <p:cBhvr>
                                        <p:cTn id="40" dur="500"/>
                                        <p:tgtEl>
                                          <p:spTgt spid="5109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979" grpId="0" animBg="1"/>
      <p:bldP spid="510980" grpId="0" autoUpdateAnimBg="0"/>
      <p:bldP spid="510981" grpId="0" animBg="1"/>
      <p:bldP spid="510982" grpId="0"/>
      <p:bldP spid="510983" grpId="0" autoUpdateAnimBg="0"/>
      <p:bldP spid="510984" grpId="0" autoUpdateAnimBg="0"/>
      <p:bldP spid="510985" grpId="0"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759810" name="Rectangle 2"/>
          <p:cNvSpPr>
            <a:spLocks noGrp="1" noChangeArrowheads="1"/>
          </p:cNvSpPr>
          <p:nvPr>
            <p:ph type="ctrTitle"/>
          </p:nvPr>
        </p:nvSpPr>
        <p:spPr>
          <a:xfrm>
            <a:off x="2667000" y="914401"/>
            <a:ext cx="5410200" cy="3733800"/>
          </a:xfrm>
        </p:spPr>
        <p:txBody>
          <a:bodyPr/>
          <a:lstStyle/>
          <a:p>
            <a:pPr eaLnBrk="1" hangingPunct="1">
              <a:defRPr/>
            </a:pPr>
            <a:r>
              <a:rPr lang="en-US" sz="11700" b="1" dirty="0">
                <a:solidFill>
                  <a:schemeClr val="accent1"/>
                </a:solidFill>
              </a:rPr>
              <a:t>Why</a:t>
            </a:r>
            <a:r>
              <a:rPr lang="en-US" sz="5400" b="1" dirty="0">
                <a:solidFill>
                  <a:schemeClr val="accent1"/>
                </a:solidFill>
              </a:rPr>
              <a:t> did God bring you here?</a:t>
            </a:r>
            <a:endParaRPr lang="en-US" dirty="0" smtClean="0"/>
          </a:p>
        </p:txBody>
      </p:sp>
      <p:pic>
        <p:nvPicPr>
          <p:cNvPr id="713731" name="Picture 3" descr="oth-church_glow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1" y="9144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466946" name="Picture 2" descr="Mamertine Prison writing area and door, tb q11210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747" y="3"/>
            <a:ext cx="9428163" cy="69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6947" name="TextBox 3"/>
          <p:cNvSpPr txBox="1">
            <a:spLocks noChangeArrowheads="1"/>
          </p:cNvSpPr>
          <p:nvPr/>
        </p:nvSpPr>
        <p:spPr bwMode="auto">
          <a:xfrm>
            <a:off x="457200" y="6477001"/>
            <a:ext cx="8686800" cy="5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ko-KR" altLang="en-US" sz="1600" b="1" i="1" dirty="0">
                <a:solidFill>
                  <a:srgbClr val="FFFFFF"/>
                </a:solidFill>
                <a:latin typeface="Arial" charset="0"/>
                <a:cs typeface="Times New Roman" charset="0"/>
              </a:rPr>
              <a:t>제레미 </a:t>
            </a:r>
            <a:r>
              <a:rPr lang="ko-KR" altLang="en-US" sz="1600" b="1" i="1" dirty="0" smtClean="0">
                <a:solidFill>
                  <a:srgbClr val="FFFFFF"/>
                </a:solidFill>
                <a:latin typeface="Arial" charset="0"/>
                <a:cs typeface="Times New Roman" charset="0"/>
              </a:rPr>
              <a:t>츄 </a:t>
            </a:r>
            <a:r>
              <a:rPr lang="ko-KR" altLang="en-US" sz="1600" b="1" i="1" dirty="0">
                <a:solidFill>
                  <a:srgbClr val="FFFFFF"/>
                </a:solidFill>
                <a:latin typeface="Arial" charset="0"/>
                <a:cs typeface="Times New Roman" charset="0"/>
              </a:rPr>
              <a:t>근거함</a:t>
            </a:r>
            <a:r>
              <a:rPr lang="en-US" sz="1600" b="1" i="1" dirty="0">
                <a:solidFill>
                  <a:srgbClr val="FFFFFF"/>
                </a:solidFill>
                <a:latin typeface="Arial" charset="0"/>
                <a:cs typeface="Times New Roman" charset="0"/>
              </a:rPr>
              <a:t>,</a:t>
            </a:r>
            <a:r>
              <a:rPr lang="ko-KR" altLang="en-US" sz="1600" b="1" i="1" dirty="0">
                <a:solidFill>
                  <a:srgbClr val="FFFFFF"/>
                </a:solidFill>
                <a:latin typeface="Arial" charset="0"/>
                <a:cs typeface="Times New Roman" charset="0"/>
              </a:rPr>
              <a:t>이스트 아시아 신학교 </a:t>
            </a:r>
            <a:r>
              <a:rPr lang="en-US" sz="1600" b="1" i="1" dirty="0" smtClean="0">
                <a:solidFill>
                  <a:srgbClr val="FFFFFF"/>
                </a:solidFill>
                <a:latin typeface="Arial" charset="0"/>
                <a:cs typeface="Times New Roman" charset="0"/>
              </a:rPr>
              <a:t>, </a:t>
            </a:r>
            <a:r>
              <a:rPr lang="ko-KR" altLang="en-US" sz="1600" b="1" i="1" dirty="0">
                <a:solidFill>
                  <a:srgbClr val="FFFFFF"/>
                </a:solidFill>
                <a:latin typeface="Arial" charset="0"/>
                <a:cs typeface="Times New Roman" charset="0"/>
              </a:rPr>
              <a:t>싱가폴</a:t>
            </a:r>
            <a:endParaRPr lang="en-US" sz="1600" b="1" i="1" dirty="0">
              <a:solidFill>
                <a:srgbClr val="FFFFFF"/>
              </a:solidFill>
              <a:latin typeface="Arial" charset="0"/>
              <a:cs typeface="Times New Roman" charset="0"/>
            </a:endParaRPr>
          </a:p>
          <a:p>
            <a:pPr algn="r" eaLnBrk="1" hangingPunct="1"/>
            <a:r>
              <a:rPr lang="en-US" sz="1600" b="1" i="1" dirty="0" smtClean="0">
                <a:solidFill>
                  <a:srgbClr val="FFFFFF"/>
                </a:solidFill>
                <a:latin typeface="Arial" charset="0"/>
                <a:cs typeface="Times New Roman" charset="0"/>
              </a:rPr>
              <a:t>e</a:t>
            </a:r>
            <a:endParaRPr lang="en-US" sz="1600" b="1" i="1" dirty="0">
              <a:solidFill>
                <a:srgbClr val="FFFFFF"/>
              </a:solidFill>
              <a:latin typeface="Arial" charset="0"/>
              <a:cs typeface="Times New Roman" charset="0"/>
            </a:endParaRPr>
          </a:p>
        </p:txBody>
      </p:sp>
      <p:sp>
        <p:nvSpPr>
          <p:cNvPr id="2" name="Title 1"/>
          <p:cNvSpPr>
            <a:spLocks noGrp="1"/>
          </p:cNvSpPr>
          <p:nvPr>
            <p:ph type="title"/>
          </p:nvPr>
        </p:nvSpPr>
        <p:spPr>
          <a:xfrm>
            <a:off x="468313" y="681242"/>
            <a:ext cx="8458200" cy="590147"/>
          </a:xfrm>
          <a:solidFill>
            <a:srgbClr val="008000"/>
          </a:solidFill>
        </p:spPr>
        <p:txBody>
          <a:bodyPr>
            <a:spAutoFit/>
          </a:bodyPr>
          <a:lstStyle/>
          <a:p>
            <a:pPr algn="l" eaLnBrk="1" hangingPunct="1">
              <a:spcBef>
                <a:spcPct val="50000"/>
              </a:spcBef>
              <a:defRPr/>
            </a:pPr>
            <a:r>
              <a:rPr lang="ko-KR" altLang="en-US" sz="3200" b="1" kern="1200" dirty="0" smtClean="0">
                <a:solidFill>
                  <a:srgbClr val="FFFFFF"/>
                </a:solidFill>
                <a:latin typeface="Arial" charset="0"/>
                <a:cs typeface="Times New Roman" charset="0"/>
              </a:rPr>
              <a:t>몇개월 후에 </a:t>
            </a:r>
            <a:r>
              <a:rPr lang="en-US" sz="3200" b="1" kern="1200" dirty="0" smtClean="0">
                <a:solidFill>
                  <a:srgbClr val="FFFFFF"/>
                </a:solidFill>
                <a:latin typeface="Arial" charset="0"/>
                <a:cs typeface="Times New Roman" charset="0"/>
              </a:rPr>
              <a:t>(</a:t>
            </a:r>
            <a:r>
              <a:rPr lang="ko-KR" altLang="en-US" sz="3200" b="1" kern="1200" dirty="0" smtClean="0">
                <a:solidFill>
                  <a:srgbClr val="FFFFFF"/>
                </a:solidFill>
                <a:latin typeface="Arial" charset="0"/>
                <a:cs typeface="Times New Roman" charset="0"/>
              </a:rPr>
              <a:t>서기</a:t>
            </a:r>
            <a:r>
              <a:rPr lang="en-US" sz="3200" b="1" kern="1200" dirty="0" smtClean="0">
                <a:solidFill>
                  <a:srgbClr val="FFFFFF"/>
                </a:solidFill>
                <a:latin typeface="Arial" charset="0"/>
                <a:cs typeface="Times New Roman" charset="0"/>
              </a:rPr>
              <a:t> </a:t>
            </a:r>
            <a:r>
              <a:rPr lang="en-US" sz="3200" b="1" kern="1200" dirty="0">
                <a:solidFill>
                  <a:srgbClr val="FFFFFF"/>
                </a:solidFill>
                <a:latin typeface="Arial" charset="0"/>
                <a:cs typeface="Times New Roman" charset="0"/>
              </a:rPr>
              <a:t>62)…</a:t>
            </a:r>
          </a:p>
        </p:txBody>
      </p:sp>
      <p:sp>
        <p:nvSpPr>
          <p:cNvPr id="7" name="Rectangle 3"/>
          <p:cNvSpPr txBox="1">
            <a:spLocks noChangeArrowheads="1"/>
          </p:cNvSpPr>
          <p:nvPr/>
        </p:nvSpPr>
        <p:spPr bwMode="auto">
          <a:xfrm>
            <a:off x="467544" y="1556792"/>
            <a:ext cx="8458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27" tIns="45714" rIns="91427" bIns="45714"/>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358721" indent="-358721" eaLnBrk="1" hangingPunct="1">
              <a:lnSpc>
                <a:spcPct val="90000"/>
              </a:lnSpc>
              <a:defRPr/>
            </a:pPr>
            <a:r>
              <a:rPr lang="ko-KR" altLang="en-US" sz="2800" b="1" dirty="0" smtClean="0">
                <a:solidFill>
                  <a:srgbClr val="FFFFFF"/>
                </a:solidFill>
                <a:effectLst>
                  <a:glow rad="254000">
                    <a:schemeClr val="tx1">
                      <a:alpha val="75000"/>
                    </a:schemeClr>
                  </a:glow>
                </a:effectLst>
                <a:latin typeface="Arial" charset="0"/>
              </a:rPr>
              <a:t>바울은 여전히 감옥에 있었다</a:t>
            </a:r>
            <a:endParaRPr lang="en-US" altLang="ko-KR" sz="2800" b="1" dirty="0" smtClean="0">
              <a:solidFill>
                <a:srgbClr val="FFFFFF"/>
              </a:solidFill>
              <a:effectLst>
                <a:glow rad="254000">
                  <a:schemeClr val="tx1">
                    <a:alpha val="75000"/>
                  </a:schemeClr>
                </a:glow>
              </a:effectLst>
              <a:latin typeface="Arial" charset="0"/>
            </a:endParaRPr>
          </a:p>
          <a:p>
            <a:pPr marL="358721" indent="-358721" eaLnBrk="1" hangingPunct="1">
              <a:lnSpc>
                <a:spcPct val="90000"/>
              </a:lnSpc>
              <a:defRPr/>
            </a:pPr>
            <a:r>
              <a:rPr lang="ko-KR" altLang="en-US" sz="2800" b="1" dirty="0" smtClean="0">
                <a:solidFill>
                  <a:srgbClr val="FFFFFF"/>
                </a:solidFill>
                <a:effectLst>
                  <a:glow rad="254000">
                    <a:schemeClr val="tx1">
                      <a:alpha val="75000"/>
                    </a:schemeClr>
                  </a:glow>
                </a:effectLst>
                <a:latin typeface="Arial" charset="0"/>
              </a:rPr>
              <a:t>빌립보 교회는 에바브로디를 바울에게 보냈다</a:t>
            </a:r>
            <a:endParaRPr lang="en-US" altLang="ko-KR" sz="2800" b="1" dirty="0" smtClean="0">
              <a:solidFill>
                <a:srgbClr val="FFFFFF"/>
              </a:solidFill>
              <a:effectLst>
                <a:glow rad="254000">
                  <a:schemeClr val="tx1">
                    <a:alpha val="75000"/>
                  </a:schemeClr>
                </a:glow>
              </a:effectLst>
              <a:latin typeface="Arial" charset="0"/>
            </a:endParaRPr>
          </a:p>
          <a:p>
            <a:pPr marL="358721" indent="-358721" eaLnBrk="1" hangingPunct="1">
              <a:lnSpc>
                <a:spcPct val="90000"/>
              </a:lnSpc>
              <a:defRPr/>
            </a:pPr>
            <a:r>
              <a:rPr lang="ko-KR" altLang="en-US" sz="2800" b="1" dirty="0" smtClean="0">
                <a:solidFill>
                  <a:srgbClr val="FFFFFF"/>
                </a:solidFill>
                <a:effectLst>
                  <a:glow rad="254000">
                    <a:schemeClr val="tx1">
                      <a:alpha val="75000"/>
                    </a:schemeClr>
                  </a:glow>
                </a:effectLst>
                <a:latin typeface="Arial" charset="0"/>
              </a:rPr>
              <a:t>바울은 에바브로디를 통해 빌립보 교회의 문제를 발견한다</a:t>
            </a:r>
            <a:r>
              <a:rPr lang="en-US" sz="2800" b="1" dirty="0" smtClean="0">
                <a:solidFill>
                  <a:srgbClr val="FFFFFF"/>
                </a:solidFill>
                <a:effectLst>
                  <a:glow rad="254000">
                    <a:schemeClr val="tx1">
                      <a:alpha val="75000"/>
                    </a:schemeClr>
                  </a:glow>
                </a:effectLst>
                <a:latin typeface="Arial" charset="0"/>
              </a:rPr>
              <a:t>:</a:t>
            </a:r>
            <a:r>
              <a:rPr lang="ko-KR" altLang="en-US" sz="2800" b="1" dirty="0" smtClean="0">
                <a:solidFill>
                  <a:srgbClr val="FFFFFF"/>
                </a:solidFill>
                <a:effectLst>
                  <a:glow rad="254000">
                    <a:schemeClr val="tx1">
                      <a:alpha val="75000"/>
                    </a:schemeClr>
                  </a:glow>
                </a:effectLst>
                <a:latin typeface="Arial" charset="0"/>
              </a:rPr>
              <a:t> 외부의 반대자</a:t>
            </a:r>
            <a:r>
              <a:rPr lang="en-US" sz="2800" b="1" dirty="0" smtClean="0">
                <a:solidFill>
                  <a:srgbClr val="FFFFFF"/>
                </a:solidFill>
                <a:effectLst>
                  <a:glow rad="254000">
                    <a:schemeClr val="tx1">
                      <a:alpha val="75000"/>
                    </a:schemeClr>
                  </a:glow>
                </a:effectLst>
                <a:latin typeface="Arial" charset="0"/>
              </a:rPr>
              <a:t> (</a:t>
            </a:r>
            <a:r>
              <a:rPr lang="en-US" sz="2800" b="1" dirty="0">
                <a:solidFill>
                  <a:srgbClr val="FFFFFF"/>
                </a:solidFill>
                <a:effectLst>
                  <a:glow rad="254000">
                    <a:schemeClr val="tx1">
                      <a:alpha val="75000"/>
                    </a:schemeClr>
                  </a:glow>
                </a:effectLst>
                <a:latin typeface="Arial" charset="0"/>
              </a:rPr>
              <a:t>3:17f.) </a:t>
            </a:r>
            <a:r>
              <a:rPr lang="ko-KR" altLang="en-US" sz="2800" b="1" dirty="0" smtClean="0">
                <a:solidFill>
                  <a:srgbClr val="FFFFFF"/>
                </a:solidFill>
                <a:effectLst>
                  <a:glow rad="254000">
                    <a:schemeClr val="tx1">
                      <a:alpha val="75000"/>
                    </a:schemeClr>
                  </a:glow>
                </a:effectLst>
                <a:latin typeface="Arial" charset="0"/>
              </a:rPr>
              <a:t>그리고 내부의 분열</a:t>
            </a:r>
            <a:r>
              <a:rPr lang="en-US" sz="2800" b="1" dirty="0" smtClean="0">
                <a:solidFill>
                  <a:srgbClr val="FFFFFF"/>
                </a:solidFill>
                <a:effectLst>
                  <a:glow rad="254000">
                    <a:schemeClr val="tx1">
                      <a:alpha val="75000"/>
                    </a:schemeClr>
                  </a:glow>
                </a:effectLst>
                <a:latin typeface="Arial" charset="0"/>
              </a:rPr>
              <a:t> </a:t>
            </a:r>
            <a:r>
              <a:rPr lang="en-US" sz="2800" b="1" dirty="0">
                <a:solidFill>
                  <a:srgbClr val="FFFFFF"/>
                </a:solidFill>
                <a:effectLst>
                  <a:glow rad="254000">
                    <a:schemeClr val="tx1">
                      <a:alpha val="75000"/>
                    </a:schemeClr>
                  </a:glow>
                </a:effectLst>
                <a:latin typeface="Arial" charset="0"/>
              </a:rPr>
              <a:t>(4:2)</a:t>
            </a:r>
          </a:p>
          <a:p>
            <a:pPr marL="358721" indent="-358721" eaLnBrk="1" hangingPunct="1">
              <a:lnSpc>
                <a:spcPct val="90000"/>
              </a:lnSpc>
              <a:defRPr/>
            </a:pPr>
            <a:r>
              <a:rPr lang="ko-KR" altLang="en-US" sz="2800" b="1" dirty="0" smtClean="0">
                <a:solidFill>
                  <a:srgbClr val="FFFFFF"/>
                </a:solidFill>
                <a:effectLst>
                  <a:glow rad="254000">
                    <a:schemeClr val="tx1">
                      <a:alpha val="75000"/>
                    </a:schemeClr>
                  </a:glow>
                </a:effectLst>
                <a:latin typeface="Arial" charset="0"/>
              </a:rPr>
              <a:t>에바브로디는 심하게 아프게 된다 </a:t>
            </a:r>
            <a:r>
              <a:rPr lang="en-US" sz="2800" b="1" dirty="0" smtClean="0">
                <a:solidFill>
                  <a:srgbClr val="FFFFFF"/>
                </a:solidFill>
                <a:effectLst>
                  <a:glow rad="254000">
                    <a:schemeClr val="tx1">
                      <a:alpha val="75000"/>
                    </a:schemeClr>
                  </a:glow>
                </a:effectLst>
                <a:latin typeface="Arial" charset="0"/>
              </a:rPr>
              <a:t>(</a:t>
            </a:r>
            <a:r>
              <a:rPr lang="ko-KR" altLang="en-US" sz="2800" b="1" dirty="0" smtClean="0">
                <a:solidFill>
                  <a:srgbClr val="FFFFFF"/>
                </a:solidFill>
                <a:effectLst>
                  <a:glow rad="254000">
                    <a:schemeClr val="tx1">
                      <a:alpha val="75000"/>
                    </a:schemeClr>
                  </a:glow>
                </a:effectLst>
                <a:latin typeface="Arial" charset="0"/>
              </a:rPr>
              <a:t>빌</a:t>
            </a:r>
            <a:r>
              <a:rPr lang="en-US" sz="2800" b="1" dirty="0" smtClean="0">
                <a:solidFill>
                  <a:srgbClr val="FFFFFF"/>
                </a:solidFill>
                <a:effectLst>
                  <a:glow rad="254000">
                    <a:schemeClr val="tx1">
                      <a:alpha val="75000"/>
                    </a:schemeClr>
                  </a:glow>
                </a:effectLst>
                <a:latin typeface="Arial" charset="0"/>
              </a:rPr>
              <a:t> </a:t>
            </a:r>
            <a:r>
              <a:rPr lang="en-US" sz="2800" b="1" dirty="0">
                <a:solidFill>
                  <a:srgbClr val="FFFFFF"/>
                </a:solidFill>
                <a:effectLst>
                  <a:glow rad="254000">
                    <a:schemeClr val="tx1">
                      <a:alpha val="75000"/>
                    </a:schemeClr>
                  </a:glow>
                </a:effectLst>
                <a:latin typeface="Arial" charset="0"/>
              </a:rPr>
              <a:t>2:26)</a:t>
            </a:r>
          </a:p>
          <a:p>
            <a:pPr marL="358721" indent="-358721" eaLnBrk="1" hangingPunct="1">
              <a:lnSpc>
                <a:spcPct val="90000"/>
              </a:lnSpc>
              <a:defRPr/>
            </a:pPr>
            <a:r>
              <a:rPr lang="ko-KR" altLang="en-US" sz="2800" b="1" dirty="0" smtClean="0">
                <a:solidFill>
                  <a:srgbClr val="FFFFFF"/>
                </a:solidFill>
                <a:effectLst>
                  <a:glow rad="254000">
                    <a:schemeClr val="tx1">
                      <a:alpha val="75000"/>
                    </a:schemeClr>
                  </a:glow>
                </a:effectLst>
                <a:latin typeface="Arial" charset="0"/>
              </a:rPr>
              <a:t>바울은 다시 그를 빌립보 교회의 문제에 관해 얘기한 편지와 함께 </a:t>
            </a:r>
            <a:r>
              <a:rPr lang="ko-KR" altLang="en-US" sz="2800" b="1" dirty="0" smtClean="0">
                <a:solidFill>
                  <a:srgbClr val="FFFF00"/>
                </a:solidFill>
                <a:effectLst>
                  <a:glow rad="254000">
                    <a:schemeClr val="tx1">
                      <a:alpha val="75000"/>
                    </a:schemeClr>
                  </a:glow>
                </a:effectLst>
                <a:latin typeface="Arial" charset="0"/>
              </a:rPr>
              <a:t>빌립보 교회</a:t>
            </a:r>
            <a:r>
              <a:rPr lang="ko-KR" altLang="en-US" sz="2800" b="1" dirty="0" smtClean="0">
                <a:solidFill>
                  <a:srgbClr val="FFFFFF"/>
                </a:solidFill>
                <a:effectLst>
                  <a:glow rad="254000">
                    <a:schemeClr val="tx1">
                      <a:alpha val="75000"/>
                    </a:schemeClr>
                  </a:glow>
                </a:effectLst>
                <a:latin typeface="Arial" charset="0"/>
              </a:rPr>
              <a:t>로 보낸다</a:t>
            </a:r>
            <a:endParaRPr lang="en-US" sz="2800" b="1" dirty="0">
              <a:solidFill>
                <a:srgbClr val="FFFFFF"/>
              </a:solidFill>
              <a:effectLst>
                <a:glow rad="254000">
                  <a:schemeClr val="tx1">
                    <a:alpha val="75000"/>
                  </a:schemeClr>
                </a:glow>
              </a:effectLst>
              <a:latin typeface="Arial" charset="0"/>
            </a:endParaRPr>
          </a:p>
        </p:txBody>
      </p:sp>
      <p:sp>
        <p:nvSpPr>
          <p:cNvPr id="466950" name="TextBox 107"/>
          <p:cNvSpPr txBox="1">
            <a:spLocks noChangeArrowheads="1"/>
          </p:cNvSpPr>
          <p:nvPr/>
        </p:nvSpPr>
        <p:spPr bwMode="auto">
          <a:xfrm>
            <a:off x="8555038" y="3"/>
            <a:ext cx="698127" cy="46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Times New Roman" charset="0"/>
              </a:rPr>
              <a:t>182</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57773" name="Picture 13"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72200" y="0"/>
            <a:ext cx="2971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71" name="Picture 11" descr="Rick&amp;To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6705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72" name="Picture 12" descr="Rick&amp;Teen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19400" y="2401888"/>
            <a:ext cx="3778250" cy="445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63" name="Rectangle 3"/>
          <p:cNvSpPr>
            <a:spLocks noGrp="1" noChangeArrowheads="1"/>
          </p:cNvSpPr>
          <p:nvPr>
            <p:ph type="title"/>
          </p:nvPr>
        </p:nvSpPr>
        <p:spPr>
          <a:xfrm>
            <a:off x="152400" y="0"/>
            <a:ext cx="4419600" cy="2133600"/>
          </a:xfrm>
        </p:spPr>
        <p:txBody>
          <a:bodyPr/>
          <a:lstStyle/>
          <a:p>
            <a:pPr algn="l" eaLnBrk="1" hangingPunct="1">
              <a:defRPr/>
            </a:pPr>
            <a:r>
              <a:rPr lang="en-US" b="1" dirty="0" smtClean="0">
                <a:cs typeface="+mj-cs"/>
              </a:rPr>
              <a:t>God</a:t>
            </a:r>
            <a:r>
              <a:rPr lang="uk-UA" altLang="ja-JP" b="1" dirty="0" smtClean="0">
                <a:cs typeface="+mj-cs"/>
              </a:rPr>
              <a:t>'</a:t>
            </a:r>
            <a:r>
              <a:rPr lang="en-US" b="1" dirty="0" smtClean="0">
                <a:cs typeface="+mj-cs"/>
              </a:rPr>
              <a:t>s Design for Church Leadership</a:t>
            </a:r>
            <a:endParaRPr lang="en-US" dirty="0" smtClean="0">
              <a:cs typeface="+mj-cs"/>
            </a:endParaRPr>
          </a:p>
        </p:txBody>
      </p:sp>
      <p:sp>
        <p:nvSpPr>
          <p:cNvPr id="757764" name="AutoShape 4"/>
          <p:cNvSpPr>
            <a:spLocks noChangeArrowheads="1"/>
          </p:cNvSpPr>
          <p:nvPr/>
        </p:nvSpPr>
        <p:spPr bwMode="auto">
          <a:xfrm>
            <a:off x="-304800" y="3810000"/>
            <a:ext cx="2895600" cy="2895600"/>
          </a:xfrm>
          <a:prstGeom prst="verticalScroll">
            <a:avLst>
              <a:gd name="adj" fmla="val 12500"/>
            </a:avLst>
          </a:prstGeom>
          <a:solidFill>
            <a:schemeClr val="hlink"/>
          </a:solidFill>
          <a:ln w="381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r>
              <a:rPr lang="en-US" sz="3600" b="1">
                <a:solidFill>
                  <a:srgbClr val="614121"/>
                </a:solidFill>
                <a:latin typeface="Arial" charset="0"/>
                <a:cs typeface="Arial" charset="0"/>
              </a:rPr>
              <a:t>Pastor-</a:t>
            </a:r>
            <a:br>
              <a:rPr lang="en-US" sz="3600" b="1">
                <a:solidFill>
                  <a:srgbClr val="614121"/>
                </a:solidFill>
                <a:latin typeface="Arial" charset="0"/>
                <a:cs typeface="Arial" charset="0"/>
              </a:rPr>
            </a:br>
            <a:r>
              <a:rPr lang="en-US" sz="3600" b="1">
                <a:solidFill>
                  <a:srgbClr val="614121"/>
                </a:solidFill>
                <a:latin typeface="Arial" charset="0"/>
                <a:cs typeface="Arial" charset="0"/>
              </a:rPr>
              <a:t>Teachers</a:t>
            </a:r>
            <a:endParaRPr lang="en-US" sz="1800" b="1">
              <a:solidFill>
                <a:srgbClr val="FFFFFF"/>
              </a:solidFill>
              <a:latin typeface="Arial" charset="0"/>
              <a:cs typeface="Arial" charset="0"/>
            </a:endParaRPr>
          </a:p>
        </p:txBody>
      </p:sp>
      <p:sp>
        <p:nvSpPr>
          <p:cNvPr id="757765" name="AutoShape 5"/>
          <p:cNvSpPr>
            <a:spLocks noChangeArrowheads="1"/>
          </p:cNvSpPr>
          <p:nvPr/>
        </p:nvSpPr>
        <p:spPr bwMode="auto">
          <a:xfrm>
            <a:off x="2362200" y="4114800"/>
            <a:ext cx="1524000" cy="2514600"/>
          </a:xfrm>
          <a:prstGeom prst="homePlate">
            <a:avLst>
              <a:gd name="adj" fmla="val 25000"/>
            </a:avLst>
          </a:prstGeom>
          <a:solidFill>
            <a:schemeClr val="accent1"/>
          </a:solidFill>
          <a:ln w="9525">
            <a:solidFill>
              <a:schemeClr val="tx1"/>
            </a:solidFill>
            <a:miter lim="800000"/>
            <a:headEnd/>
            <a:tailEnd/>
          </a:ln>
          <a:effectLst>
            <a:outerShdw blurRad="63500" dist="35921" dir="2700000" algn="ctr" rotWithShape="0">
              <a:srgbClr val="000000">
                <a:alpha val="74998"/>
              </a:srgbClr>
            </a:outerShdw>
          </a:effectLst>
        </p:spPr>
        <p:txBody>
          <a:bodyPr wrap="none" lIns="91427" tIns="45714" rIns="91427" bIns="45714" anchor="ctr"/>
          <a:lstStyle/>
          <a:p>
            <a:pPr>
              <a:defRPr/>
            </a:pPr>
            <a:r>
              <a:rPr lang="en-US" sz="3200" b="1">
                <a:solidFill>
                  <a:srgbClr val="FFFFFF"/>
                </a:solidFill>
                <a:effectLst>
                  <a:outerShdw blurRad="38100" dist="38100" dir="2700000" algn="tl">
                    <a:srgbClr val="000000"/>
                  </a:outerShdw>
                </a:effectLst>
                <a:latin typeface="Arial" charset="0"/>
                <a:cs typeface="Arial" charset="0"/>
              </a:rPr>
              <a:t>EQUIP</a:t>
            </a:r>
            <a:endParaRPr lang="en-US" sz="3200" b="1">
              <a:solidFill>
                <a:srgbClr val="FFFFFF"/>
              </a:solidFill>
              <a:latin typeface="Arial" charset="0"/>
              <a:cs typeface="Arial" charset="0"/>
            </a:endParaRPr>
          </a:p>
        </p:txBody>
      </p:sp>
      <p:grpSp>
        <p:nvGrpSpPr>
          <p:cNvPr id="757766" name="Group 6"/>
          <p:cNvGrpSpPr>
            <a:grpSpLocks/>
          </p:cNvGrpSpPr>
          <p:nvPr/>
        </p:nvGrpSpPr>
        <p:grpSpPr bwMode="auto">
          <a:xfrm>
            <a:off x="5791200" y="3657600"/>
            <a:ext cx="2286000" cy="3200400"/>
            <a:chOff x="4320" y="1776"/>
            <a:chExt cx="1440" cy="2016"/>
          </a:xfrm>
        </p:grpSpPr>
        <p:sp>
          <p:nvSpPr>
            <p:cNvPr id="757767" name="AutoShape 7"/>
            <p:cNvSpPr>
              <a:spLocks noChangeArrowheads="1"/>
            </p:cNvSpPr>
            <p:nvPr/>
          </p:nvSpPr>
          <p:spPr bwMode="auto">
            <a:xfrm>
              <a:off x="4320" y="1776"/>
              <a:ext cx="1440" cy="1440"/>
            </a:xfrm>
            <a:prstGeom prst="plus">
              <a:avLst>
                <a:gd name="adj" fmla="val 25000"/>
              </a:avLst>
            </a:prstGeom>
            <a:solidFill>
              <a:srgbClr val="1A0CA9"/>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w="38100">
                  <a:solidFill>
                    <a:schemeClr val="tx1"/>
                  </a:solidFill>
                  <a:miter lim="800000"/>
                  <a:headEnd/>
                  <a:tailEnd/>
                </a14:hiddenLine>
              </a:ext>
            </a:extLst>
          </p:spPr>
          <p:txBody>
            <a:bodyPr wrap="none" anchor="ctr"/>
            <a:lstStyle/>
            <a:p>
              <a:pPr eaLnBrk="0" hangingPunct="0">
                <a:defRPr/>
              </a:pPr>
              <a:endParaRPr lang="en-US">
                <a:solidFill>
                  <a:srgbClr val="FFFFFF"/>
                </a:solidFill>
                <a:latin typeface="Arial" charset="0"/>
              </a:endParaRPr>
            </a:p>
          </p:txBody>
        </p:sp>
        <p:sp>
          <p:nvSpPr>
            <p:cNvPr id="757768" name="Rectangle 8"/>
            <p:cNvSpPr>
              <a:spLocks noChangeArrowheads="1"/>
            </p:cNvSpPr>
            <p:nvPr/>
          </p:nvSpPr>
          <p:spPr bwMode="auto">
            <a:xfrm>
              <a:off x="4656" y="2832"/>
              <a:ext cx="768" cy="960"/>
            </a:xfrm>
            <a:prstGeom prst="rect">
              <a:avLst/>
            </a:prstGeom>
            <a:solidFill>
              <a:srgbClr val="1A0CA9"/>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hangingPunct="0">
                <a:defRPr/>
              </a:pPr>
              <a:endParaRPr lang="en-US">
                <a:solidFill>
                  <a:srgbClr val="FFFFFF"/>
                </a:solidFill>
                <a:latin typeface="Arial" charset="0"/>
              </a:endParaRPr>
            </a:p>
          </p:txBody>
        </p:sp>
        <p:sp>
          <p:nvSpPr>
            <p:cNvPr id="757769" name="Text Box 9"/>
            <p:cNvSpPr txBox="1">
              <a:spLocks noChangeArrowheads="1"/>
            </p:cNvSpPr>
            <p:nvPr/>
          </p:nvSpPr>
          <p:spPr bwMode="auto">
            <a:xfrm>
              <a:off x="4462" y="2160"/>
              <a:ext cx="1223" cy="67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en-US" sz="3200" b="1">
                  <a:solidFill>
                    <a:srgbClr val="FFFFFF"/>
                  </a:solidFill>
                  <a:latin typeface="Arial" charset="0"/>
                  <a:cs typeface="Arial" charset="0"/>
                </a:rPr>
                <a:t>Works of</a:t>
              </a:r>
              <a:br>
                <a:rPr lang="en-US" sz="3200" b="1">
                  <a:solidFill>
                    <a:srgbClr val="FFFFFF"/>
                  </a:solidFill>
                  <a:latin typeface="Arial" charset="0"/>
                  <a:cs typeface="Arial" charset="0"/>
                </a:rPr>
              </a:br>
              <a:r>
                <a:rPr lang="en-US" sz="3200" b="1">
                  <a:solidFill>
                    <a:srgbClr val="FFFFFF"/>
                  </a:solidFill>
                  <a:latin typeface="Arial" charset="0"/>
                  <a:cs typeface="Arial" charset="0"/>
                </a:rPr>
                <a:t>Service</a:t>
              </a:r>
            </a:p>
          </p:txBody>
        </p:sp>
      </p:grpSp>
      <p:sp>
        <p:nvSpPr>
          <p:cNvPr id="757770" name="AutoShape 10"/>
          <p:cNvSpPr>
            <a:spLocks noChangeArrowheads="1"/>
          </p:cNvSpPr>
          <p:nvPr/>
        </p:nvSpPr>
        <p:spPr bwMode="auto">
          <a:xfrm>
            <a:off x="4724400" y="4114800"/>
            <a:ext cx="1066800" cy="2514600"/>
          </a:xfrm>
          <a:prstGeom prst="homePlate">
            <a:avLst>
              <a:gd name="adj" fmla="val 25000"/>
            </a:avLst>
          </a:prstGeom>
          <a:solidFill>
            <a:schemeClr val="accent1"/>
          </a:solidFill>
          <a:ln w="9525">
            <a:solidFill>
              <a:schemeClr val="tx1"/>
            </a:solidFill>
            <a:miter lim="800000"/>
            <a:headEnd/>
            <a:tailEnd/>
          </a:ln>
          <a:effectLst>
            <a:outerShdw blurRad="63500" dist="35921" dir="2700000" algn="ctr" rotWithShape="0">
              <a:schemeClr val="bg2">
                <a:alpha val="74998"/>
              </a:schemeClr>
            </a:outerShdw>
          </a:effectLst>
        </p:spPr>
        <p:txBody>
          <a:bodyPr wrap="none" lIns="91427" tIns="45714" rIns="91427" bIns="45714" anchor="ctr"/>
          <a:lstStyle/>
          <a:p>
            <a:pPr algn="ctr">
              <a:defRPr/>
            </a:pPr>
            <a:r>
              <a:rPr lang="en-US" sz="3200" b="1">
                <a:solidFill>
                  <a:srgbClr val="FFFFFF"/>
                </a:solidFill>
                <a:effectLst>
                  <a:outerShdw blurRad="38100" dist="38100" dir="2700000" algn="tl">
                    <a:srgbClr val="000000"/>
                  </a:outerShdw>
                </a:effectLst>
                <a:latin typeface="Arial" charset="0"/>
                <a:cs typeface="Arial" charset="0"/>
              </a:rPr>
              <a:t>DO</a:t>
            </a:r>
            <a:endParaRPr lang="en-US" sz="3200" b="1">
              <a:solidFill>
                <a:srgbClr val="FFFFFF"/>
              </a:solidFill>
              <a:latin typeface="Arial" charset="0"/>
              <a:cs typeface="Arial" charset="0"/>
            </a:endParaRPr>
          </a:p>
        </p:txBody>
      </p:sp>
      <p:sp>
        <p:nvSpPr>
          <p:cNvPr id="757774" name="AutoShape 14"/>
          <p:cNvSpPr>
            <a:spLocks noChangeArrowheads="1"/>
          </p:cNvSpPr>
          <p:nvPr/>
        </p:nvSpPr>
        <p:spPr bwMode="auto">
          <a:xfrm rot="-4501250">
            <a:off x="6629400" y="2514600"/>
            <a:ext cx="1371600" cy="762000"/>
          </a:xfrm>
          <a:prstGeom prst="homePlate">
            <a:avLst>
              <a:gd name="adj" fmla="val 45000"/>
            </a:avLst>
          </a:prstGeom>
          <a:solidFill>
            <a:schemeClr val="accent1"/>
          </a:solidFill>
          <a:ln w="9525">
            <a:solidFill>
              <a:schemeClr val="tx1"/>
            </a:solidFill>
            <a:miter lim="800000"/>
            <a:headEnd/>
            <a:tailEnd/>
          </a:ln>
        </p:spPr>
        <p:txBody>
          <a:bodyPr wrap="none" lIns="91427" tIns="45714" rIns="91427" bIns="45714" anchor="ctr"/>
          <a:lstStyle/>
          <a:p>
            <a:pPr eaLnBrk="0" hangingPunct="0"/>
            <a:endParaRPr lang="en-US">
              <a:solidFill>
                <a:srgbClr val="FFFFFF"/>
              </a:solidFill>
              <a:latin typeface="Arial"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57771"/>
                                        </p:tgtEl>
                                        <p:attrNameLst>
                                          <p:attrName>style.visibility</p:attrName>
                                        </p:attrNameLst>
                                      </p:cBhvr>
                                      <p:to>
                                        <p:strVal val="visible"/>
                                      </p:to>
                                    </p:set>
                                    <p:animEffect transition="in" filter="dissolve">
                                      <p:cBhvr>
                                        <p:cTn id="7" dur="500"/>
                                        <p:tgtEl>
                                          <p:spTgt spid="75777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57764"/>
                                        </p:tgtEl>
                                        <p:attrNameLst>
                                          <p:attrName>style.visibility</p:attrName>
                                        </p:attrNameLst>
                                      </p:cBhvr>
                                      <p:to>
                                        <p:strVal val="visible"/>
                                      </p:to>
                                    </p:set>
                                    <p:animEffect transition="in" filter="dissolve">
                                      <p:cBhvr>
                                        <p:cTn id="10" dur="500"/>
                                        <p:tgtEl>
                                          <p:spTgt spid="75776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57765"/>
                                        </p:tgtEl>
                                        <p:attrNameLst>
                                          <p:attrName>style.visibility</p:attrName>
                                        </p:attrNameLst>
                                      </p:cBhvr>
                                      <p:to>
                                        <p:strVal val="visible"/>
                                      </p:to>
                                    </p:set>
                                    <p:animEffect transition="in" filter="wipe(left)">
                                      <p:cBhvr>
                                        <p:cTn id="15" dur="2000"/>
                                        <p:tgtEl>
                                          <p:spTgt spid="757765"/>
                                        </p:tgtEl>
                                      </p:cBhvr>
                                    </p:animEffect>
                                  </p:childTnLst>
                                </p:cTn>
                              </p:par>
                            </p:childTnLst>
                          </p:cTn>
                        </p:par>
                        <p:par>
                          <p:cTn id="16" fill="hold" nodeType="afterGroup">
                            <p:stCondLst>
                              <p:cond delay="2000"/>
                            </p:stCondLst>
                            <p:childTnLst>
                              <p:par>
                                <p:cTn id="17" presetID="9" presetClass="entr" presetSubtype="0" fill="hold" nodeType="afterEffect">
                                  <p:stCondLst>
                                    <p:cond delay="0"/>
                                  </p:stCondLst>
                                  <p:childTnLst>
                                    <p:set>
                                      <p:cBhvr>
                                        <p:cTn id="18" dur="1" fill="hold">
                                          <p:stCondLst>
                                            <p:cond delay="0"/>
                                          </p:stCondLst>
                                        </p:cTn>
                                        <p:tgtEl>
                                          <p:spTgt spid="757772"/>
                                        </p:tgtEl>
                                        <p:attrNameLst>
                                          <p:attrName>style.visibility</p:attrName>
                                        </p:attrNameLst>
                                      </p:cBhvr>
                                      <p:to>
                                        <p:strVal val="visible"/>
                                      </p:to>
                                    </p:set>
                                    <p:animEffect transition="in" filter="dissolve">
                                      <p:cBhvr>
                                        <p:cTn id="19" dur="500"/>
                                        <p:tgtEl>
                                          <p:spTgt spid="75777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57770"/>
                                        </p:tgtEl>
                                        <p:attrNameLst>
                                          <p:attrName>style.visibility</p:attrName>
                                        </p:attrNameLst>
                                      </p:cBhvr>
                                      <p:to>
                                        <p:strVal val="visible"/>
                                      </p:to>
                                    </p:set>
                                    <p:animEffect transition="in" filter="wipe(left)">
                                      <p:cBhvr>
                                        <p:cTn id="24" dur="2000"/>
                                        <p:tgtEl>
                                          <p:spTgt spid="757770"/>
                                        </p:tgtEl>
                                      </p:cBhvr>
                                    </p:animEffect>
                                  </p:childTnLst>
                                </p:cTn>
                              </p:par>
                            </p:childTnLst>
                          </p:cTn>
                        </p:par>
                        <p:par>
                          <p:cTn id="25" fill="hold" nodeType="afterGroup">
                            <p:stCondLst>
                              <p:cond delay="2000"/>
                            </p:stCondLst>
                            <p:childTnLst>
                              <p:par>
                                <p:cTn id="26" presetID="9" presetClass="entr" presetSubtype="0" fill="hold" nodeType="afterEffect">
                                  <p:stCondLst>
                                    <p:cond delay="0"/>
                                  </p:stCondLst>
                                  <p:childTnLst>
                                    <p:set>
                                      <p:cBhvr>
                                        <p:cTn id="27" dur="1" fill="hold">
                                          <p:stCondLst>
                                            <p:cond delay="0"/>
                                          </p:stCondLst>
                                        </p:cTn>
                                        <p:tgtEl>
                                          <p:spTgt spid="757766"/>
                                        </p:tgtEl>
                                        <p:attrNameLst>
                                          <p:attrName>style.visibility</p:attrName>
                                        </p:attrNameLst>
                                      </p:cBhvr>
                                      <p:to>
                                        <p:strVal val="visible"/>
                                      </p:to>
                                    </p:set>
                                    <p:animEffect transition="in" filter="dissolve">
                                      <p:cBhvr>
                                        <p:cTn id="28" dur="500"/>
                                        <p:tgtEl>
                                          <p:spTgt spid="75776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757774"/>
                                        </p:tgtEl>
                                        <p:attrNameLst>
                                          <p:attrName>style.visibility</p:attrName>
                                        </p:attrNameLst>
                                      </p:cBhvr>
                                      <p:to>
                                        <p:strVal val="visible"/>
                                      </p:to>
                                    </p:set>
                                    <p:animEffect transition="in" filter="wipe(down)">
                                      <p:cBhvr>
                                        <p:cTn id="33" dur="500"/>
                                        <p:tgtEl>
                                          <p:spTgt spid="757774"/>
                                        </p:tgtEl>
                                      </p:cBhvr>
                                    </p:animEffect>
                                  </p:childTnLst>
                                </p:cTn>
                              </p:par>
                            </p:childTnLst>
                          </p:cTn>
                        </p:par>
                        <p:par>
                          <p:cTn id="34" fill="hold" nodeType="afterGroup">
                            <p:stCondLst>
                              <p:cond delay="500"/>
                            </p:stCondLst>
                            <p:childTnLst>
                              <p:par>
                                <p:cTn id="35" presetID="9" presetClass="entr" presetSubtype="0" fill="hold" nodeType="afterEffect">
                                  <p:stCondLst>
                                    <p:cond delay="0"/>
                                  </p:stCondLst>
                                  <p:childTnLst>
                                    <p:set>
                                      <p:cBhvr>
                                        <p:cTn id="36" dur="1" fill="hold">
                                          <p:stCondLst>
                                            <p:cond delay="0"/>
                                          </p:stCondLst>
                                        </p:cTn>
                                        <p:tgtEl>
                                          <p:spTgt spid="757773"/>
                                        </p:tgtEl>
                                        <p:attrNameLst>
                                          <p:attrName>style.visibility</p:attrName>
                                        </p:attrNameLst>
                                      </p:cBhvr>
                                      <p:to>
                                        <p:strVal val="visible"/>
                                      </p:to>
                                    </p:set>
                                    <p:animEffect transition="in" filter="dissolve">
                                      <p:cBhvr>
                                        <p:cTn id="37" dur="500"/>
                                        <p:tgtEl>
                                          <p:spTgt spid="757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64" grpId="0" animBg="1"/>
      <p:bldP spid="757765" grpId="0" animBg="1"/>
      <p:bldP spid="757770" grpId="0" animBg="1"/>
      <p:bldP spid="757774" grpId="0" animBg="1"/>
    </p:bldLst>
  </p:timing>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7" name="Rectangle 3"/>
          <p:cNvSpPr>
            <a:spLocks noGrp="1" noChangeArrowheads="1"/>
          </p:cNvSpPr>
          <p:nvPr>
            <p:ph type="title"/>
          </p:nvPr>
        </p:nvSpPr>
        <p:spPr>
          <a:xfrm>
            <a:off x="152400" y="2971800"/>
            <a:ext cx="8610600" cy="3886200"/>
          </a:xfrm>
          <a:effectLst>
            <a:outerShdw blurRad="63500" dist="35921" dir="2700000" algn="ctr" rotWithShape="0">
              <a:schemeClr val="tx1">
                <a:alpha val="74998"/>
              </a:schemeClr>
            </a:outerShdw>
          </a:effectLst>
        </p:spPr>
        <p:txBody>
          <a:bodyPr/>
          <a:lstStyle/>
          <a:p>
            <a:pPr eaLnBrk="1" hangingPunct="1">
              <a:defRPr/>
            </a:pPr>
            <a:r>
              <a:rPr lang="en-US" sz="5400" b="1" i="1" dirty="0"/>
              <a:t>—Main Idea—</a:t>
            </a:r>
            <a:r>
              <a:rPr lang="en-US" sz="5400" b="1" dirty="0"/>
              <a:t/>
            </a:r>
            <a:br>
              <a:rPr lang="en-US" sz="5400" b="1" dirty="0"/>
            </a:br>
            <a:r>
              <a:rPr lang="en-US" b="1" i="1" dirty="0" smtClean="0"/>
              <a:t>Christ called Tom and me to equip you to be like Christ!</a:t>
            </a:r>
            <a:endParaRPr lang="en-US" dirty="0" smtClean="0">
              <a:solidFill>
                <a:schemeClr val="tx1"/>
              </a:solidFill>
              <a:latin typeface="Times New Roman" charset="0"/>
            </a:endParaRPr>
          </a:p>
        </p:txBody>
      </p:sp>
      <p:pic>
        <p:nvPicPr>
          <p:cNvPr id="7178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4"/>
          <p:cNvSpPr>
            <a:spLocks noChangeArrowheads="1"/>
          </p:cNvSpPr>
          <p:nvPr/>
        </p:nvSpPr>
        <p:spPr bwMode="auto">
          <a:xfrm>
            <a:off x="1" y="2971800"/>
            <a:ext cx="8839200" cy="38862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nchor="ctr"/>
          <a:lstStyle/>
          <a:p>
            <a:pPr algn="ctr">
              <a:defRPr/>
            </a:pPr>
            <a:r>
              <a:rPr lang="en-US" sz="5400" b="1" i="1" dirty="0">
                <a:solidFill>
                  <a:srgbClr val="FFFFFF"/>
                </a:solidFill>
                <a:latin typeface="Arial" charset="0"/>
                <a:cs typeface="Arial" charset="0"/>
              </a:rPr>
              <a:t>—Main Idea—</a:t>
            </a:r>
            <a:r>
              <a:rPr lang="en-US" sz="5400" b="1" dirty="0">
                <a:solidFill>
                  <a:srgbClr val="FFFFFF"/>
                </a:solidFill>
                <a:latin typeface="Arial" charset="0"/>
                <a:cs typeface="Arial" charset="0"/>
              </a:rPr>
              <a:t/>
            </a:r>
            <a:br>
              <a:rPr lang="en-US" sz="5400" b="1" dirty="0">
                <a:solidFill>
                  <a:srgbClr val="FFFFFF"/>
                </a:solidFill>
                <a:latin typeface="Arial" charset="0"/>
                <a:cs typeface="Arial" charset="0"/>
              </a:rPr>
            </a:br>
            <a:r>
              <a:rPr lang="en-US" sz="4400" b="1" i="1" dirty="0">
                <a:solidFill>
                  <a:srgbClr val="FFFFFF"/>
                </a:solidFill>
                <a:latin typeface="Arial" charset="0"/>
                <a:cs typeface="Arial" charset="0"/>
              </a:rPr>
              <a:t>Christ called pastor-teachers to </a:t>
            </a:r>
            <a:r>
              <a:rPr lang="en-US" sz="4400" b="1" i="1" dirty="0">
                <a:solidFill>
                  <a:srgbClr val="FFFF43"/>
                </a:solidFill>
                <a:latin typeface="Arial" charset="0"/>
                <a:cs typeface="Arial" charset="0"/>
              </a:rPr>
              <a:t>equip</a:t>
            </a:r>
            <a:r>
              <a:rPr lang="en-US" sz="4400" b="1" i="1" dirty="0">
                <a:solidFill>
                  <a:srgbClr val="FFFFFF"/>
                </a:solidFill>
                <a:latin typeface="Arial" charset="0"/>
                <a:cs typeface="Arial" charset="0"/>
              </a:rPr>
              <a:t> you to be like Christ</a:t>
            </a:r>
            <a:r>
              <a:rPr lang="en-US" sz="4400" dirty="0">
                <a:solidFill>
                  <a:srgbClr val="FFFFFF"/>
                </a:solidFill>
                <a:cs typeface="Arial" charset="0"/>
              </a:rPr>
              <a:t>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1079500" y="2286000"/>
            <a:ext cx="7772400" cy="1143000"/>
          </a:xfrm>
        </p:spPr>
        <p:txBody>
          <a:bodyPr/>
          <a:lstStyle/>
          <a:p>
            <a:pPr eaLnBrk="1" hangingPunct="1">
              <a:defRPr/>
            </a:pPr>
            <a:r>
              <a:rPr lang="en-US" smtClean="0"/>
              <a:t>So What?</a:t>
            </a:r>
          </a:p>
        </p:txBody>
      </p:sp>
      <p:sp>
        <p:nvSpPr>
          <p:cNvPr id="13315" name="Rectangle 3"/>
          <p:cNvSpPr>
            <a:spLocks noGrp="1" noChangeArrowheads="1"/>
          </p:cNvSpPr>
          <p:nvPr>
            <p:ph type="subTitle" idx="1"/>
          </p:nvPr>
        </p:nvSpPr>
        <p:spPr>
          <a:xfrm>
            <a:off x="-393700" y="3886201"/>
            <a:ext cx="6400800" cy="1752600"/>
          </a:xfrm>
        </p:spPr>
        <p:txBody>
          <a:bodyPr/>
          <a:lstStyle/>
          <a:p>
            <a:pPr eaLnBrk="1" hangingPunct="1">
              <a:defRPr/>
            </a:pPr>
            <a:endParaRPr lang="en-US" smtClean="0"/>
          </a:p>
        </p:txBody>
      </p:sp>
      <p:pic>
        <p:nvPicPr>
          <p:cNvPr id="719875" name="Picture 4" descr="cam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81000"/>
            <a:ext cx="91440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AutoShape 5"/>
          <p:cNvSpPr>
            <a:spLocks noChangeArrowheads="1"/>
          </p:cNvSpPr>
          <p:nvPr/>
        </p:nvSpPr>
        <p:spPr bwMode="auto">
          <a:xfrm>
            <a:off x="4635500" y="381000"/>
            <a:ext cx="3962400" cy="1295400"/>
          </a:xfrm>
          <a:prstGeom prst="cloudCallout">
            <a:avLst>
              <a:gd name="adj1" fmla="val -43750"/>
              <a:gd name="adj2" fmla="val 700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r>
              <a:rPr lang="en-US" sz="4000" b="1">
                <a:solidFill>
                  <a:srgbClr val="000000"/>
                </a:solidFill>
                <a:latin typeface="Arial" charset="0"/>
                <a:cs typeface="Arial" charset="0"/>
              </a:rPr>
              <a:t>So what?</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447800" y="381000"/>
            <a:ext cx="6324600" cy="914400"/>
          </a:xfrm>
          <a:solidFill>
            <a:srgbClr val="1A0CA9"/>
          </a:solidFill>
          <a:effectLst>
            <a:prstShdw prst="shdw17" dist="17961" dir="13500000">
              <a:srgbClr val="000000">
                <a:alpha val="99962"/>
              </a:srgbClr>
            </a:prstShdw>
          </a:effectLst>
        </p:spPr>
        <p:txBody>
          <a:bodyPr/>
          <a:lstStyle/>
          <a:p>
            <a:pPr eaLnBrk="1" hangingPunct="1">
              <a:defRPr/>
            </a:pPr>
            <a:r>
              <a:rPr lang="en-US" sz="5400" b="1" dirty="0">
                <a:effectLst>
                  <a:outerShdw blurRad="38100" dist="38100" dir="2700000" algn="tl">
                    <a:srgbClr val="000000"/>
                  </a:outerShdw>
                </a:effectLst>
              </a:rPr>
              <a:t>Action Points</a:t>
            </a:r>
            <a:endParaRPr lang="en-US" sz="3600" dirty="0"/>
          </a:p>
        </p:txBody>
      </p:sp>
      <p:sp>
        <p:nvSpPr>
          <p:cNvPr id="4" name="Rectangle 3"/>
          <p:cNvSpPr txBox="1">
            <a:spLocks noChangeArrowheads="1"/>
          </p:cNvSpPr>
          <p:nvPr/>
        </p:nvSpPr>
        <p:spPr bwMode="auto">
          <a:xfrm>
            <a:off x="107950" y="1484313"/>
            <a:ext cx="91440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lIns="91427" tIns="45714" rIns="91427" bIns="45714"/>
          <a:lst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a:lstStyle>
          <a:p>
            <a:pPr eaLnBrk="1" hangingPunct="1">
              <a:defRPr/>
            </a:pPr>
            <a:r>
              <a:rPr lang="en-US" b="1" u="sng" dirty="0" smtClean="0">
                <a:effectLst>
                  <a:outerShdw blurRad="50800" dist="101600" dir="2700000" algn="tl" rotWithShape="0">
                    <a:srgbClr val="000000">
                      <a:alpha val="85000"/>
                    </a:srgbClr>
                  </a:outerShdw>
                </a:effectLst>
              </a:rPr>
              <a:t>Your Role</a:t>
            </a:r>
            <a:r>
              <a:rPr lang="en-US" b="1" dirty="0" smtClean="0">
                <a:effectLst>
                  <a:outerShdw blurRad="50800" dist="101600" dir="2700000" algn="tl" rotWithShape="0">
                    <a:srgbClr val="000000">
                      <a:alpha val="85000"/>
                    </a:srgbClr>
                  </a:outerShdw>
                </a:effectLst>
              </a:rPr>
              <a:t> </a:t>
            </a:r>
          </a:p>
          <a:p>
            <a:pPr lvl="1" eaLnBrk="1" hangingPunct="1">
              <a:defRPr/>
            </a:pPr>
            <a:r>
              <a:rPr lang="en-US" b="1" dirty="0" smtClean="0">
                <a:effectLst>
                  <a:outerShdw blurRad="50800" dist="101600" dir="2700000" algn="tl" rotWithShape="0">
                    <a:srgbClr val="000000">
                      <a:alpha val="85000"/>
                    </a:srgbClr>
                  </a:outerShdw>
                </a:effectLst>
              </a:rPr>
              <a:t>How can your pastor-teacher(s) better equip you for your</a:t>
            </a:r>
            <a:r>
              <a:rPr lang="en-US" dirty="0" smtClean="0">
                <a:effectLst>
                  <a:outerShdw blurRad="50800" dist="101600" dir="2700000" algn="tl" rotWithShape="0">
                    <a:srgbClr val="000000">
                      <a:alpha val="85000"/>
                    </a:srgbClr>
                  </a:outerShdw>
                </a:effectLst>
                <a:latin typeface="Times New Roman" charset="0"/>
              </a:rPr>
              <a:t> </a:t>
            </a:r>
            <a:r>
              <a:rPr lang="en-US" b="1" dirty="0" smtClean="0">
                <a:effectLst>
                  <a:outerShdw blurRad="50800" dist="101600" dir="2700000" algn="tl" rotWithShape="0">
                    <a:srgbClr val="000000">
                      <a:alpha val="85000"/>
                    </a:srgbClr>
                  </a:outerShdw>
                </a:effectLst>
              </a:rPr>
              <a:t>unique role to better minister together?</a:t>
            </a:r>
          </a:p>
          <a:p>
            <a:pPr lvl="1" eaLnBrk="1" hangingPunct="1">
              <a:defRPr/>
            </a:pPr>
            <a:r>
              <a:rPr lang="en-US" b="1" dirty="0" smtClean="0">
                <a:effectLst>
                  <a:outerShdw blurRad="50800" dist="101600" dir="2700000" algn="tl" rotWithShape="0">
                    <a:srgbClr val="000000">
                      <a:alpha val="85000"/>
                    </a:srgbClr>
                  </a:outerShdw>
                </a:effectLst>
              </a:rPr>
              <a:t>What role are you being equipped for?</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p:cTn id="11"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4">
                                            <p:txEl>
                                              <p:pRg st="1" end="1"/>
                                            </p:txEl>
                                          </p:spTgt>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p:cTn id="15"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4">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726018" name="Text Box 2"/>
          <p:cNvSpPr txBox="1">
            <a:spLocks noChangeArrowheads="1"/>
          </p:cNvSpPr>
          <p:nvPr/>
        </p:nvSpPr>
        <p:spPr bwMode="auto">
          <a:xfrm>
            <a:off x="1143002" y="206376"/>
            <a:ext cx="3313593" cy="381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9261" tIns="49630" rIns="99261" bIns="49630">
            <a:spAutoFit/>
          </a:bodyPr>
          <a:lstStyle>
            <a:lvl1pPr defTabSz="992188">
              <a:defRPr sz="2400">
                <a:solidFill>
                  <a:schemeClr val="tx1"/>
                </a:solidFill>
                <a:latin typeface="Arial" charset="0"/>
                <a:ea typeface="ＭＳ Ｐゴシック" charset="0"/>
                <a:cs typeface="ＭＳ Ｐゴシック" charset="0"/>
              </a:defRPr>
            </a:lvl1pPr>
            <a:lvl2pPr marL="496888" defTabSz="992188">
              <a:defRPr sz="2400">
                <a:solidFill>
                  <a:schemeClr val="tx1"/>
                </a:solidFill>
                <a:latin typeface="Arial" charset="0"/>
                <a:ea typeface="ＭＳ Ｐゴシック" charset="0"/>
              </a:defRPr>
            </a:lvl2pPr>
            <a:lvl3pPr marL="992188" defTabSz="992188">
              <a:defRPr sz="2400">
                <a:solidFill>
                  <a:schemeClr val="tx1"/>
                </a:solidFill>
                <a:latin typeface="Arial" charset="0"/>
                <a:ea typeface="ＭＳ Ｐゴシック" charset="0"/>
              </a:defRPr>
            </a:lvl3pPr>
            <a:lvl4pPr marL="1489075" defTabSz="992188">
              <a:defRPr sz="2400">
                <a:solidFill>
                  <a:schemeClr val="tx1"/>
                </a:solidFill>
                <a:latin typeface="Arial" charset="0"/>
                <a:ea typeface="ＭＳ Ｐゴシック" charset="0"/>
              </a:defRPr>
            </a:lvl4pPr>
            <a:lvl5pPr marL="1985963" defTabSz="992188">
              <a:defRPr sz="2400">
                <a:solidFill>
                  <a:schemeClr val="tx1"/>
                </a:solidFill>
                <a:latin typeface="Arial" charset="0"/>
                <a:ea typeface="ＭＳ Ｐゴシック" charset="0"/>
              </a:defRPr>
            </a:lvl5pPr>
            <a:lvl6pPr marL="2443163" defTabSz="992188" eaLnBrk="0" fontAlgn="base" hangingPunct="0">
              <a:spcBef>
                <a:spcPct val="0"/>
              </a:spcBef>
              <a:spcAft>
                <a:spcPct val="0"/>
              </a:spcAft>
              <a:defRPr sz="2400">
                <a:solidFill>
                  <a:schemeClr val="tx1"/>
                </a:solidFill>
                <a:latin typeface="Arial" charset="0"/>
                <a:ea typeface="ＭＳ Ｐゴシック" charset="0"/>
              </a:defRPr>
            </a:lvl6pPr>
            <a:lvl7pPr marL="2900363" defTabSz="992188" eaLnBrk="0" fontAlgn="base" hangingPunct="0">
              <a:spcBef>
                <a:spcPct val="0"/>
              </a:spcBef>
              <a:spcAft>
                <a:spcPct val="0"/>
              </a:spcAft>
              <a:defRPr sz="2400">
                <a:solidFill>
                  <a:schemeClr val="tx1"/>
                </a:solidFill>
                <a:latin typeface="Arial" charset="0"/>
                <a:ea typeface="ＭＳ Ｐゴシック" charset="0"/>
              </a:defRPr>
            </a:lvl7pPr>
            <a:lvl8pPr marL="3357563" defTabSz="992188" eaLnBrk="0" fontAlgn="base" hangingPunct="0">
              <a:spcBef>
                <a:spcPct val="0"/>
              </a:spcBef>
              <a:spcAft>
                <a:spcPct val="0"/>
              </a:spcAft>
              <a:defRPr sz="2400">
                <a:solidFill>
                  <a:schemeClr val="tx1"/>
                </a:solidFill>
                <a:latin typeface="Arial" charset="0"/>
                <a:ea typeface="ＭＳ Ｐゴシック" charset="0"/>
              </a:defRPr>
            </a:lvl8pPr>
            <a:lvl9pPr marL="3814763" defTabSz="992188"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sz="1800" u="sng">
                <a:solidFill>
                  <a:srgbClr val="000000"/>
                </a:solidFill>
                <a:latin typeface="Times" charset="0"/>
              </a:rPr>
              <a:t>Ministry/Servant Response Form</a:t>
            </a:r>
            <a:endParaRPr lang="en-US" sz="1800">
              <a:solidFill>
                <a:srgbClr val="000000"/>
              </a:solidFill>
              <a:latin typeface="Times" charset="0"/>
            </a:endParaRPr>
          </a:p>
        </p:txBody>
      </p:sp>
      <p:sp>
        <p:nvSpPr>
          <p:cNvPr id="726019" name="Text Box 3"/>
          <p:cNvSpPr txBox="1">
            <a:spLocks noChangeArrowheads="1"/>
          </p:cNvSpPr>
          <p:nvPr/>
        </p:nvSpPr>
        <p:spPr bwMode="auto">
          <a:xfrm>
            <a:off x="2341441" y="525465"/>
            <a:ext cx="3075232" cy="316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9261" tIns="49630" rIns="99261" bIns="49630">
            <a:spAutoFit/>
          </a:bodyPr>
          <a:lstStyle>
            <a:lvl1pPr defTabSz="992188">
              <a:defRPr sz="2400">
                <a:solidFill>
                  <a:schemeClr val="tx1"/>
                </a:solidFill>
                <a:latin typeface="Arial" charset="0"/>
                <a:ea typeface="ＭＳ Ｐゴシック" charset="0"/>
                <a:cs typeface="ＭＳ Ｐゴシック" charset="0"/>
              </a:defRPr>
            </a:lvl1pPr>
            <a:lvl2pPr marL="496888" defTabSz="992188">
              <a:defRPr sz="2400">
                <a:solidFill>
                  <a:schemeClr val="tx1"/>
                </a:solidFill>
                <a:latin typeface="Arial" charset="0"/>
                <a:ea typeface="ＭＳ Ｐゴシック" charset="0"/>
              </a:defRPr>
            </a:lvl2pPr>
            <a:lvl3pPr marL="992188" defTabSz="992188">
              <a:defRPr sz="2400">
                <a:solidFill>
                  <a:schemeClr val="tx1"/>
                </a:solidFill>
                <a:latin typeface="Arial" charset="0"/>
                <a:ea typeface="ＭＳ Ｐゴシック" charset="0"/>
              </a:defRPr>
            </a:lvl3pPr>
            <a:lvl4pPr marL="1489075" defTabSz="992188">
              <a:defRPr sz="2400">
                <a:solidFill>
                  <a:schemeClr val="tx1"/>
                </a:solidFill>
                <a:latin typeface="Arial" charset="0"/>
                <a:ea typeface="ＭＳ Ｐゴシック" charset="0"/>
              </a:defRPr>
            </a:lvl4pPr>
            <a:lvl5pPr marL="1985963" defTabSz="992188">
              <a:defRPr sz="2400">
                <a:solidFill>
                  <a:schemeClr val="tx1"/>
                </a:solidFill>
                <a:latin typeface="Arial" charset="0"/>
                <a:ea typeface="ＭＳ Ｐゴシック" charset="0"/>
              </a:defRPr>
            </a:lvl5pPr>
            <a:lvl6pPr marL="2443163" defTabSz="992188" eaLnBrk="0" fontAlgn="base" hangingPunct="0">
              <a:spcBef>
                <a:spcPct val="0"/>
              </a:spcBef>
              <a:spcAft>
                <a:spcPct val="0"/>
              </a:spcAft>
              <a:defRPr sz="2400">
                <a:solidFill>
                  <a:schemeClr val="tx1"/>
                </a:solidFill>
                <a:latin typeface="Arial" charset="0"/>
                <a:ea typeface="ＭＳ Ｐゴシック" charset="0"/>
              </a:defRPr>
            </a:lvl6pPr>
            <a:lvl7pPr marL="2900363" defTabSz="992188" eaLnBrk="0" fontAlgn="base" hangingPunct="0">
              <a:spcBef>
                <a:spcPct val="0"/>
              </a:spcBef>
              <a:spcAft>
                <a:spcPct val="0"/>
              </a:spcAft>
              <a:defRPr sz="2400">
                <a:solidFill>
                  <a:schemeClr val="tx1"/>
                </a:solidFill>
                <a:latin typeface="Arial" charset="0"/>
                <a:ea typeface="ＭＳ Ｐゴシック" charset="0"/>
              </a:defRPr>
            </a:lvl7pPr>
            <a:lvl8pPr marL="3357563" defTabSz="992188" eaLnBrk="0" fontAlgn="base" hangingPunct="0">
              <a:spcBef>
                <a:spcPct val="0"/>
              </a:spcBef>
              <a:spcAft>
                <a:spcPct val="0"/>
              </a:spcAft>
              <a:defRPr sz="2400">
                <a:solidFill>
                  <a:schemeClr val="tx1"/>
                </a:solidFill>
                <a:latin typeface="Arial" charset="0"/>
                <a:ea typeface="ＭＳ Ｐゴシック" charset="0"/>
              </a:defRPr>
            </a:lvl8pPr>
            <a:lvl9pPr marL="3814763" defTabSz="992188"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sz="1400">
                <a:solidFill>
                  <a:srgbClr val="FFFFFF"/>
                </a:solidFill>
                <a:latin typeface="Times" charset="0"/>
              </a:rPr>
              <a:t>Please list your area of interest to serve.</a:t>
            </a:r>
            <a:endParaRPr lang="en-US" sz="1800">
              <a:solidFill>
                <a:srgbClr val="FFFFFF"/>
              </a:solidFill>
              <a:latin typeface="Times" charset="0"/>
            </a:endParaRPr>
          </a:p>
        </p:txBody>
      </p:sp>
      <p:sp>
        <p:nvSpPr>
          <p:cNvPr id="726020" name="Rectangle 4"/>
          <p:cNvSpPr>
            <a:spLocks noChangeArrowheads="1"/>
          </p:cNvSpPr>
          <p:nvPr/>
        </p:nvSpPr>
        <p:spPr bwMode="auto">
          <a:xfrm>
            <a:off x="8521703" y="882652"/>
            <a:ext cx="200483" cy="500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9261" tIns="49630" rIns="99261" bIns="49630">
            <a:spAutoFit/>
          </a:bodyPr>
          <a:lstStyle/>
          <a:p>
            <a:pPr defTabSz="992041" eaLnBrk="0" hangingPunct="0">
              <a:defRPr/>
            </a:pPr>
            <a:endParaRPr lang="en-US" sz="2600">
              <a:solidFill>
                <a:srgbClr val="FFFFFF"/>
              </a:solidFill>
              <a:latin typeface="Times" charset="0"/>
            </a:endParaRPr>
          </a:p>
        </p:txBody>
      </p:sp>
      <p:sp>
        <p:nvSpPr>
          <p:cNvPr id="726021" name="Text Box 5"/>
          <p:cNvSpPr txBox="1">
            <a:spLocks noChangeArrowheads="1"/>
          </p:cNvSpPr>
          <p:nvPr/>
        </p:nvSpPr>
        <p:spPr bwMode="auto">
          <a:xfrm>
            <a:off x="1143000" y="914403"/>
            <a:ext cx="4323918" cy="713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spAutoFit/>
          </a:bodyPr>
          <a:lstStyle/>
          <a:p>
            <a:pPr eaLnBrk="0" hangingPunct="0">
              <a:lnSpc>
                <a:spcPct val="150000"/>
              </a:lnSpc>
              <a:defRPr/>
            </a:pPr>
            <a:r>
              <a:rPr lang="en-US" sz="900">
                <a:solidFill>
                  <a:srgbClr val="000000"/>
                </a:solidFill>
                <a:latin typeface="Times" charset="0"/>
              </a:rPr>
              <a:t>Name: ________________________________________ Date:________________</a:t>
            </a:r>
          </a:p>
          <a:p>
            <a:pPr eaLnBrk="0" hangingPunct="0">
              <a:lnSpc>
                <a:spcPct val="150000"/>
              </a:lnSpc>
              <a:defRPr/>
            </a:pPr>
            <a:r>
              <a:rPr lang="en-US" sz="900">
                <a:solidFill>
                  <a:srgbClr val="000000"/>
                </a:solidFill>
                <a:latin typeface="Times" charset="0"/>
              </a:rPr>
              <a:t>E-mail:________________________________________ </a:t>
            </a:r>
          </a:p>
          <a:p>
            <a:pPr eaLnBrk="0" hangingPunct="0">
              <a:lnSpc>
                <a:spcPct val="150000"/>
              </a:lnSpc>
              <a:defRPr/>
            </a:pPr>
            <a:r>
              <a:rPr lang="en-US" sz="900">
                <a:solidFill>
                  <a:srgbClr val="000000"/>
                </a:solidFill>
                <a:latin typeface="Times" charset="0"/>
              </a:rPr>
              <a:t>Phone: home _______________ hp______________________ office_______________</a:t>
            </a:r>
          </a:p>
        </p:txBody>
      </p:sp>
      <p:sp>
        <p:nvSpPr>
          <p:cNvPr id="726022" name="Text Box 6"/>
          <p:cNvSpPr txBox="1">
            <a:spLocks noChangeArrowheads="1"/>
          </p:cNvSpPr>
          <p:nvPr/>
        </p:nvSpPr>
        <p:spPr bwMode="auto">
          <a:xfrm>
            <a:off x="1143001" y="1527178"/>
            <a:ext cx="7696200" cy="4572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spAutoFit/>
          </a:bodyPr>
          <a:lstStyle/>
          <a:p>
            <a:pPr eaLnBrk="0" hangingPunct="0">
              <a:buFont typeface="Wingdings" charset="0"/>
              <a:buChar char="q"/>
              <a:defRPr/>
            </a:pPr>
            <a:r>
              <a:rPr lang="en-US" sz="1600" b="1" dirty="0">
                <a:solidFill>
                  <a:srgbClr val="000000"/>
                </a:solidFill>
                <a:latin typeface="Times" charset="0"/>
              </a:rPr>
              <a:t>Usher</a:t>
            </a:r>
          </a:p>
          <a:p>
            <a:pPr eaLnBrk="0" hangingPunct="0">
              <a:buFont typeface="Wingdings" charset="0"/>
              <a:buChar char="q"/>
              <a:defRPr/>
            </a:pPr>
            <a:r>
              <a:rPr lang="en-US" sz="1600" b="1" dirty="0">
                <a:solidFill>
                  <a:srgbClr val="000000"/>
                </a:solidFill>
                <a:latin typeface="Times" charset="0"/>
              </a:rPr>
              <a:t>Set Up &amp; Take Down</a:t>
            </a:r>
          </a:p>
          <a:p>
            <a:pPr eaLnBrk="0" hangingPunct="0">
              <a:buFont typeface="Wingdings" charset="0"/>
              <a:buChar char="q"/>
              <a:defRPr/>
            </a:pPr>
            <a:r>
              <a:rPr lang="en-US" sz="1600" b="1" dirty="0">
                <a:solidFill>
                  <a:srgbClr val="000000"/>
                </a:solidFill>
                <a:latin typeface="Times" charset="0"/>
              </a:rPr>
              <a:t>Administration</a:t>
            </a:r>
          </a:p>
          <a:p>
            <a:pPr eaLnBrk="0" hangingPunct="0">
              <a:buFont typeface="Wingdings" charset="0"/>
              <a:buChar char="q"/>
              <a:defRPr/>
            </a:pPr>
            <a:r>
              <a:rPr lang="en-US" sz="1600" b="1" dirty="0">
                <a:solidFill>
                  <a:srgbClr val="000000"/>
                </a:solidFill>
                <a:latin typeface="Times" charset="0"/>
              </a:rPr>
              <a:t>Deacon</a:t>
            </a:r>
          </a:p>
          <a:p>
            <a:pPr eaLnBrk="0" hangingPunct="0">
              <a:buFont typeface="Wingdings" charset="0"/>
              <a:buChar char="q"/>
              <a:defRPr/>
            </a:pPr>
            <a:r>
              <a:rPr lang="en-US" sz="1600" b="1" dirty="0">
                <a:solidFill>
                  <a:srgbClr val="000000"/>
                </a:solidFill>
                <a:latin typeface="Times" charset="0"/>
              </a:rPr>
              <a:t>Women</a:t>
            </a:r>
            <a:r>
              <a:rPr lang="uk-UA" altLang="ja-JP" sz="1600" b="1" dirty="0">
                <a:solidFill>
                  <a:srgbClr val="000000"/>
                </a:solidFill>
                <a:latin typeface="Arial"/>
              </a:rPr>
              <a:t>'</a:t>
            </a:r>
            <a:r>
              <a:rPr lang="en-US" sz="1600" b="1" dirty="0">
                <a:solidFill>
                  <a:srgbClr val="000000"/>
                </a:solidFill>
                <a:latin typeface="Times" charset="0"/>
              </a:rPr>
              <a:t>s Ministry</a:t>
            </a:r>
          </a:p>
          <a:p>
            <a:pPr eaLnBrk="0" hangingPunct="0">
              <a:buFont typeface="Wingdings" charset="0"/>
              <a:buChar char="q"/>
              <a:defRPr/>
            </a:pPr>
            <a:r>
              <a:rPr lang="en-US" sz="1600" b="1" dirty="0">
                <a:solidFill>
                  <a:srgbClr val="000000"/>
                </a:solidFill>
                <a:latin typeface="Times" charset="0"/>
              </a:rPr>
              <a:t>Worship leader/Song leader</a:t>
            </a:r>
          </a:p>
          <a:p>
            <a:pPr eaLnBrk="0" hangingPunct="0">
              <a:buFont typeface="Wingdings" charset="0"/>
              <a:buChar char="q"/>
              <a:defRPr/>
            </a:pPr>
            <a:r>
              <a:rPr lang="en-US" sz="1600" b="1" dirty="0">
                <a:solidFill>
                  <a:srgbClr val="000000"/>
                </a:solidFill>
                <a:latin typeface="Times" charset="0"/>
              </a:rPr>
              <a:t>Musician: what instrument___________________________</a:t>
            </a:r>
          </a:p>
          <a:p>
            <a:pPr eaLnBrk="0" hangingPunct="0">
              <a:buFont typeface="Wingdings" charset="0"/>
              <a:buChar char="q"/>
              <a:defRPr/>
            </a:pPr>
            <a:r>
              <a:rPr lang="en-US" sz="1600" b="1" dirty="0">
                <a:solidFill>
                  <a:srgbClr val="000000"/>
                </a:solidFill>
                <a:latin typeface="Times" charset="0"/>
              </a:rPr>
              <a:t>Vocalist</a:t>
            </a:r>
          </a:p>
          <a:p>
            <a:pPr eaLnBrk="0" hangingPunct="0">
              <a:buFont typeface="Wingdings" charset="0"/>
              <a:buChar char="q"/>
              <a:defRPr/>
            </a:pPr>
            <a:r>
              <a:rPr lang="en-US" sz="1600" b="1" dirty="0">
                <a:solidFill>
                  <a:srgbClr val="000000"/>
                </a:solidFill>
                <a:latin typeface="Times" charset="0"/>
              </a:rPr>
              <a:t>A/V Tech</a:t>
            </a:r>
          </a:p>
          <a:p>
            <a:pPr eaLnBrk="0" hangingPunct="0">
              <a:buFont typeface="Wingdings" charset="0"/>
              <a:buChar char="q"/>
              <a:defRPr/>
            </a:pPr>
            <a:r>
              <a:rPr lang="en-US" sz="1600" b="1" dirty="0">
                <a:solidFill>
                  <a:srgbClr val="000000"/>
                </a:solidFill>
                <a:latin typeface="Times" charset="0"/>
              </a:rPr>
              <a:t>Evangelism/Outreach</a:t>
            </a:r>
          </a:p>
          <a:p>
            <a:pPr eaLnBrk="0" hangingPunct="0">
              <a:buFont typeface="Wingdings" charset="0"/>
              <a:buChar char="q"/>
              <a:defRPr/>
            </a:pPr>
            <a:r>
              <a:rPr lang="en-US" sz="1600" b="1" dirty="0">
                <a:solidFill>
                  <a:srgbClr val="000000"/>
                </a:solidFill>
                <a:latin typeface="Times" charset="0"/>
              </a:rPr>
              <a:t>Missions</a:t>
            </a:r>
          </a:p>
          <a:p>
            <a:pPr eaLnBrk="0" hangingPunct="0">
              <a:buFont typeface="Wingdings" charset="0"/>
              <a:buChar char="q"/>
              <a:defRPr/>
            </a:pPr>
            <a:r>
              <a:rPr lang="en-US" sz="1600" b="1" dirty="0">
                <a:solidFill>
                  <a:srgbClr val="000000"/>
                </a:solidFill>
                <a:latin typeface="Times" charset="0"/>
              </a:rPr>
              <a:t>Small group leader</a:t>
            </a:r>
          </a:p>
          <a:p>
            <a:pPr eaLnBrk="0" hangingPunct="0">
              <a:buFont typeface="Wingdings" charset="0"/>
              <a:buChar char="q"/>
              <a:defRPr/>
            </a:pPr>
            <a:r>
              <a:rPr lang="en-US" sz="1600" b="1" dirty="0">
                <a:solidFill>
                  <a:srgbClr val="000000"/>
                </a:solidFill>
                <a:latin typeface="Times" charset="0"/>
              </a:rPr>
              <a:t>Nursery worker</a:t>
            </a:r>
          </a:p>
          <a:p>
            <a:pPr eaLnBrk="0" hangingPunct="0">
              <a:buFont typeface="Wingdings" charset="0"/>
              <a:buChar char="q"/>
              <a:defRPr/>
            </a:pPr>
            <a:r>
              <a:rPr lang="en-US" sz="1600" b="1" dirty="0">
                <a:solidFill>
                  <a:srgbClr val="000000"/>
                </a:solidFill>
                <a:latin typeface="Times" charset="0"/>
              </a:rPr>
              <a:t>Children SS teacher</a:t>
            </a:r>
          </a:p>
          <a:p>
            <a:pPr eaLnBrk="0" hangingPunct="0">
              <a:buFont typeface="Wingdings" charset="0"/>
              <a:buChar char="q"/>
              <a:defRPr/>
            </a:pPr>
            <a:r>
              <a:rPr lang="en-US" sz="1600" b="1" dirty="0">
                <a:solidFill>
                  <a:srgbClr val="000000"/>
                </a:solidFill>
                <a:latin typeface="Times" charset="0"/>
              </a:rPr>
              <a:t>Food service</a:t>
            </a:r>
          </a:p>
          <a:p>
            <a:pPr eaLnBrk="0" hangingPunct="0">
              <a:buFont typeface="Wingdings" charset="0"/>
              <a:buChar char="q"/>
              <a:defRPr/>
            </a:pPr>
            <a:r>
              <a:rPr lang="en-US" sz="1600" b="1" dirty="0">
                <a:solidFill>
                  <a:srgbClr val="000000"/>
                </a:solidFill>
                <a:latin typeface="Times" charset="0"/>
              </a:rPr>
              <a:t>Prayer Ministry</a:t>
            </a:r>
          </a:p>
          <a:p>
            <a:pPr eaLnBrk="0" hangingPunct="0">
              <a:buFont typeface="Wingdings" charset="0"/>
              <a:buChar char="q"/>
              <a:defRPr/>
            </a:pPr>
            <a:r>
              <a:rPr lang="en-US" sz="1600" b="1" dirty="0">
                <a:solidFill>
                  <a:srgbClr val="000000"/>
                </a:solidFill>
                <a:latin typeface="Times" charset="0"/>
              </a:rPr>
              <a:t>Pastoral Care</a:t>
            </a:r>
          </a:p>
          <a:p>
            <a:pPr eaLnBrk="0" hangingPunct="0">
              <a:buFont typeface="Wingdings" charset="0"/>
              <a:buChar char="q"/>
              <a:defRPr/>
            </a:pPr>
            <a:r>
              <a:rPr lang="en-US" sz="1600" b="1" dirty="0">
                <a:solidFill>
                  <a:srgbClr val="000000"/>
                </a:solidFill>
                <a:latin typeface="Times" charset="0"/>
              </a:rPr>
              <a:t>Other____________________________________________</a:t>
            </a:r>
          </a:p>
        </p:txBody>
      </p:sp>
      <p:sp>
        <p:nvSpPr>
          <p:cNvPr id="726023" name="Text Box 7"/>
          <p:cNvSpPr txBox="1">
            <a:spLocks noChangeArrowheads="1"/>
          </p:cNvSpPr>
          <p:nvPr/>
        </p:nvSpPr>
        <p:spPr bwMode="auto">
          <a:xfrm>
            <a:off x="1143001" y="6124576"/>
            <a:ext cx="4567404" cy="590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spAutoFit/>
          </a:bodyPr>
          <a:lstStyle/>
          <a:p>
            <a:pPr eaLnBrk="0" hangingPunct="0">
              <a:defRPr/>
            </a:pPr>
            <a:r>
              <a:rPr lang="en-US" sz="1600">
                <a:solidFill>
                  <a:srgbClr val="000000"/>
                </a:solidFill>
                <a:latin typeface="Times" charset="0"/>
              </a:rPr>
              <a:t>Comments:_________________________________</a:t>
            </a:r>
          </a:p>
          <a:p>
            <a:pPr eaLnBrk="0" hangingPunct="0">
              <a:defRPr/>
            </a:pPr>
            <a:r>
              <a:rPr lang="en-US" sz="1600">
                <a:solidFill>
                  <a:srgbClr val="000000"/>
                </a:solidFill>
                <a:latin typeface="Times" charset="0"/>
              </a:rPr>
              <a:t>__________________________________________</a:t>
            </a:r>
          </a:p>
        </p:txBody>
      </p:sp>
      <p:pic>
        <p:nvPicPr>
          <p:cNvPr id="723976"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62800" y="152400"/>
            <a:ext cx="990600"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3977" name="Rectangle 9"/>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Response Form</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5714" name="Rectangle 2"/>
          <p:cNvSpPr>
            <a:spLocks noGrp="1" noChangeArrowheads="1"/>
          </p:cNvSpPr>
          <p:nvPr>
            <p:ph type="title"/>
          </p:nvPr>
        </p:nvSpPr>
        <p:spPr>
          <a:xfrm>
            <a:off x="1447800" y="381000"/>
            <a:ext cx="6324600" cy="914400"/>
          </a:xfrm>
          <a:solidFill>
            <a:srgbClr val="1A0CA9"/>
          </a:solidFill>
          <a:effectLst>
            <a:prstShdw prst="shdw17" dist="17961" dir="13500000">
              <a:srgbClr val="000000">
                <a:alpha val="99962"/>
              </a:srgbClr>
            </a:prstShdw>
          </a:effectLst>
        </p:spPr>
        <p:txBody>
          <a:bodyPr/>
          <a:lstStyle/>
          <a:p>
            <a:pPr eaLnBrk="1" hangingPunct="1">
              <a:defRPr/>
            </a:pPr>
            <a:r>
              <a:rPr lang="en-US" sz="5400" b="1" dirty="0">
                <a:effectLst>
                  <a:outerShdw blurRad="38100" dist="38100" dir="2700000" algn="tl">
                    <a:srgbClr val="000000"/>
                  </a:outerShdw>
                </a:effectLst>
              </a:rPr>
              <a:t>Action Points</a:t>
            </a:r>
            <a:endParaRPr lang="en-US" sz="3600" dirty="0"/>
          </a:p>
        </p:txBody>
      </p:sp>
      <p:sp>
        <p:nvSpPr>
          <p:cNvPr id="4" name="Rectangle 3"/>
          <p:cNvSpPr txBox="1">
            <a:spLocks noChangeArrowheads="1"/>
          </p:cNvSpPr>
          <p:nvPr/>
        </p:nvSpPr>
        <p:spPr bwMode="auto">
          <a:xfrm>
            <a:off x="107950" y="1557338"/>
            <a:ext cx="91440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lIns="91427" tIns="45714" rIns="91427" bIns="45714"/>
          <a:lst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a:lstStyle>
          <a:p>
            <a:pPr eaLnBrk="1" hangingPunct="1">
              <a:defRPr/>
            </a:pPr>
            <a:r>
              <a:rPr lang="en-US" b="1" u="sng" dirty="0" smtClean="0">
                <a:effectLst>
                  <a:outerShdw blurRad="50800" dist="88900" dir="2700000" algn="tl" rotWithShape="0">
                    <a:srgbClr val="000000">
                      <a:alpha val="88000"/>
                    </a:srgbClr>
                  </a:outerShdw>
                </a:effectLst>
              </a:rPr>
              <a:t>Your Role</a:t>
            </a:r>
            <a:r>
              <a:rPr lang="en-US" b="1" dirty="0" smtClean="0">
                <a:effectLst>
                  <a:outerShdw blurRad="50800" dist="88900" dir="2700000" algn="tl" rotWithShape="0">
                    <a:srgbClr val="000000">
                      <a:alpha val="88000"/>
                    </a:srgbClr>
                  </a:outerShdw>
                </a:effectLst>
              </a:rPr>
              <a:t> </a:t>
            </a:r>
          </a:p>
          <a:p>
            <a:pPr lvl="1" eaLnBrk="1" hangingPunct="1">
              <a:defRPr/>
            </a:pPr>
            <a:r>
              <a:rPr lang="en-US" b="1" dirty="0" smtClean="0">
                <a:effectLst>
                  <a:outerShdw blurRad="50800" dist="88900" dir="2700000" algn="tl" rotWithShape="0">
                    <a:srgbClr val="000000">
                      <a:alpha val="88000"/>
                    </a:srgbClr>
                  </a:outerShdw>
                </a:effectLst>
              </a:rPr>
              <a:t>How can the pastor-teachers better equip you for your</a:t>
            </a:r>
            <a:r>
              <a:rPr lang="en-US" dirty="0" smtClean="0">
                <a:effectLst>
                  <a:outerShdw blurRad="50800" dist="88900" dir="2700000" algn="tl" rotWithShape="0">
                    <a:srgbClr val="000000">
                      <a:alpha val="88000"/>
                    </a:srgbClr>
                  </a:outerShdw>
                </a:effectLst>
                <a:latin typeface="Times New Roman" charset="0"/>
              </a:rPr>
              <a:t> </a:t>
            </a:r>
            <a:r>
              <a:rPr lang="en-US" b="1" dirty="0" smtClean="0">
                <a:effectLst>
                  <a:outerShdw blurRad="50800" dist="88900" dir="2700000" algn="tl" rotWithShape="0">
                    <a:srgbClr val="000000">
                      <a:alpha val="88000"/>
                    </a:srgbClr>
                  </a:outerShdw>
                </a:effectLst>
              </a:rPr>
              <a:t>unique role here?</a:t>
            </a:r>
          </a:p>
          <a:p>
            <a:pPr lvl="1" eaLnBrk="1" hangingPunct="1">
              <a:defRPr/>
            </a:pPr>
            <a:r>
              <a:rPr lang="en-US" b="1" dirty="0" smtClean="0">
                <a:effectLst>
                  <a:outerShdw blurRad="50800" dist="88900" dir="2700000" algn="tl" rotWithShape="0">
                    <a:srgbClr val="000000">
                      <a:alpha val="88000"/>
                    </a:srgbClr>
                  </a:outerShdw>
                </a:effectLst>
              </a:rPr>
              <a:t>What role are you being equipped for?</a:t>
            </a:r>
          </a:p>
          <a:p>
            <a:pPr eaLnBrk="1" hangingPunct="1">
              <a:defRPr/>
            </a:pPr>
            <a:endParaRPr lang="en-US" b="1" dirty="0" smtClean="0">
              <a:effectLst>
                <a:outerShdw blurRad="50800" dist="88900" dir="2700000" algn="tl" rotWithShape="0">
                  <a:srgbClr val="000000">
                    <a:alpha val="88000"/>
                  </a:srgbClr>
                </a:outerShdw>
              </a:effectLst>
            </a:endParaRPr>
          </a:p>
          <a:p>
            <a:pPr eaLnBrk="1" hangingPunct="1">
              <a:defRPr/>
            </a:pPr>
            <a:r>
              <a:rPr lang="en-US" b="1" u="sng" dirty="0" smtClean="0">
                <a:effectLst>
                  <a:outerShdw blurRad="50800" dist="88900" dir="2700000" algn="tl" rotWithShape="0">
                    <a:srgbClr val="000000">
                      <a:alpha val="88000"/>
                    </a:srgbClr>
                  </a:outerShdw>
                </a:effectLst>
              </a:rPr>
              <a:t>Your Goal</a:t>
            </a:r>
            <a:r>
              <a:rPr lang="en-US" b="1" dirty="0" smtClean="0">
                <a:effectLst>
                  <a:outerShdw blurRad="50800" dist="88900" dir="2700000" algn="tl" rotWithShape="0">
                    <a:srgbClr val="000000">
                      <a:alpha val="88000"/>
                    </a:srgbClr>
                  </a:outerShdw>
                </a:effectLst>
              </a:rPr>
              <a:t> </a:t>
            </a:r>
          </a:p>
          <a:p>
            <a:pPr lvl="1" eaLnBrk="1" hangingPunct="1">
              <a:defRPr/>
            </a:pPr>
            <a:r>
              <a:rPr lang="en-US" b="1" dirty="0" smtClean="0">
                <a:effectLst>
                  <a:outerShdw blurRad="50800" dist="88900" dir="2700000" algn="tl" rotWithShape="0">
                    <a:srgbClr val="000000">
                      <a:alpha val="88000"/>
                    </a:srgbClr>
                  </a:outerShdw>
                </a:effectLst>
              </a:rPr>
              <a:t>What character trait of Christ are you trusting God to equip in you this next year? </a:t>
            </a:r>
          </a:p>
          <a:p>
            <a:pPr lvl="1" eaLnBrk="1" hangingPunct="1">
              <a:defRPr/>
            </a:pPr>
            <a:r>
              <a:rPr lang="en-US" b="1" dirty="0" smtClean="0">
                <a:effectLst>
                  <a:outerShdw blurRad="50800" dist="88900" dir="2700000" algn="tl" rotWithShape="0">
                    <a:srgbClr val="000000">
                      <a:alpha val="88000"/>
                    </a:srgbClr>
                  </a:outerShdw>
                </a:effectLst>
              </a:rPr>
              <a:t>How can we better help you develop here?</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 calcmode="lin" valueType="num">
                                      <p:cBhvr>
                                        <p:cTn id="7"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4">
                                            <p:txEl>
                                              <p:pRg st="4" end="4"/>
                                            </p:txEl>
                                          </p:spTgt>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anim calcmode="lin" valueType="num">
                                      <p:cBhvr>
                                        <p:cTn id="11"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12" dur="500" fill="hold"/>
                                        <p:tgtEl>
                                          <p:spTgt spid="4">
                                            <p:txEl>
                                              <p:pRg st="5" end="5"/>
                                            </p:txEl>
                                          </p:spTgt>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anim calcmode="lin" valueType="num">
                                      <p:cBhvr>
                                        <p:cTn id="15"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16" dur="500" fill="hold"/>
                                        <p:tgtEl>
                                          <p:spTgt spid="4">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grpSp>
        <p:nvGrpSpPr>
          <p:cNvPr id="728066" name="Group 2"/>
          <p:cNvGrpSpPr>
            <a:grpSpLocks/>
          </p:cNvGrpSpPr>
          <p:nvPr/>
        </p:nvGrpSpPr>
        <p:grpSpPr bwMode="auto">
          <a:xfrm>
            <a:off x="508000" y="0"/>
            <a:ext cx="3657600" cy="2895600"/>
            <a:chOff x="1944" y="0"/>
            <a:chExt cx="2592" cy="1824"/>
          </a:xfrm>
        </p:grpSpPr>
        <p:sp>
          <p:nvSpPr>
            <p:cNvPr id="728075" name="Oval 3"/>
            <p:cNvSpPr>
              <a:spLocks noChangeArrowheads="1"/>
            </p:cNvSpPr>
            <p:nvPr/>
          </p:nvSpPr>
          <p:spPr bwMode="auto">
            <a:xfrm>
              <a:off x="1944" y="0"/>
              <a:ext cx="2592" cy="182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2948" name="Text Box 4"/>
            <p:cNvSpPr txBox="1">
              <a:spLocks noChangeArrowheads="1"/>
            </p:cNvSpPr>
            <p:nvPr/>
          </p:nvSpPr>
          <p:spPr bwMode="auto">
            <a:xfrm>
              <a:off x="2350" y="144"/>
              <a:ext cx="1811" cy="368"/>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000090"/>
                  </a:solidFill>
                  <a:effectLst>
                    <a:outerShdw blurRad="38100" dist="38100" dir="2700000" algn="tl">
                      <a:srgbClr val="FFFFFF"/>
                    </a:outerShdw>
                  </a:effectLst>
                  <a:latin typeface="Arial" charset="0"/>
                  <a:cs typeface="Times New Roman" charset="0"/>
                </a:rPr>
                <a:t>MAIN MENU</a:t>
              </a:r>
            </a:p>
          </p:txBody>
        </p:sp>
      </p:grpSp>
      <p:sp>
        <p:nvSpPr>
          <p:cNvPr id="728067" name="Rectangle 5"/>
          <p:cNvSpPr>
            <a:spLocks noChangeArrowheads="1"/>
          </p:cNvSpPr>
          <p:nvPr/>
        </p:nvSpPr>
        <p:spPr bwMode="auto">
          <a:xfrm>
            <a:off x="0" y="838200"/>
            <a:ext cx="9144000" cy="5791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grpSp>
        <p:nvGrpSpPr>
          <p:cNvPr id="3" name="Group 6"/>
          <p:cNvGrpSpPr>
            <a:grpSpLocks/>
          </p:cNvGrpSpPr>
          <p:nvPr/>
        </p:nvGrpSpPr>
        <p:grpSpPr bwMode="auto">
          <a:xfrm>
            <a:off x="101600" y="4800600"/>
            <a:ext cx="541338" cy="381000"/>
            <a:chOff x="1128" y="2688"/>
            <a:chExt cx="384" cy="240"/>
          </a:xfrm>
        </p:grpSpPr>
        <p:sp>
          <p:nvSpPr>
            <p:cNvPr id="728073" name="AutoShape 7"/>
            <p:cNvSpPr>
              <a:spLocks noChangeArrowheads="1"/>
            </p:cNvSpPr>
            <p:nvPr/>
          </p:nvSpPr>
          <p:spPr bwMode="auto">
            <a:xfrm rot="5400000">
              <a:off x="1104" y="2712"/>
              <a:ext cx="240" cy="192"/>
            </a:xfrm>
            <a:prstGeom prst="triangle">
              <a:avLst>
                <a:gd name="adj" fmla="val 50000"/>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sp>
          <p:nvSpPr>
            <p:cNvPr id="728074" name="AutoShape 8"/>
            <p:cNvSpPr>
              <a:spLocks noChangeArrowheads="1"/>
            </p:cNvSpPr>
            <p:nvPr/>
          </p:nvSpPr>
          <p:spPr bwMode="auto">
            <a:xfrm rot="5400000">
              <a:off x="1296" y="2712"/>
              <a:ext cx="240" cy="192"/>
            </a:xfrm>
            <a:prstGeom prst="triangle">
              <a:avLst>
                <a:gd name="adj" fmla="val 50000"/>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grpSp>
      <p:sp>
        <p:nvSpPr>
          <p:cNvPr id="82953" name="Text Box 9"/>
          <p:cNvSpPr txBox="1">
            <a:spLocks noChangeArrowheads="1"/>
          </p:cNvSpPr>
          <p:nvPr/>
        </p:nvSpPr>
        <p:spPr bwMode="auto">
          <a:xfrm>
            <a:off x="693738" y="1279525"/>
            <a:ext cx="4883150" cy="470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20000"/>
              </a:lnSpc>
            </a:pPr>
            <a:r>
              <a:rPr lang="en-US" sz="3600">
                <a:solidFill>
                  <a:schemeClr val="bg1"/>
                </a:solidFill>
                <a:latin typeface="Arial" charset="0"/>
              </a:rPr>
              <a:t>CITY OF EPHESUS</a:t>
            </a:r>
          </a:p>
          <a:p>
            <a:pPr eaLnBrk="1" hangingPunct="1">
              <a:lnSpc>
                <a:spcPct val="120000"/>
              </a:lnSpc>
            </a:pPr>
            <a:r>
              <a:rPr lang="en-US" sz="3600">
                <a:solidFill>
                  <a:schemeClr val="bg1"/>
                </a:solidFill>
                <a:latin typeface="Arial" charset="0"/>
              </a:rPr>
              <a:t>BACKGROUND</a:t>
            </a:r>
          </a:p>
          <a:p>
            <a:pPr eaLnBrk="1" hangingPunct="1">
              <a:lnSpc>
                <a:spcPct val="120000"/>
              </a:lnSpc>
            </a:pPr>
            <a:r>
              <a:rPr lang="en-US" sz="3600">
                <a:solidFill>
                  <a:schemeClr val="bg1"/>
                </a:solidFill>
                <a:latin typeface="Arial" charset="0"/>
              </a:rPr>
              <a:t>OUTLINE</a:t>
            </a:r>
          </a:p>
          <a:p>
            <a:pPr eaLnBrk="1" hangingPunct="1">
              <a:lnSpc>
                <a:spcPct val="120000"/>
              </a:lnSpc>
            </a:pPr>
            <a:r>
              <a:rPr lang="en-US" sz="3600">
                <a:solidFill>
                  <a:schemeClr val="bg1"/>
                </a:solidFill>
                <a:latin typeface="Arial" charset="0"/>
              </a:rPr>
              <a:t>SCRIPTURE IN SONG</a:t>
            </a:r>
          </a:p>
          <a:p>
            <a:pPr eaLnBrk="1" hangingPunct="1">
              <a:lnSpc>
                <a:spcPct val="120000"/>
              </a:lnSpc>
            </a:pPr>
            <a:r>
              <a:rPr lang="en-US" sz="3600">
                <a:solidFill>
                  <a:schemeClr val="bg1"/>
                </a:solidFill>
                <a:latin typeface="Arial" charset="0"/>
              </a:rPr>
              <a:t>CHAPTERS 1–3</a:t>
            </a:r>
          </a:p>
          <a:p>
            <a:pPr eaLnBrk="1" hangingPunct="1">
              <a:lnSpc>
                <a:spcPct val="120000"/>
              </a:lnSpc>
            </a:pPr>
            <a:r>
              <a:rPr lang="en-US" sz="3600">
                <a:solidFill>
                  <a:schemeClr val="bg1"/>
                </a:solidFill>
                <a:latin typeface="Arial" charset="0"/>
              </a:rPr>
              <a:t>CHAPTERS 4–6</a:t>
            </a:r>
          </a:p>
          <a:p>
            <a:pPr eaLnBrk="1" hangingPunct="1">
              <a:lnSpc>
                <a:spcPct val="120000"/>
              </a:lnSpc>
            </a:pPr>
            <a:r>
              <a:rPr lang="en-US" sz="3600">
                <a:solidFill>
                  <a:schemeClr val="bg1"/>
                </a:solidFill>
                <a:latin typeface="Arial" charset="0"/>
              </a:rPr>
              <a:t>CONCLUSION</a:t>
            </a:r>
          </a:p>
        </p:txBody>
      </p:sp>
      <p:sp>
        <p:nvSpPr>
          <p:cNvPr id="82954" name="Text Box 10"/>
          <p:cNvSpPr txBox="1">
            <a:spLocks noChangeArrowheads="1"/>
          </p:cNvSpPr>
          <p:nvPr/>
        </p:nvSpPr>
        <p:spPr bwMode="auto">
          <a:xfrm>
            <a:off x="5832475" y="4694238"/>
            <a:ext cx="2223052" cy="158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solidFill>
                  <a:schemeClr val="bg1"/>
                </a:solidFill>
                <a:latin typeface="Arial" charset="0"/>
              </a:rPr>
              <a:t>Overview</a:t>
            </a:r>
          </a:p>
          <a:p>
            <a:pPr eaLnBrk="1" hangingPunct="1"/>
            <a:r>
              <a:rPr lang="en-US" sz="3200">
                <a:solidFill>
                  <a:schemeClr val="bg1"/>
                </a:solidFill>
                <a:latin typeface="Arial" charset="0"/>
              </a:rPr>
              <a:t>Emphasis</a:t>
            </a:r>
          </a:p>
          <a:p>
            <a:pPr eaLnBrk="1" hangingPunct="1"/>
            <a:r>
              <a:rPr lang="en-US" sz="3200">
                <a:solidFill>
                  <a:schemeClr val="bg1"/>
                </a:solidFill>
                <a:latin typeface="Arial" charset="0"/>
              </a:rPr>
              <a:t>Application</a:t>
            </a:r>
          </a:p>
        </p:txBody>
      </p:sp>
      <p:sp>
        <p:nvSpPr>
          <p:cNvPr id="728071" name="Line 11"/>
          <p:cNvSpPr>
            <a:spLocks noChangeShapeType="1"/>
          </p:cNvSpPr>
          <p:nvPr/>
        </p:nvSpPr>
        <p:spPr bwMode="auto">
          <a:xfrm>
            <a:off x="5672138" y="1219200"/>
            <a:ext cx="0" cy="495300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en-US"/>
          </a:p>
        </p:txBody>
      </p:sp>
      <p:sp>
        <p:nvSpPr>
          <p:cNvPr id="728072" name="Title 1"/>
          <p:cNvSpPr>
            <a:spLocks noGrp="1"/>
          </p:cNvSpPr>
          <p:nvPr>
            <p:ph type="title"/>
          </p:nvPr>
        </p:nvSpPr>
        <p:spPr>
          <a:xfrm>
            <a:off x="4067176" y="-531812"/>
            <a:ext cx="5076825" cy="909638"/>
          </a:xfrm>
        </p:spPr>
        <p:txBody>
          <a:bodyPr/>
          <a:lstStyle/>
          <a:p>
            <a:r>
              <a:rPr lang="en-US">
                <a:latin typeface="Arial" charset="0"/>
                <a:ea typeface="ＭＳ Ｐゴシック" charset="0"/>
                <a:cs typeface="ＭＳ Ｐゴシック" charset="0"/>
              </a:rPr>
              <a:t>Chapters 4–6</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7" presetClass="emph" presetSubtype="0" fill="hold" nodeType="afterEffect">
                                  <p:stCondLst>
                                    <p:cond delay="0"/>
                                  </p:stCondLst>
                                  <p:iterate type="lt">
                                    <p:tmPct val="10000"/>
                                  </p:iterate>
                                  <p:childTnLst>
                                    <p:animClr clrSpc="rgb" dir="cw">
                                      <p:cBhvr override="childStyle">
                                        <p:cTn id="11" dur="250" autoRev="1" fill="hold"/>
                                        <p:tgtEl>
                                          <p:spTgt spid="82953">
                                            <p:txEl>
                                              <p:pRg st="5" end="5"/>
                                            </p:txEl>
                                          </p:spTgt>
                                        </p:tgtEl>
                                        <p:attrNameLst>
                                          <p:attrName>style.color</p:attrName>
                                        </p:attrNameLst>
                                      </p:cBhvr>
                                      <p:to>
                                        <a:srgbClr val="CC0099"/>
                                      </p:to>
                                    </p:animClr>
                                    <p:animClr clrSpc="rgb" dir="cw">
                                      <p:cBhvr>
                                        <p:cTn id="12" dur="250" autoRev="1" fill="hold"/>
                                        <p:tgtEl>
                                          <p:spTgt spid="82953">
                                            <p:txEl>
                                              <p:pRg st="5" end="5"/>
                                            </p:txEl>
                                          </p:spTgt>
                                        </p:tgtEl>
                                        <p:attrNameLst>
                                          <p:attrName>fillcolor</p:attrName>
                                        </p:attrNameLst>
                                      </p:cBhvr>
                                      <p:to>
                                        <a:srgbClr val="CC0099"/>
                                      </p:to>
                                    </p:animClr>
                                    <p:set>
                                      <p:cBhvr>
                                        <p:cTn id="13" dur="250" autoRev="1" fill="hold"/>
                                        <p:tgtEl>
                                          <p:spTgt spid="82953">
                                            <p:txEl>
                                              <p:pRg st="5" end="5"/>
                                            </p:txEl>
                                          </p:spTgt>
                                        </p:tgtEl>
                                        <p:attrNameLst>
                                          <p:attrName>fill.type</p:attrName>
                                        </p:attrNameLst>
                                      </p:cBhvr>
                                      <p:to>
                                        <p:strVal val="solid"/>
                                      </p:to>
                                    </p:set>
                                    <p:set>
                                      <p:cBhvr>
                                        <p:cTn id="14" dur="250" autoRev="1" fill="hold"/>
                                        <p:tgtEl>
                                          <p:spTgt spid="82953">
                                            <p:txEl>
                                              <p:pRg st="5" end="5"/>
                                            </p:txEl>
                                          </p:spTgt>
                                        </p:tgtEl>
                                        <p:attrNameLst>
                                          <p:attrName>fill.on</p:attrName>
                                        </p:attrNameLst>
                                      </p:cBhvr>
                                      <p:to>
                                        <p:strVal val="true"/>
                                      </p:to>
                                    </p:set>
                                  </p:childTnLst>
                                </p:cTn>
                              </p:par>
                            </p:childTnLst>
                          </p:cTn>
                        </p:par>
                        <p:par>
                          <p:cTn id="15" fill="hold" nodeType="afterGroup">
                            <p:stCondLst>
                              <p:cond delay="1500"/>
                            </p:stCondLst>
                            <p:childTnLst>
                              <p:par>
                                <p:cTn id="16" presetID="41" presetClass="entr" presetSubtype="0" fill="hold" nodeType="afterEffect">
                                  <p:stCondLst>
                                    <p:cond delay="0"/>
                                  </p:stCondLst>
                                  <p:iterate type="lt">
                                    <p:tmPct val="10000"/>
                                  </p:iterate>
                                  <p:childTnLst>
                                    <p:set>
                                      <p:cBhvr>
                                        <p:cTn id="17" dur="1" fill="hold">
                                          <p:stCondLst>
                                            <p:cond delay="0"/>
                                          </p:stCondLst>
                                        </p:cTn>
                                        <p:tgtEl>
                                          <p:spTgt spid="82954">
                                            <p:txEl>
                                              <p:pRg st="0" end="0"/>
                                            </p:txEl>
                                          </p:spTgt>
                                        </p:tgtEl>
                                        <p:attrNameLst>
                                          <p:attrName>style.visibility</p:attrName>
                                        </p:attrNameLst>
                                      </p:cBhvr>
                                      <p:to>
                                        <p:strVal val="visible"/>
                                      </p:to>
                                    </p:set>
                                    <p:anim calcmode="lin" valueType="num">
                                      <p:cBhvr>
                                        <p:cTn id="18" dur="500" fill="hold"/>
                                        <p:tgtEl>
                                          <p:spTgt spid="8295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82954">
                                            <p:txEl>
                                              <p:pRg st="0" end="0"/>
                                            </p:txEl>
                                          </p:spTgt>
                                        </p:tgtEl>
                                        <p:attrNameLst>
                                          <p:attrName>ppt_y</p:attrName>
                                        </p:attrNameLst>
                                      </p:cBhvr>
                                      <p:tavLst>
                                        <p:tav tm="0">
                                          <p:val>
                                            <p:strVal val="#ppt_y"/>
                                          </p:val>
                                        </p:tav>
                                        <p:tav tm="100000">
                                          <p:val>
                                            <p:strVal val="#ppt_y"/>
                                          </p:val>
                                        </p:tav>
                                      </p:tavLst>
                                    </p:anim>
                                    <p:anim calcmode="lin" valueType="num">
                                      <p:cBhvr>
                                        <p:cTn id="20" dur="500" fill="hold"/>
                                        <p:tgtEl>
                                          <p:spTgt spid="8295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8295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82954">
                                            <p:txEl>
                                              <p:pRg st="0" end="0"/>
                                            </p:txEl>
                                          </p:spTgt>
                                        </p:tgtEl>
                                      </p:cBhvr>
                                    </p:animEffect>
                                  </p:childTnLst>
                                </p:cTn>
                              </p:par>
                            </p:childTnLst>
                          </p:cTn>
                        </p:par>
                        <p:par>
                          <p:cTn id="23" fill="hold" nodeType="afterGroup">
                            <p:stCondLst>
                              <p:cond delay="2350"/>
                            </p:stCondLst>
                            <p:childTnLst>
                              <p:par>
                                <p:cTn id="24" presetID="41" presetClass="entr" presetSubtype="0" fill="hold" nodeType="afterEffect">
                                  <p:stCondLst>
                                    <p:cond delay="0"/>
                                  </p:stCondLst>
                                  <p:iterate type="lt">
                                    <p:tmPct val="10000"/>
                                  </p:iterate>
                                  <p:childTnLst>
                                    <p:set>
                                      <p:cBhvr>
                                        <p:cTn id="25" dur="1" fill="hold">
                                          <p:stCondLst>
                                            <p:cond delay="0"/>
                                          </p:stCondLst>
                                        </p:cTn>
                                        <p:tgtEl>
                                          <p:spTgt spid="82954">
                                            <p:txEl>
                                              <p:pRg st="1" end="1"/>
                                            </p:txEl>
                                          </p:spTgt>
                                        </p:tgtEl>
                                        <p:attrNameLst>
                                          <p:attrName>style.visibility</p:attrName>
                                        </p:attrNameLst>
                                      </p:cBhvr>
                                      <p:to>
                                        <p:strVal val="visible"/>
                                      </p:to>
                                    </p:set>
                                    <p:anim calcmode="lin" valueType="num">
                                      <p:cBhvr>
                                        <p:cTn id="26" dur="500" fill="hold"/>
                                        <p:tgtEl>
                                          <p:spTgt spid="82954">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82954">
                                            <p:txEl>
                                              <p:pRg st="1" end="1"/>
                                            </p:txEl>
                                          </p:spTgt>
                                        </p:tgtEl>
                                        <p:attrNameLst>
                                          <p:attrName>ppt_y</p:attrName>
                                        </p:attrNameLst>
                                      </p:cBhvr>
                                      <p:tavLst>
                                        <p:tav tm="0">
                                          <p:val>
                                            <p:strVal val="#ppt_y"/>
                                          </p:val>
                                        </p:tav>
                                        <p:tav tm="100000">
                                          <p:val>
                                            <p:strVal val="#ppt_y"/>
                                          </p:val>
                                        </p:tav>
                                      </p:tavLst>
                                    </p:anim>
                                    <p:anim calcmode="lin" valueType="num">
                                      <p:cBhvr>
                                        <p:cTn id="28" dur="500" fill="hold"/>
                                        <p:tgtEl>
                                          <p:spTgt spid="82954">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82954">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82954">
                                            <p:txEl>
                                              <p:pRg st="1" end="1"/>
                                            </p:txEl>
                                          </p:spTgt>
                                        </p:tgtEl>
                                      </p:cBhvr>
                                    </p:animEffect>
                                  </p:childTnLst>
                                </p:cTn>
                              </p:par>
                            </p:childTnLst>
                          </p:cTn>
                        </p:par>
                        <p:par>
                          <p:cTn id="31" fill="hold" nodeType="afterGroup">
                            <p:stCondLst>
                              <p:cond delay="3200"/>
                            </p:stCondLst>
                            <p:childTnLst>
                              <p:par>
                                <p:cTn id="32" presetID="41" presetClass="entr" presetSubtype="0" fill="hold" nodeType="afterEffect">
                                  <p:stCondLst>
                                    <p:cond delay="0"/>
                                  </p:stCondLst>
                                  <p:iterate type="lt">
                                    <p:tmPct val="10000"/>
                                  </p:iterate>
                                  <p:childTnLst>
                                    <p:set>
                                      <p:cBhvr>
                                        <p:cTn id="33" dur="1" fill="hold">
                                          <p:stCondLst>
                                            <p:cond delay="0"/>
                                          </p:stCondLst>
                                        </p:cTn>
                                        <p:tgtEl>
                                          <p:spTgt spid="82954">
                                            <p:txEl>
                                              <p:pRg st="2" end="2"/>
                                            </p:txEl>
                                          </p:spTgt>
                                        </p:tgtEl>
                                        <p:attrNameLst>
                                          <p:attrName>style.visibility</p:attrName>
                                        </p:attrNameLst>
                                      </p:cBhvr>
                                      <p:to>
                                        <p:strVal val="visible"/>
                                      </p:to>
                                    </p:set>
                                    <p:anim calcmode="lin" valueType="num">
                                      <p:cBhvr>
                                        <p:cTn id="34" dur="500" fill="hold"/>
                                        <p:tgtEl>
                                          <p:spTgt spid="82954">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82954">
                                            <p:txEl>
                                              <p:pRg st="2" end="2"/>
                                            </p:txEl>
                                          </p:spTgt>
                                        </p:tgtEl>
                                        <p:attrNameLst>
                                          <p:attrName>ppt_y</p:attrName>
                                        </p:attrNameLst>
                                      </p:cBhvr>
                                      <p:tavLst>
                                        <p:tav tm="0">
                                          <p:val>
                                            <p:strVal val="#ppt_y"/>
                                          </p:val>
                                        </p:tav>
                                        <p:tav tm="100000">
                                          <p:val>
                                            <p:strVal val="#ppt_y"/>
                                          </p:val>
                                        </p:tav>
                                      </p:tavLst>
                                    </p:anim>
                                    <p:anim calcmode="lin" valueType="num">
                                      <p:cBhvr>
                                        <p:cTn id="36" dur="500" fill="hold"/>
                                        <p:tgtEl>
                                          <p:spTgt spid="82954">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82954">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8295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27" tIns="45714" rIns="91427" bIns="45714"/>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02"/>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ko-KR" altLang="en-US" sz="8800" dirty="0" smtClean="0">
                <a:solidFill>
                  <a:srgbClr val="FFFFFF"/>
                </a:solidFill>
                <a:latin typeface="Arial" charset="0"/>
                <a:ea typeface="Osaka" charset="0"/>
                <a:cs typeface="Arial" charset="0"/>
              </a:rPr>
              <a:t>에베소서</a:t>
            </a:r>
            <a:r>
              <a:rPr lang="en-US" sz="8800" dirty="0" smtClean="0">
                <a:solidFill>
                  <a:srgbClr val="FFFFFF"/>
                </a:solidFill>
                <a:latin typeface="Arial" charset="0"/>
                <a:ea typeface="Osaka" charset="0"/>
                <a:cs typeface="Arial" charset="0"/>
              </a:rPr>
              <a:t> </a:t>
            </a:r>
            <a:r>
              <a:rPr lang="en-US" sz="8800" dirty="0">
                <a:solidFill>
                  <a:srgbClr val="FFFFFF"/>
                </a:solidFill>
                <a:latin typeface="Arial" charset="0"/>
                <a:ea typeface="Osaka" charset="0"/>
                <a:cs typeface="Arial" charset="0"/>
              </a:rPr>
              <a:t>5</a:t>
            </a:r>
          </a:p>
        </p:txBody>
      </p:sp>
    </p:spTree>
    <p:extLst>
      <p:ext uri="{BB962C8B-B14F-4D97-AF65-F5344CB8AC3E}">
        <p14:creationId xmlns:p14="http://schemas.microsoft.com/office/powerpoint/2010/main" val="3046173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37282" name="Oval 2"/>
          <p:cNvSpPr>
            <a:spLocks noChangeArrowheads="1"/>
          </p:cNvSpPr>
          <p:nvPr/>
        </p:nvSpPr>
        <p:spPr bwMode="auto">
          <a:xfrm>
            <a:off x="406400" y="-1295400"/>
            <a:ext cx="8331200" cy="9448800"/>
          </a:xfrm>
          <a:prstGeom prst="ellipse">
            <a:avLst/>
          </a:prstGeom>
          <a:solidFill>
            <a:srgbClr val="FF33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737283" name="Rectangle 3"/>
          <p:cNvSpPr>
            <a:spLocks noChangeArrowheads="1"/>
          </p:cNvSpPr>
          <p:nvPr/>
        </p:nvSpPr>
        <p:spPr bwMode="auto">
          <a:xfrm>
            <a:off x="0" y="1219200"/>
            <a:ext cx="9144000" cy="4648200"/>
          </a:xfrm>
          <a:prstGeom prst="rect">
            <a:avLst/>
          </a:prstGeom>
          <a:solidFill>
            <a:srgbClr val="FFCC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sp>
        <p:nvSpPr>
          <p:cNvPr id="737284" name="Text Box 4"/>
          <p:cNvSpPr txBox="1">
            <a:spLocks noChangeArrowheads="1"/>
          </p:cNvSpPr>
          <p:nvPr/>
        </p:nvSpPr>
        <p:spPr bwMode="auto">
          <a:xfrm>
            <a:off x="971551" y="1452563"/>
            <a:ext cx="80645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marL="444500" indent="-4445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600">
                <a:solidFill>
                  <a:schemeClr val="accent2"/>
                </a:solidFill>
                <a:latin typeface="Arial" charset="0"/>
              </a:rPr>
              <a:t>Sexual immorality (5:3)</a:t>
            </a:r>
          </a:p>
          <a:p>
            <a:pPr eaLnBrk="1" hangingPunct="1">
              <a:buFontTx/>
              <a:buChar char="•"/>
            </a:pPr>
            <a:r>
              <a:rPr lang="en-US" sz="3600">
                <a:solidFill>
                  <a:schemeClr val="accent2"/>
                </a:solidFill>
                <a:latin typeface="Arial" charset="0"/>
              </a:rPr>
              <a:t>Greed (5:3)</a:t>
            </a:r>
          </a:p>
          <a:p>
            <a:pPr eaLnBrk="1" hangingPunct="1">
              <a:buFontTx/>
              <a:buChar char="•"/>
            </a:pPr>
            <a:r>
              <a:rPr lang="en-US" sz="3600">
                <a:solidFill>
                  <a:schemeClr val="accent2"/>
                </a:solidFill>
                <a:latin typeface="Arial" charset="0"/>
              </a:rPr>
              <a:t>Impurity (5:3)</a:t>
            </a:r>
          </a:p>
          <a:p>
            <a:pPr eaLnBrk="1" hangingPunct="1">
              <a:buFontTx/>
              <a:buChar char="•"/>
            </a:pPr>
            <a:r>
              <a:rPr lang="en-US" sz="3600">
                <a:solidFill>
                  <a:schemeClr val="accent2"/>
                </a:solidFill>
                <a:latin typeface="Arial" charset="0"/>
              </a:rPr>
              <a:t>Obscenity (5:4)</a:t>
            </a:r>
          </a:p>
          <a:p>
            <a:pPr eaLnBrk="1" hangingPunct="1">
              <a:buFontTx/>
              <a:buChar char="•"/>
            </a:pPr>
            <a:r>
              <a:rPr lang="en-US" sz="3600">
                <a:solidFill>
                  <a:schemeClr val="accent2"/>
                </a:solidFill>
                <a:latin typeface="Arial" charset="0"/>
              </a:rPr>
              <a:t>Foolish talk, coarse joking (5:4-5)</a:t>
            </a:r>
          </a:p>
          <a:p>
            <a:pPr eaLnBrk="1" hangingPunct="1">
              <a:buFontTx/>
              <a:buChar char="•"/>
            </a:pPr>
            <a:r>
              <a:rPr lang="en-US" sz="3600">
                <a:solidFill>
                  <a:schemeClr val="accent2"/>
                </a:solidFill>
                <a:latin typeface="Arial" charset="0"/>
              </a:rPr>
              <a:t>Drunkenness (5:18)</a:t>
            </a:r>
          </a:p>
        </p:txBody>
      </p:sp>
      <p:sp>
        <p:nvSpPr>
          <p:cNvPr id="737285" name="Title 1"/>
          <p:cNvSpPr>
            <a:spLocks noGrp="1"/>
          </p:cNvSpPr>
          <p:nvPr>
            <p:ph type="title" idx="4294967295"/>
          </p:nvPr>
        </p:nvSpPr>
        <p:spPr/>
        <p:txBody>
          <a:bodyPr/>
          <a:lstStyle/>
          <a:p>
            <a:r>
              <a:rPr lang="en-US" dirty="0">
                <a:latin typeface="Arial" charset="0"/>
                <a:ea typeface="ＭＳ Ｐゴシック" charset="0"/>
                <a:cs typeface="ＭＳ Ｐゴシック" charset="0"/>
              </a:rPr>
              <a:t>The </a:t>
            </a:r>
            <a:r>
              <a:rPr lang="en-US" dirty="0" smtClean="0">
                <a:latin typeface="Arial" charset="0"/>
                <a:ea typeface="ＭＳ Ｐゴシック" charset="0"/>
                <a:cs typeface="ＭＳ Ｐゴシック" charset="0"/>
              </a:rPr>
              <a:t>Don</a:t>
            </a:r>
            <a:r>
              <a:rPr lang="uk-UA" dirty="0" smtClean="0">
                <a:latin typeface="Arial" charset="0"/>
                <a:ea typeface="ＭＳ Ｐゴシック" charset="0"/>
                <a:cs typeface="ＭＳ Ｐゴシック" charset="0"/>
              </a:rPr>
              <a:t>'</a:t>
            </a:r>
            <a:r>
              <a:rPr lang="en-US" dirty="0" err="1" smtClean="0">
                <a:latin typeface="Arial" charset="0"/>
                <a:ea typeface="ＭＳ Ｐゴシック" charset="0"/>
                <a:cs typeface="ＭＳ Ｐゴシック" charset="0"/>
              </a:rPr>
              <a:t>ts</a:t>
            </a:r>
            <a:r>
              <a:rPr lang="en-US" dirty="0" smtClean="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(5:3-18)</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26" name="Picture 1030" descr="Dru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1"/>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7" name="Picture 1031" descr="annisa_looking_drun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1"/>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Rectangle 1026"/>
          <p:cNvSpPr>
            <a:spLocks noGrp="1" noChangeArrowheads="1"/>
          </p:cNvSpPr>
          <p:nvPr>
            <p:ph type="title" idx="4294967295"/>
          </p:nvPr>
        </p:nvSpPr>
        <p:spPr>
          <a:xfrm>
            <a:off x="1066801" y="381000"/>
            <a:ext cx="7772400" cy="533400"/>
          </a:xfrm>
          <a:effectLst>
            <a:outerShdw blurRad="63500" dist="35921" dir="2700000" algn="ctr" rotWithShape="0">
              <a:srgbClr val="000000">
                <a:alpha val="74998"/>
              </a:srgbClr>
            </a:outerShdw>
          </a:effectLst>
          <a:extLst/>
        </p:spPr>
        <p:txBody>
          <a:bodyPr/>
          <a:lstStyle/>
          <a:p>
            <a:pPr>
              <a:defRPr/>
            </a:pPr>
            <a:r>
              <a:rPr lang="en-US" dirty="0">
                <a:solidFill>
                  <a:schemeClr val="bg1"/>
                </a:solidFill>
                <a:effectLst>
                  <a:glow rad="152400">
                    <a:schemeClr val="tx1"/>
                  </a:glow>
                </a:effectLst>
                <a:latin typeface="Arial" charset="0"/>
                <a:ea typeface="ＭＳ Ｐゴシック" charset="0"/>
                <a:cs typeface="Arial" charset="0"/>
              </a:rPr>
              <a:t>When someone is drunk…</a:t>
            </a:r>
            <a:endParaRPr lang="en-US" dirty="0">
              <a:effectLst>
                <a:glow rad="152400">
                  <a:schemeClr val="tx1"/>
                </a:glow>
              </a:effectLst>
              <a:latin typeface="Arial" charset="0"/>
              <a:ea typeface="ＭＳ Ｐゴシック" charset="0"/>
              <a:cs typeface="Arial" charset="0"/>
            </a:endParaRPr>
          </a:p>
        </p:txBody>
      </p:sp>
      <p:pic>
        <p:nvPicPr>
          <p:cNvPr id="81928" name="Picture 1032" descr="drunk_squirrel"/>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0" y="3430588"/>
            <a:ext cx="4572000" cy="342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9" name="Picture 1033" descr="drunk at urinal"/>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 y="3425828"/>
            <a:ext cx="4572000"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81927"/>
                                        </p:tgtEl>
                                        <p:attrNameLst>
                                          <p:attrName>style.visibility</p:attrName>
                                        </p:attrNameLst>
                                      </p:cBhvr>
                                      <p:to>
                                        <p:strVal val="visible"/>
                                      </p:to>
                                    </p:set>
                                    <p:animEffect transition="in" filter="dissolve">
                                      <p:cBhvr>
                                        <p:cTn id="7" dur="500"/>
                                        <p:tgtEl>
                                          <p:spTgt spid="81927"/>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81926"/>
                                        </p:tgtEl>
                                        <p:attrNameLst>
                                          <p:attrName>style.visibility</p:attrName>
                                        </p:attrNameLst>
                                      </p:cBhvr>
                                      <p:to>
                                        <p:strVal val="visible"/>
                                      </p:to>
                                    </p:set>
                                    <p:animEffect transition="in" filter="dissolve">
                                      <p:cBhvr>
                                        <p:cTn id="11" dur="500"/>
                                        <p:tgtEl>
                                          <p:spTgt spid="819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81929"/>
                                        </p:tgtEl>
                                        <p:attrNameLst>
                                          <p:attrName>style.visibility</p:attrName>
                                        </p:attrNameLst>
                                      </p:cBhvr>
                                      <p:to>
                                        <p:strVal val="visible"/>
                                      </p:to>
                                    </p:set>
                                    <p:animEffect transition="in" filter="dissolve">
                                      <p:cBhvr>
                                        <p:cTn id="16" dur="500"/>
                                        <p:tgtEl>
                                          <p:spTgt spid="8192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81928"/>
                                        </p:tgtEl>
                                        <p:attrNameLst>
                                          <p:attrName>style.visibility</p:attrName>
                                        </p:attrNameLst>
                                      </p:cBhvr>
                                      <p:to>
                                        <p:strVal val="visible"/>
                                      </p:to>
                                    </p:set>
                                    <p:animEffect transition="in" filter="dissolve">
                                      <p:cBhvr>
                                        <p:cTn id="21" dur="500"/>
                                        <p:tgtEl>
                                          <p:spTgt spid="81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ctrTitle" sz="quarter"/>
          </p:nvPr>
        </p:nvSpPr>
        <p:spPr>
          <a:xfrm>
            <a:off x="1905000" y="-26985"/>
            <a:ext cx="7239000" cy="1066801"/>
          </a:xfrm>
        </p:spPr>
        <p:txBody>
          <a:bodyPr/>
          <a:lstStyle/>
          <a:p>
            <a:pPr eaLnBrk="1" hangingPunct="1"/>
            <a:r>
              <a:rPr lang="ko-KR" altLang="en-US" dirty="0" smtClean="0">
                <a:latin typeface="Arial" charset="0"/>
              </a:rPr>
              <a:t>옥중 서신 </a:t>
            </a:r>
            <a:endParaRPr lang="en-US" dirty="0">
              <a:latin typeface="Arial" charset="0"/>
            </a:endParaRPr>
          </a:p>
        </p:txBody>
      </p:sp>
      <p:pic>
        <p:nvPicPr>
          <p:cNvPr id="467971" name="Picture 4" descr="Prison Epistles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33600" y="1066801"/>
            <a:ext cx="3511550"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5"/>
          <p:cNvSpPr>
            <a:spLocks noChangeArrowheads="1"/>
          </p:cNvSpPr>
          <p:nvPr/>
        </p:nvSpPr>
        <p:spPr bwMode="auto">
          <a:xfrm>
            <a:off x="5715000" y="4365625"/>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27" tIns="45714" rIns="91427" bIns="45714"/>
          <a:lstStyle/>
          <a:p>
            <a:pPr>
              <a:lnSpc>
                <a:spcPct val="90000"/>
              </a:lnSpc>
              <a:spcBef>
                <a:spcPct val="20000"/>
              </a:spcBef>
              <a:buClr>
                <a:schemeClr val="tx2"/>
              </a:buClr>
              <a:buSzPct val="90000"/>
              <a:buFont typeface="Symbol" charset="0"/>
              <a:buNone/>
            </a:pPr>
            <a:r>
              <a:rPr lang="ko-KR" altLang="en-US" sz="2800" dirty="0" smtClean="0">
                <a:latin typeface="Arial" charset="0"/>
                <a:cs typeface="Arial" charset="0"/>
              </a:rPr>
              <a:t>이 그림을 비평 </a:t>
            </a:r>
            <a:r>
              <a:rPr lang="en-US" sz="2800" dirty="0" smtClean="0">
                <a:latin typeface="Arial" charset="0"/>
                <a:cs typeface="Arial" charset="0"/>
              </a:rPr>
              <a:t>…</a:t>
            </a:r>
            <a:endParaRPr lang="en-US" sz="2800" dirty="0">
              <a:latin typeface="Arial" charset="0"/>
              <a:cs typeface="Arial" charset="0"/>
            </a:endParaRPr>
          </a:p>
        </p:txBody>
      </p:sp>
      <p:sp>
        <p:nvSpPr>
          <p:cNvPr id="18438" name="Rectangle 6"/>
          <p:cNvSpPr>
            <a:spLocks noChangeArrowheads="1"/>
          </p:cNvSpPr>
          <p:nvPr/>
        </p:nvSpPr>
        <p:spPr bwMode="auto">
          <a:xfrm>
            <a:off x="1835150" y="5073650"/>
            <a:ext cx="7345363"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27" tIns="45714" rIns="91427" bIns="45714"/>
          <a:lstStyle/>
          <a:p>
            <a:pPr>
              <a:lnSpc>
                <a:spcPct val="90000"/>
              </a:lnSpc>
              <a:spcBef>
                <a:spcPct val="20000"/>
              </a:spcBef>
              <a:buClr>
                <a:schemeClr val="tx2"/>
              </a:buClr>
              <a:buSzPct val="90000"/>
              <a:buFont typeface="Wingdings" charset="0"/>
              <a:buChar char="q"/>
            </a:pPr>
            <a:r>
              <a:rPr lang="en-US" b="1" dirty="0">
                <a:latin typeface="Arial" charset="0"/>
                <a:cs typeface="Arial" charset="0"/>
              </a:rPr>
              <a:t> </a:t>
            </a:r>
            <a:r>
              <a:rPr lang="ko-KR" altLang="en-US" b="1" dirty="0" smtClean="0">
                <a:latin typeface="Arial" charset="0"/>
                <a:cs typeface="Arial" charset="0"/>
              </a:rPr>
              <a:t>바울은 대체적으로 그의 말을 받아적는 사람이 있었다</a:t>
            </a:r>
            <a:endParaRPr lang="en-US" b="1" dirty="0" smtClean="0">
              <a:latin typeface="Arial" charset="0"/>
              <a:cs typeface="Arial" charset="0"/>
            </a:endParaRPr>
          </a:p>
          <a:p>
            <a:pPr>
              <a:lnSpc>
                <a:spcPct val="90000"/>
              </a:lnSpc>
              <a:spcBef>
                <a:spcPct val="20000"/>
              </a:spcBef>
              <a:buClr>
                <a:schemeClr val="tx2"/>
              </a:buClr>
              <a:buSzPct val="90000"/>
              <a:buFont typeface="Wingdings" charset="0"/>
              <a:buChar char="q"/>
            </a:pPr>
            <a:r>
              <a:rPr lang="en-US" b="1" dirty="0" smtClean="0">
                <a:latin typeface="Arial" charset="0"/>
                <a:cs typeface="Arial" charset="0"/>
              </a:rPr>
              <a:t> </a:t>
            </a:r>
            <a:r>
              <a:rPr lang="ko-KR" altLang="en-US" b="1" dirty="0" smtClean="0">
                <a:latin typeface="Arial" charset="0"/>
                <a:cs typeface="Arial" charset="0"/>
              </a:rPr>
              <a:t>바울은 가택연금 중에 있었다 </a:t>
            </a:r>
            <a:r>
              <a:rPr lang="en-US" altLang="ko-KR" b="1" dirty="0" smtClean="0">
                <a:latin typeface="Arial" charset="0"/>
                <a:cs typeface="Arial" charset="0"/>
              </a:rPr>
              <a:t>(</a:t>
            </a:r>
            <a:r>
              <a:rPr lang="ko-KR" altLang="en-US" b="1" dirty="0" smtClean="0">
                <a:latin typeface="Arial" charset="0"/>
                <a:cs typeface="Arial" charset="0"/>
              </a:rPr>
              <a:t>행</a:t>
            </a:r>
            <a:r>
              <a:rPr lang="en-US" b="1" dirty="0" smtClean="0">
                <a:latin typeface="Arial" charset="0"/>
                <a:cs typeface="Arial" charset="0"/>
              </a:rPr>
              <a:t> 28:30-31)</a:t>
            </a:r>
          </a:p>
          <a:p>
            <a:pPr>
              <a:lnSpc>
                <a:spcPct val="90000"/>
              </a:lnSpc>
              <a:spcBef>
                <a:spcPct val="20000"/>
              </a:spcBef>
              <a:buClr>
                <a:schemeClr val="tx2"/>
              </a:buClr>
              <a:buSzPct val="90000"/>
              <a:buFont typeface="Wingdings" charset="0"/>
              <a:buChar char="q"/>
            </a:pPr>
            <a:r>
              <a:rPr lang="en-US" b="1" dirty="0" smtClean="0">
                <a:latin typeface="Arial" charset="0"/>
                <a:cs typeface="Arial" charset="0"/>
              </a:rPr>
              <a:t> </a:t>
            </a:r>
            <a:r>
              <a:rPr lang="ko-KR" altLang="en-US" b="1" dirty="0" smtClean="0">
                <a:latin typeface="Arial" charset="0"/>
                <a:cs typeface="Arial" charset="0"/>
              </a:rPr>
              <a:t>바울은 쇄사슬에 묶여 감시를 당하고 있다</a:t>
            </a:r>
            <a:r>
              <a:rPr lang="en-US" b="1" dirty="0" smtClean="0">
                <a:latin typeface="Arial" charset="0"/>
                <a:cs typeface="Arial" charset="0"/>
              </a:rPr>
              <a:t> (</a:t>
            </a:r>
            <a:r>
              <a:rPr lang="ko-KR" altLang="en-US" b="1" dirty="0" smtClean="0">
                <a:latin typeface="Arial" charset="0"/>
                <a:cs typeface="Arial" charset="0"/>
              </a:rPr>
              <a:t>행</a:t>
            </a:r>
            <a:r>
              <a:rPr lang="en-US" b="1" dirty="0" smtClean="0">
                <a:latin typeface="Arial" charset="0"/>
                <a:cs typeface="Arial" charset="0"/>
              </a:rPr>
              <a:t> </a:t>
            </a:r>
            <a:r>
              <a:rPr lang="en-US" b="1" dirty="0">
                <a:latin typeface="Arial" charset="0"/>
                <a:cs typeface="Arial" charset="0"/>
              </a:rPr>
              <a:t>28:16)</a:t>
            </a:r>
          </a:p>
          <a:p>
            <a:pPr>
              <a:lnSpc>
                <a:spcPct val="90000"/>
              </a:lnSpc>
              <a:spcBef>
                <a:spcPct val="20000"/>
              </a:spcBef>
              <a:buClr>
                <a:schemeClr val="tx2"/>
              </a:buClr>
              <a:buSzPct val="90000"/>
              <a:buFont typeface="Wingdings" charset="0"/>
              <a:buChar char="q"/>
            </a:pPr>
            <a:r>
              <a:rPr lang="en-US" b="1" dirty="0">
                <a:latin typeface="Arial" charset="0"/>
                <a:cs typeface="Arial" charset="0"/>
              </a:rPr>
              <a:t> </a:t>
            </a:r>
            <a:r>
              <a:rPr lang="ko-KR" altLang="en-US" b="1" dirty="0" smtClean="0">
                <a:latin typeface="Arial" charset="0"/>
                <a:cs typeface="Arial" charset="0"/>
              </a:rPr>
              <a:t>바울은</a:t>
            </a:r>
            <a:r>
              <a:rPr lang="en-US" b="1" dirty="0" smtClean="0">
                <a:latin typeface="Arial" charset="0"/>
                <a:cs typeface="Arial" charset="0"/>
              </a:rPr>
              <a:t> ≤60 </a:t>
            </a:r>
            <a:r>
              <a:rPr lang="ko-KR" altLang="en-US" b="1" dirty="0" smtClean="0">
                <a:latin typeface="Arial" charset="0"/>
                <a:cs typeface="Arial" charset="0"/>
              </a:rPr>
              <a:t>살</a:t>
            </a:r>
            <a:r>
              <a:rPr lang="en-US" b="1" dirty="0" smtClean="0">
                <a:latin typeface="Arial" charset="0"/>
                <a:cs typeface="Arial" charset="0"/>
              </a:rPr>
              <a:t>(</a:t>
            </a:r>
            <a:r>
              <a:rPr lang="ko-KR" altLang="en-US" b="1" dirty="0" smtClean="0">
                <a:latin typeface="Arial" charset="0"/>
                <a:cs typeface="Arial" charset="0"/>
              </a:rPr>
              <a:t>이 그림같은 </a:t>
            </a:r>
            <a:r>
              <a:rPr lang="en-US" b="1" dirty="0" smtClean="0">
                <a:latin typeface="Arial" charset="0"/>
                <a:cs typeface="Arial" charset="0"/>
              </a:rPr>
              <a:t>80</a:t>
            </a:r>
            <a:r>
              <a:rPr lang="ko-KR" altLang="en-US" b="1" dirty="0" smtClean="0">
                <a:latin typeface="Arial" charset="0"/>
                <a:cs typeface="Arial" charset="0"/>
              </a:rPr>
              <a:t>살이 아니라</a:t>
            </a:r>
            <a:r>
              <a:rPr lang="en-US" altLang="ko-KR" b="1" dirty="0">
                <a:latin typeface="Arial" charset="0"/>
                <a:cs typeface="Arial" charset="0"/>
              </a:rPr>
              <a:t>)</a:t>
            </a:r>
            <a:endParaRPr lang="en-US" b="1" dirty="0">
              <a:latin typeface="Arial" charset="0"/>
              <a:cs typeface="Arial" charset="0"/>
            </a:endParaRPr>
          </a:p>
        </p:txBody>
      </p:sp>
      <p:sp>
        <p:nvSpPr>
          <p:cNvPr id="7" name="Rectangle 3"/>
          <p:cNvSpPr txBox="1">
            <a:spLocks noChangeArrowheads="1"/>
          </p:cNvSpPr>
          <p:nvPr/>
        </p:nvSpPr>
        <p:spPr bwMode="auto">
          <a:xfrm>
            <a:off x="5867400" y="1412878"/>
            <a:ext cx="3313113" cy="2663825"/>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lIns="91427" tIns="45714" rIns="91427" bIns="45714"/>
          <a:lstStyle>
            <a:lvl1pPr marL="0" indent="0" algn="l" rtl="0" eaLnBrk="0" fontAlgn="base" hangingPunct="0">
              <a:spcBef>
                <a:spcPct val="20000"/>
              </a:spcBef>
              <a:spcAft>
                <a:spcPct val="0"/>
              </a:spcAft>
              <a:buClr>
                <a:schemeClr val="tx2"/>
              </a:buClr>
              <a:buSzPct val="90000"/>
              <a:buFont typeface="Symbol" pitchFamily="-111" charset="2"/>
              <a:buNone/>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eaLnBrk="1" hangingPunct="1">
              <a:lnSpc>
                <a:spcPct val="90000"/>
              </a:lnSpc>
              <a:buFont typeface="Symbol" pitchFamily="-112" charset="2"/>
              <a:buNone/>
              <a:defRPr/>
            </a:pPr>
            <a:r>
              <a:rPr lang="ko-KR" altLang="en-US" sz="3600" b="1" dirty="0" smtClean="0">
                <a:latin typeface="Arial"/>
                <a:ea typeface="+mn-ea"/>
                <a:cs typeface="Arial"/>
              </a:rPr>
              <a:t>에베소서</a:t>
            </a:r>
            <a:endParaRPr lang="en-US" sz="3600" b="1" dirty="0">
              <a:latin typeface="Arial"/>
              <a:ea typeface="+mn-ea"/>
              <a:cs typeface="Arial"/>
            </a:endParaRPr>
          </a:p>
          <a:p>
            <a:pPr eaLnBrk="1" hangingPunct="1">
              <a:lnSpc>
                <a:spcPct val="90000"/>
              </a:lnSpc>
              <a:buFont typeface="Symbol" pitchFamily="-112" charset="2"/>
              <a:buNone/>
              <a:defRPr/>
            </a:pPr>
            <a:r>
              <a:rPr lang="ko-KR" altLang="en-US" sz="3600" b="1" dirty="0" smtClean="0">
                <a:latin typeface="Arial"/>
                <a:ea typeface="+mn-ea"/>
                <a:cs typeface="Arial"/>
              </a:rPr>
              <a:t>골로새서</a:t>
            </a:r>
            <a:endParaRPr lang="en-US" sz="3600" b="1" dirty="0">
              <a:latin typeface="Arial"/>
              <a:ea typeface="+mn-ea"/>
              <a:cs typeface="Arial"/>
            </a:endParaRPr>
          </a:p>
          <a:p>
            <a:pPr eaLnBrk="1" hangingPunct="1">
              <a:lnSpc>
                <a:spcPct val="90000"/>
              </a:lnSpc>
              <a:buFont typeface="Symbol" pitchFamily="-112" charset="2"/>
              <a:buNone/>
              <a:defRPr/>
            </a:pPr>
            <a:r>
              <a:rPr lang="ko-KR" altLang="en-US" sz="3600" b="1" dirty="0" smtClean="0">
                <a:latin typeface="Arial"/>
                <a:ea typeface="+mn-ea"/>
                <a:cs typeface="Arial"/>
              </a:rPr>
              <a:t>빌레몬서</a:t>
            </a:r>
            <a:endParaRPr lang="en-US" sz="3600" b="1" dirty="0">
              <a:latin typeface="Arial"/>
              <a:ea typeface="+mn-ea"/>
              <a:cs typeface="Arial"/>
            </a:endParaRPr>
          </a:p>
          <a:p>
            <a:pPr eaLnBrk="1" hangingPunct="1">
              <a:lnSpc>
                <a:spcPct val="90000"/>
              </a:lnSpc>
              <a:buFont typeface="Symbol" pitchFamily="-112" charset="2"/>
              <a:buNone/>
              <a:defRPr/>
            </a:pPr>
            <a:r>
              <a:rPr lang="ko-KR" altLang="en-US" sz="3600" b="1" dirty="0" smtClean="0">
                <a:latin typeface="Arial"/>
                <a:ea typeface="+mn-ea"/>
                <a:cs typeface="Arial"/>
              </a:rPr>
              <a:t>빌립보서</a:t>
            </a:r>
            <a:endParaRPr lang="en-US" sz="3600" b="1" dirty="0">
              <a:latin typeface="Arial"/>
              <a:ea typeface="+mn-ea"/>
              <a:cs typeface="Arial"/>
            </a:endParaRP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dissolve">
                                      <p:cBhvr>
                                        <p:cTn id="7" dur="500"/>
                                        <p:tgtEl>
                                          <p:spTgt spid="184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18438">
                                            <p:txEl>
                                              <p:pRg st="0" end="0"/>
                                            </p:txEl>
                                          </p:spTgt>
                                        </p:tgtEl>
                                        <p:attrNameLst>
                                          <p:attrName>style.visibility</p:attrName>
                                        </p:attrNameLst>
                                      </p:cBhvr>
                                      <p:to>
                                        <p:strVal val="visible"/>
                                      </p:to>
                                    </p:set>
                                    <p:anim calcmode="lin" valueType="num">
                                      <p:cBhvr>
                                        <p:cTn id="12" dur="500" fill="hold"/>
                                        <p:tgtEl>
                                          <p:spTgt spid="18438">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8438">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8438">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nodeType="clickEffect">
                                  <p:stCondLst>
                                    <p:cond delay="0"/>
                                  </p:stCondLst>
                                  <p:childTnLst>
                                    <p:set>
                                      <p:cBhvr>
                                        <p:cTn id="18" dur="1" fill="hold">
                                          <p:stCondLst>
                                            <p:cond delay="0"/>
                                          </p:stCondLst>
                                        </p:cTn>
                                        <p:tgtEl>
                                          <p:spTgt spid="18438">
                                            <p:txEl>
                                              <p:pRg st="1" end="1"/>
                                            </p:txEl>
                                          </p:spTgt>
                                        </p:tgtEl>
                                        <p:attrNameLst>
                                          <p:attrName>style.visibility</p:attrName>
                                        </p:attrNameLst>
                                      </p:cBhvr>
                                      <p:to>
                                        <p:strVal val="visible"/>
                                      </p:to>
                                    </p:set>
                                    <p:anim calcmode="lin" valueType="num">
                                      <p:cBhvr>
                                        <p:cTn id="19" dur="500" fill="hold"/>
                                        <p:tgtEl>
                                          <p:spTgt spid="18438">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18438">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18438">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nodeType="clickEffect">
                                  <p:stCondLst>
                                    <p:cond delay="0"/>
                                  </p:stCondLst>
                                  <p:childTnLst>
                                    <p:set>
                                      <p:cBhvr>
                                        <p:cTn id="25" dur="1" fill="hold">
                                          <p:stCondLst>
                                            <p:cond delay="0"/>
                                          </p:stCondLst>
                                        </p:cTn>
                                        <p:tgtEl>
                                          <p:spTgt spid="18438">
                                            <p:txEl>
                                              <p:pRg st="2" end="2"/>
                                            </p:txEl>
                                          </p:spTgt>
                                        </p:tgtEl>
                                        <p:attrNameLst>
                                          <p:attrName>style.visibility</p:attrName>
                                        </p:attrNameLst>
                                      </p:cBhvr>
                                      <p:to>
                                        <p:strVal val="visible"/>
                                      </p:to>
                                    </p:set>
                                    <p:anim calcmode="lin" valueType="num">
                                      <p:cBhvr>
                                        <p:cTn id="26" dur="500" fill="hold"/>
                                        <p:tgtEl>
                                          <p:spTgt spid="18438">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18438">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18438">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nodeType="clickEffect">
                                  <p:stCondLst>
                                    <p:cond delay="0"/>
                                  </p:stCondLst>
                                  <p:childTnLst>
                                    <p:set>
                                      <p:cBhvr>
                                        <p:cTn id="32" dur="1" fill="hold">
                                          <p:stCondLst>
                                            <p:cond delay="0"/>
                                          </p:stCondLst>
                                        </p:cTn>
                                        <p:tgtEl>
                                          <p:spTgt spid="18438">
                                            <p:txEl>
                                              <p:pRg st="3" end="3"/>
                                            </p:txEl>
                                          </p:spTgt>
                                        </p:tgtEl>
                                        <p:attrNameLst>
                                          <p:attrName>style.visibility</p:attrName>
                                        </p:attrNameLst>
                                      </p:cBhvr>
                                      <p:to>
                                        <p:strVal val="visible"/>
                                      </p:to>
                                    </p:set>
                                    <p:anim calcmode="lin" valueType="num">
                                      <p:cBhvr>
                                        <p:cTn id="33" dur="500" fill="hold"/>
                                        <p:tgtEl>
                                          <p:spTgt spid="18438">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18438">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184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Lst>
  </p:timing>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1377" name="Rectangle 1034"/>
          <p:cNvSpPr>
            <a:spLocks noChangeArrowheads="1"/>
          </p:cNvSpPr>
          <p:nvPr/>
        </p:nvSpPr>
        <p:spPr bwMode="auto">
          <a:xfrm>
            <a:off x="0" y="0"/>
            <a:ext cx="9144000" cy="6858000"/>
          </a:xfrm>
          <a:prstGeom prst="rect">
            <a:avLst/>
          </a:prstGeom>
          <a:gradFill rotWithShape="0">
            <a:gsLst>
              <a:gs pos="0">
                <a:srgbClr val="0000FF"/>
              </a:gs>
              <a:gs pos="100000">
                <a:srgbClr val="000076"/>
              </a:gs>
            </a:gsLst>
            <a:path path="shape">
              <a:fillToRect l="50000" t="50000" r="50000" b="50000"/>
            </a:path>
          </a:gradFill>
          <a:ln w="9525">
            <a:solidFill>
              <a:schemeClr val="tx1"/>
            </a:solidFill>
            <a:miter lim="800000"/>
            <a:headEnd/>
            <a:tailEnd/>
          </a:ln>
        </p:spPr>
        <p:txBody>
          <a:bodyPr wrap="none" lIns="91427" tIns="45714" rIns="91427" bIns="45714" anchor="ctr"/>
          <a:lstStyle/>
          <a:p>
            <a:endParaRPr lang="en-US">
              <a:latin typeface="Arial" charset="0"/>
              <a:cs typeface="Arial" charset="0"/>
            </a:endParaRPr>
          </a:p>
        </p:txBody>
      </p:sp>
      <p:sp>
        <p:nvSpPr>
          <p:cNvPr id="82947" name="Text Box 1027"/>
          <p:cNvSpPr txBox="1">
            <a:spLocks noChangeArrowheads="1"/>
          </p:cNvSpPr>
          <p:nvPr/>
        </p:nvSpPr>
        <p:spPr bwMode="auto">
          <a:xfrm>
            <a:off x="228600" y="2055816"/>
            <a:ext cx="3657600" cy="1390977"/>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427" tIns="45714" rIns="91427" bIns="45714">
            <a:spAutoFit/>
          </a:bodyPr>
          <a:lstStyle/>
          <a:p>
            <a:pPr>
              <a:defRPr/>
            </a:pPr>
            <a:r>
              <a:rPr lang="en-US" sz="2800" b="1" dirty="0">
                <a:solidFill>
                  <a:schemeClr val="bg1"/>
                </a:solidFill>
                <a:effectLst>
                  <a:outerShdw blurRad="50800" dist="76200" dir="2700000" algn="tl" rotWithShape="0">
                    <a:srgbClr val="000000"/>
                  </a:outerShdw>
                </a:effectLst>
                <a:latin typeface="Arial"/>
                <a:ea typeface="Times New Roman" pitchFamily="-112" charset="0"/>
                <a:cs typeface="Arial"/>
              </a:rPr>
              <a:t>Don</a:t>
            </a:r>
            <a:r>
              <a:rPr lang="uk-UA" sz="2800" b="1" dirty="0">
                <a:solidFill>
                  <a:schemeClr val="bg1"/>
                </a:solidFill>
                <a:effectLst>
                  <a:outerShdw blurRad="50800" dist="76200" dir="2700000" algn="tl" rotWithShape="0">
                    <a:srgbClr val="000000"/>
                  </a:outerShdw>
                </a:effectLst>
                <a:latin typeface="Arial"/>
                <a:ea typeface="Times New Roman" pitchFamily="-112" charset="0"/>
                <a:cs typeface="Arial"/>
              </a:rPr>
              <a:t>'</a:t>
            </a:r>
            <a:r>
              <a:rPr lang="en-US" sz="2800" b="1" dirty="0">
                <a:solidFill>
                  <a:schemeClr val="bg1"/>
                </a:solidFill>
                <a:effectLst>
                  <a:outerShdw blurRad="50800" dist="76200" dir="2700000" algn="tl" rotWithShape="0">
                    <a:srgbClr val="000000"/>
                  </a:outerShdw>
                </a:effectLst>
                <a:latin typeface="Arial"/>
                <a:ea typeface="Times New Roman" pitchFamily="-112" charset="0"/>
                <a:cs typeface="Arial"/>
              </a:rPr>
              <a:t>t be drunk with wine, because that will ruin your life.</a:t>
            </a:r>
          </a:p>
        </p:txBody>
      </p:sp>
      <p:grpSp>
        <p:nvGrpSpPr>
          <p:cNvPr id="2" name="Group 1038"/>
          <p:cNvGrpSpPr>
            <a:grpSpLocks/>
          </p:cNvGrpSpPr>
          <p:nvPr/>
        </p:nvGrpSpPr>
        <p:grpSpPr bwMode="auto">
          <a:xfrm>
            <a:off x="3962400" y="0"/>
            <a:ext cx="5181600" cy="4165600"/>
            <a:chOff x="2496" y="0"/>
            <a:chExt cx="3264" cy="2624"/>
          </a:xfrm>
        </p:grpSpPr>
        <p:pic>
          <p:nvPicPr>
            <p:cNvPr id="741384" name="Picture 1035" descr="spiritofpray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96" y="0"/>
              <a:ext cx="3264" cy="2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Text Box 1028"/>
            <p:cNvSpPr txBox="1">
              <a:spLocks noChangeArrowheads="1"/>
            </p:cNvSpPr>
            <p:nvPr/>
          </p:nvSpPr>
          <p:spPr bwMode="auto">
            <a:xfrm>
              <a:off x="3456" y="1296"/>
              <a:ext cx="2304" cy="59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2800" b="1">
                  <a:solidFill>
                    <a:schemeClr val="bg1"/>
                  </a:solidFill>
                  <a:effectLst>
                    <a:outerShdw blurRad="50800" dist="76200" dir="2700000" algn="tl" rotWithShape="0">
                      <a:srgbClr val="000000"/>
                    </a:outerShdw>
                  </a:effectLst>
                  <a:latin typeface="Arial"/>
                  <a:ea typeface="Times New Roman" pitchFamily="-112" charset="0"/>
                  <a:cs typeface="Arial"/>
                </a:rPr>
                <a:t>Instead, be filled with the Holy Spirit, </a:t>
              </a:r>
            </a:p>
          </p:txBody>
        </p:sp>
      </p:grpSp>
      <p:grpSp>
        <p:nvGrpSpPr>
          <p:cNvPr id="3" name="Group 1037"/>
          <p:cNvGrpSpPr>
            <a:grpSpLocks/>
          </p:cNvGrpSpPr>
          <p:nvPr/>
        </p:nvGrpSpPr>
        <p:grpSpPr bwMode="auto">
          <a:xfrm>
            <a:off x="0" y="4114800"/>
            <a:ext cx="9144000" cy="2743200"/>
            <a:chOff x="0" y="2592"/>
            <a:chExt cx="5760" cy="1728"/>
          </a:xfrm>
        </p:grpSpPr>
        <p:sp>
          <p:nvSpPr>
            <p:cNvPr id="82949" name="Text Box 1029"/>
            <p:cNvSpPr txBox="1">
              <a:spLocks noChangeArrowheads="1"/>
            </p:cNvSpPr>
            <p:nvPr/>
          </p:nvSpPr>
          <p:spPr bwMode="auto">
            <a:xfrm>
              <a:off x="1248" y="2640"/>
              <a:ext cx="4512" cy="167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2800" b="1" baseline="30000" dirty="0">
                  <a:solidFill>
                    <a:schemeClr val="bg1"/>
                  </a:solidFill>
                  <a:effectLst>
                    <a:outerShdw blurRad="50800" dist="76200" dir="2700000" algn="tl" rotWithShape="0">
                      <a:srgbClr val="000000"/>
                    </a:outerShdw>
                  </a:effectLst>
                  <a:latin typeface="Arial"/>
                  <a:ea typeface="Times New Roman" pitchFamily="-112" charset="0"/>
                  <a:cs typeface="Arial"/>
                </a:rPr>
                <a:t>19</a:t>
              </a:r>
              <a:r>
                <a:rPr lang="en-US" sz="2800" b="1" dirty="0">
                  <a:solidFill>
                    <a:schemeClr val="bg1"/>
                  </a:solidFill>
                  <a:effectLst>
                    <a:outerShdw blurRad="50800" dist="76200" dir="2700000" algn="tl" rotWithShape="0">
                      <a:srgbClr val="000000"/>
                    </a:outerShdw>
                  </a:effectLst>
                  <a:latin typeface="Arial"/>
                  <a:ea typeface="Times New Roman" pitchFamily="-112" charset="0"/>
                  <a:cs typeface="Arial"/>
                </a:rPr>
                <a:t>singing psalms and hymns and spiritual songs among yourselves, and making music to the Lord in your hearts. </a:t>
              </a:r>
              <a:r>
                <a:rPr lang="en-US" sz="2800" b="1" baseline="30000" dirty="0">
                  <a:solidFill>
                    <a:schemeClr val="bg1"/>
                  </a:solidFill>
                  <a:effectLst>
                    <a:outerShdw blurRad="50800" dist="76200" dir="2700000" algn="tl" rotWithShape="0">
                      <a:srgbClr val="000000"/>
                    </a:outerShdw>
                  </a:effectLst>
                  <a:latin typeface="Arial"/>
                  <a:ea typeface="Times New Roman" pitchFamily="-112" charset="0"/>
                  <a:cs typeface="Arial"/>
                </a:rPr>
                <a:t>20</a:t>
              </a:r>
              <a:r>
                <a:rPr lang="en-US" sz="2800" b="1" dirty="0">
                  <a:solidFill>
                    <a:schemeClr val="bg1"/>
                  </a:solidFill>
                  <a:effectLst>
                    <a:outerShdw blurRad="50800" dist="76200" dir="2700000" algn="tl" rotWithShape="0">
                      <a:srgbClr val="000000"/>
                    </a:outerShdw>
                  </a:effectLst>
                  <a:latin typeface="Arial"/>
                  <a:ea typeface="Times New Roman" pitchFamily="-112" charset="0"/>
                  <a:cs typeface="Arial"/>
                </a:rPr>
                <a:t>And give thanks for everything to God the Father in the name of our Lord Jesus Christ.</a:t>
              </a:r>
            </a:p>
          </p:txBody>
        </p:sp>
        <p:pic>
          <p:nvPicPr>
            <p:cNvPr id="741383" name="Picture 1036" descr="fruit-of-the-holy-spirit-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592"/>
              <a:ext cx="1253"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2946" name="Rectangle 1026"/>
          <p:cNvSpPr>
            <a:spLocks noGrp="1" noChangeArrowheads="1"/>
          </p:cNvSpPr>
          <p:nvPr>
            <p:ph type="title" idx="4294967295"/>
          </p:nvPr>
        </p:nvSpPr>
        <p:spPr>
          <a:xfrm>
            <a:off x="204791" y="152400"/>
            <a:ext cx="5807075" cy="914400"/>
          </a:xfrm>
          <a:solidFill>
            <a:srgbClr val="000000"/>
          </a:solidFill>
          <a:effectLst>
            <a:outerShdw blurRad="63500" dist="35921" dir="2700000" algn="ctr" rotWithShape="0">
              <a:srgbClr val="000000">
                <a:alpha val="74998"/>
              </a:srgbClr>
            </a:outerShdw>
          </a:effectLst>
        </p:spPr>
        <p:txBody>
          <a:bodyPr/>
          <a:lstStyle/>
          <a:p>
            <a:pPr>
              <a:defRPr/>
            </a:pPr>
            <a:r>
              <a:rPr lang="en-US" sz="4000" b="1" dirty="0">
                <a:solidFill>
                  <a:schemeClr val="bg1"/>
                </a:solidFill>
                <a:latin typeface="Arial" charset="0"/>
                <a:ea typeface="ＭＳ Ｐゴシック" charset="0"/>
                <a:cs typeface="Arial" charset="0"/>
              </a:rPr>
              <a:t>Ephesians 5:18-20 </a:t>
            </a:r>
            <a:r>
              <a:rPr lang="en-US" sz="2000" b="1" dirty="0">
                <a:solidFill>
                  <a:schemeClr val="bg1"/>
                </a:solidFill>
                <a:latin typeface="Arial" charset="0"/>
                <a:ea typeface="ＭＳ Ｐゴシック" charset="0"/>
                <a:cs typeface="Arial" charset="0"/>
              </a:rPr>
              <a:t>NLT</a:t>
            </a:r>
            <a:endParaRPr lang="en-US" sz="4000" b="1" dirty="0">
              <a:solidFill>
                <a:schemeClr val="bg1"/>
              </a:solidFill>
              <a:latin typeface="Arial" charset="0"/>
              <a:ea typeface="ＭＳ Ｐゴシック" charset="0"/>
              <a:cs typeface="Arial"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43426" name="Oval 2"/>
          <p:cNvSpPr>
            <a:spLocks noChangeArrowheads="1"/>
          </p:cNvSpPr>
          <p:nvPr/>
        </p:nvSpPr>
        <p:spPr bwMode="auto">
          <a:xfrm>
            <a:off x="406400" y="-1295400"/>
            <a:ext cx="8331200" cy="9448800"/>
          </a:xfrm>
          <a:prstGeom prst="ellipse">
            <a:avLst/>
          </a:prstGeom>
          <a:solidFill>
            <a:srgbClr val="FF33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743427" name="Rectangle 3"/>
          <p:cNvSpPr>
            <a:spLocks noChangeArrowheads="1"/>
          </p:cNvSpPr>
          <p:nvPr/>
        </p:nvSpPr>
        <p:spPr bwMode="auto">
          <a:xfrm>
            <a:off x="0" y="1219200"/>
            <a:ext cx="9144000" cy="4648200"/>
          </a:xfrm>
          <a:prstGeom prst="rect">
            <a:avLst/>
          </a:prstGeom>
          <a:solidFill>
            <a:srgbClr val="FFCC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sp>
        <p:nvSpPr>
          <p:cNvPr id="743428" name="Text Box 4"/>
          <p:cNvSpPr txBox="1">
            <a:spLocks noChangeArrowheads="1"/>
          </p:cNvSpPr>
          <p:nvPr/>
        </p:nvSpPr>
        <p:spPr bwMode="auto">
          <a:xfrm>
            <a:off x="779463" y="1185864"/>
            <a:ext cx="796925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marL="444500" indent="-4445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3600">
              <a:solidFill>
                <a:srgbClr val="000066"/>
              </a:solidFill>
              <a:latin typeface="Arial" charset="0"/>
            </a:endParaRPr>
          </a:p>
          <a:p>
            <a:pPr eaLnBrk="1" hangingPunct="1">
              <a:buFontTx/>
              <a:buChar char="•"/>
            </a:pPr>
            <a:r>
              <a:rPr lang="en-US" sz="3600">
                <a:solidFill>
                  <a:schemeClr val="accent2"/>
                </a:solidFill>
                <a:latin typeface="Arial" charset="0"/>
              </a:rPr>
              <a:t>Be filled with Spirit (5:18)</a:t>
            </a:r>
          </a:p>
          <a:p>
            <a:pPr eaLnBrk="1" hangingPunct="1">
              <a:buFontTx/>
              <a:buChar char="•"/>
            </a:pPr>
            <a:r>
              <a:rPr lang="en-US" sz="3600">
                <a:solidFill>
                  <a:schemeClr val="accent2"/>
                </a:solidFill>
                <a:latin typeface="Arial" charset="0"/>
              </a:rPr>
              <a:t>Sing psalms, hymns and spiritual songs (5:19a)</a:t>
            </a:r>
          </a:p>
          <a:p>
            <a:pPr eaLnBrk="1" hangingPunct="1">
              <a:buFontTx/>
              <a:buChar char="•"/>
            </a:pPr>
            <a:r>
              <a:rPr lang="en-US" sz="3600">
                <a:solidFill>
                  <a:schemeClr val="accent2"/>
                </a:solidFill>
                <a:latin typeface="Arial" charset="0"/>
              </a:rPr>
              <a:t>Make music to the Lord (5:19b)</a:t>
            </a:r>
          </a:p>
          <a:p>
            <a:pPr eaLnBrk="1" hangingPunct="1">
              <a:buFontTx/>
              <a:buChar char="•"/>
            </a:pPr>
            <a:r>
              <a:rPr lang="en-US" sz="3600">
                <a:solidFill>
                  <a:schemeClr val="accent2"/>
                </a:solidFill>
                <a:latin typeface="Arial" charset="0"/>
              </a:rPr>
              <a:t>Always be thankful (5:20)</a:t>
            </a:r>
          </a:p>
          <a:p>
            <a:pPr eaLnBrk="1" hangingPunct="1">
              <a:buFontTx/>
              <a:buChar char="•"/>
            </a:pPr>
            <a:r>
              <a:rPr lang="en-US" sz="3600">
                <a:solidFill>
                  <a:schemeClr val="accent2"/>
                </a:solidFill>
                <a:latin typeface="Arial" charset="0"/>
              </a:rPr>
              <a:t>Submit to one another out of reverence for Christ (5:21)</a:t>
            </a:r>
          </a:p>
        </p:txBody>
      </p:sp>
      <p:sp>
        <p:nvSpPr>
          <p:cNvPr id="743429" name="Rectangle 5"/>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Results of Spirit Filling (5:18-21)</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0">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745474" name="Oval 2"/>
          <p:cNvSpPr>
            <a:spLocks noChangeArrowheads="1"/>
          </p:cNvSpPr>
          <p:nvPr/>
        </p:nvSpPr>
        <p:spPr bwMode="auto">
          <a:xfrm>
            <a:off x="2743200" y="-1295400"/>
            <a:ext cx="8331200" cy="9448800"/>
          </a:xfrm>
          <a:prstGeom prst="ellipse">
            <a:avLst/>
          </a:prstGeom>
          <a:solidFill>
            <a:srgbClr val="008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95235" name="Rectangle 3"/>
          <p:cNvSpPr>
            <a:spLocks noChangeArrowheads="1"/>
          </p:cNvSpPr>
          <p:nvPr/>
        </p:nvSpPr>
        <p:spPr bwMode="auto">
          <a:xfrm>
            <a:off x="304803" y="1485900"/>
            <a:ext cx="8602663" cy="3886200"/>
          </a:xfrm>
          <a:prstGeom prst="rect">
            <a:avLst/>
          </a:prstGeom>
          <a:solidFill>
            <a:srgbClr val="FFCC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sp>
        <p:nvSpPr>
          <p:cNvPr id="745476" name="Text Box 4"/>
          <p:cNvSpPr txBox="1">
            <a:spLocks noChangeArrowheads="1"/>
          </p:cNvSpPr>
          <p:nvPr/>
        </p:nvSpPr>
        <p:spPr bwMode="auto">
          <a:xfrm>
            <a:off x="642938" y="2284413"/>
            <a:ext cx="3929062"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3600">
              <a:solidFill>
                <a:srgbClr val="000066"/>
              </a:solidFill>
              <a:latin typeface="Arial" charset="0"/>
            </a:endParaRPr>
          </a:p>
          <a:p>
            <a:pPr eaLnBrk="1" hangingPunct="1"/>
            <a:r>
              <a:rPr lang="en-US" sz="3600">
                <a:solidFill>
                  <a:schemeClr val="accent2"/>
                </a:solidFill>
                <a:latin typeface="Arial" charset="0"/>
              </a:rPr>
              <a:t>Submission in the family of God</a:t>
            </a:r>
          </a:p>
        </p:txBody>
      </p:sp>
      <p:pic>
        <p:nvPicPr>
          <p:cNvPr id="745477" name="Picture 5" descr="ephesus 1"/>
          <p:cNvPicPr>
            <a:picLocks noGrp="1" noChangeAspect="1" noChangeArrowheads="1"/>
          </p:cNvPicPr>
          <p:nvPr>
            <p:ph/>
          </p:nvPr>
        </p:nvPicPr>
        <p:blipFill>
          <a:blip r:embed="rId6">
            <a:extLst>
              <a:ext uri="{28A0092B-C50C-407E-A947-70E740481C1C}">
                <a14:useLocalDpi xmlns:a14="http://schemas.microsoft.com/office/drawing/2010/main"/>
              </a:ext>
            </a:extLst>
          </a:blip>
          <a:srcRect/>
          <a:stretch>
            <a:fillRect/>
          </a:stretch>
        </p:blipFill>
        <p:spPr>
          <a:xfrm>
            <a:off x="4843463" y="350839"/>
            <a:ext cx="3662362" cy="6156325"/>
          </a:xfrm>
        </p:spPr>
      </p:pic>
      <p:pic>
        <p:nvPicPr>
          <p:cNvPr id="95238" name="Transition.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355600" y="6858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5479" name="Rectangle 7"/>
          <p:cNvSpPr>
            <a:spLocks noGrp="1" noChangeArrowheads="1"/>
          </p:cNvSpPr>
          <p:nvPr>
            <p:ph type="title" idx="4294967295"/>
          </p:nvPr>
        </p:nvSpPr>
        <p:spPr>
          <a:xfrm>
            <a:off x="271463" y="274638"/>
            <a:ext cx="3363912" cy="1096962"/>
          </a:xfrm>
        </p:spPr>
        <p:txBody>
          <a:bodyPr/>
          <a:lstStyle/>
          <a:p>
            <a:pPr eaLnBrk="1" hangingPunct="1"/>
            <a:r>
              <a:rPr lang="en-US">
                <a:latin typeface="Arial" charset="0"/>
                <a:ea typeface="ＭＳ Ｐゴシック" charset="0"/>
                <a:cs typeface="ＭＳ Ｐゴシック" charset="0"/>
              </a:rPr>
              <a:t>Ephesians 5:21–6:9</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withEffect">
                                  <p:stCondLst>
                                    <p:cond delay="0"/>
                                  </p:stCondLst>
                                  <p:childTnLst>
                                    <p:set>
                                      <p:cBhvr>
                                        <p:cTn id="6" dur="1" fill="hold">
                                          <p:stCondLst>
                                            <p:cond delay="0"/>
                                          </p:stCondLst>
                                        </p:cTn>
                                        <p:tgtEl>
                                          <p:spTgt spid="95235"/>
                                        </p:tgtEl>
                                        <p:attrNameLst>
                                          <p:attrName>style.visibility</p:attrName>
                                        </p:attrNameLst>
                                      </p:cBhvr>
                                      <p:to>
                                        <p:strVal val="visible"/>
                                      </p:to>
                                    </p:set>
                                    <p:anim calcmode="lin" valueType="num">
                                      <p:cBhvr additive="base">
                                        <p:cTn id="7" dur="3000" fill="hold"/>
                                        <p:tgtEl>
                                          <p:spTgt spid="95235"/>
                                        </p:tgtEl>
                                        <p:attrNameLst>
                                          <p:attrName>ppt_x</p:attrName>
                                        </p:attrNameLst>
                                      </p:cBhvr>
                                      <p:tavLst>
                                        <p:tav tm="0">
                                          <p:val>
                                            <p:strVal val="1+#ppt_w/2"/>
                                          </p:val>
                                        </p:tav>
                                        <p:tav tm="100000">
                                          <p:val>
                                            <p:strVal val="#ppt_x"/>
                                          </p:val>
                                        </p:tav>
                                      </p:tavLst>
                                    </p:anim>
                                    <p:anim calcmode="lin" valueType="num">
                                      <p:cBhvr additive="base">
                                        <p:cTn id="8" dur="3000" fill="hold"/>
                                        <p:tgtEl>
                                          <p:spTgt spid="952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6000">
                <p:cTn id="9" fill="hold" display="0">
                  <p:stCondLst>
                    <p:cond delay="indefinite"/>
                  </p:stCondLst>
                  <p:endCondLst>
                    <p:cond evt="onNext" delay="0">
                      <p:tgtEl>
                        <p:sldTgt/>
                      </p:tgtEl>
                    </p:cond>
                    <p:cond evt="onPrev" delay="0">
                      <p:tgtEl>
                        <p:sldTgt/>
                      </p:tgtEl>
                    </p:cond>
                    <p:cond evt="onStopAudio" delay="0">
                      <p:tgtEl>
                        <p:sldTgt/>
                      </p:tgtEl>
                    </p:cond>
                  </p:endCondLst>
                </p:cTn>
                <p:tgtEl>
                  <p:spTgt spid="95238"/>
                </p:tgtEl>
              </p:cMediaNode>
            </p:audio>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27" tIns="45714" rIns="91427" bIns="45714"/>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02"/>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ko-KR" altLang="en-US" sz="8800" dirty="0" smtClean="0">
                <a:solidFill>
                  <a:srgbClr val="FFFFFF"/>
                </a:solidFill>
                <a:latin typeface="Arial" charset="0"/>
                <a:ea typeface="Osaka" charset="0"/>
                <a:cs typeface="Arial" charset="0"/>
              </a:rPr>
              <a:t>에베소서</a:t>
            </a:r>
            <a:r>
              <a:rPr lang="en-US" sz="8800" dirty="0" smtClean="0">
                <a:solidFill>
                  <a:srgbClr val="FFFFFF"/>
                </a:solidFill>
                <a:latin typeface="Arial" charset="0"/>
                <a:ea typeface="Osaka" charset="0"/>
                <a:cs typeface="Arial" charset="0"/>
              </a:rPr>
              <a:t> </a:t>
            </a:r>
            <a:r>
              <a:rPr lang="en-US" sz="8800" dirty="0">
                <a:solidFill>
                  <a:srgbClr val="FFFFFF"/>
                </a:solidFill>
                <a:latin typeface="Arial" charset="0"/>
                <a:ea typeface="Osaka" charset="0"/>
                <a:cs typeface="Arial" charset="0"/>
              </a:rPr>
              <a:t>6</a:t>
            </a:r>
          </a:p>
        </p:txBody>
      </p:sp>
    </p:spTree>
    <p:extLst>
      <p:ext uri="{BB962C8B-B14F-4D97-AF65-F5344CB8AC3E}">
        <p14:creationId xmlns:p14="http://schemas.microsoft.com/office/powerpoint/2010/main" val="3046173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47522" name="Oval 2"/>
          <p:cNvSpPr>
            <a:spLocks noChangeArrowheads="1"/>
          </p:cNvSpPr>
          <p:nvPr/>
        </p:nvSpPr>
        <p:spPr bwMode="auto">
          <a:xfrm>
            <a:off x="406400" y="-1295400"/>
            <a:ext cx="8331200" cy="9448800"/>
          </a:xfrm>
          <a:prstGeom prst="ellipse">
            <a:avLst/>
          </a:prstGeom>
          <a:solidFill>
            <a:srgbClr val="008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747523" name="Rectangle 3"/>
          <p:cNvSpPr>
            <a:spLocks noChangeArrowheads="1"/>
          </p:cNvSpPr>
          <p:nvPr/>
        </p:nvSpPr>
        <p:spPr bwMode="auto">
          <a:xfrm>
            <a:off x="0" y="1219200"/>
            <a:ext cx="9144000" cy="4648200"/>
          </a:xfrm>
          <a:prstGeom prst="rect">
            <a:avLst/>
          </a:prstGeom>
          <a:solidFill>
            <a:srgbClr val="FFCC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sp>
        <p:nvSpPr>
          <p:cNvPr id="97284" name="Text Box 4"/>
          <p:cNvSpPr txBox="1">
            <a:spLocks noChangeArrowheads="1"/>
          </p:cNvSpPr>
          <p:nvPr/>
        </p:nvSpPr>
        <p:spPr bwMode="auto">
          <a:xfrm>
            <a:off x="250826" y="733425"/>
            <a:ext cx="8893175"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600">
                <a:solidFill>
                  <a:schemeClr val="accent2"/>
                </a:solidFill>
                <a:latin typeface="Arial" charset="0"/>
              </a:rPr>
              <a:t>husband and wife (5:21–33)</a:t>
            </a:r>
          </a:p>
          <a:p>
            <a:pPr eaLnBrk="1" hangingPunct="1">
              <a:buFontTx/>
              <a:buChar char="•"/>
            </a:pPr>
            <a:r>
              <a:rPr lang="en-US" sz="3600">
                <a:solidFill>
                  <a:schemeClr val="accent2"/>
                </a:solidFill>
                <a:latin typeface="Arial" charset="0"/>
              </a:rPr>
              <a:t>parents and children (6:1-4)</a:t>
            </a:r>
          </a:p>
          <a:p>
            <a:pPr eaLnBrk="1" hangingPunct="1">
              <a:buFontTx/>
              <a:buChar char="•"/>
            </a:pPr>
            <a:r>
              <a:rPr lang="en-US" sz="3600">
                <a:solidFill>
                  <a:schemeClr val="accent2"/>
                </a:solidFill>
                <a:latin typeface="Arial" charset="0"/>
              </a:rPr>
              <a:t>masters and slaves (6:5-9)</a:t>
            </a:r>
          </a:p>
          <a:p>
            <a:pPr eaLnBrk="1" hangingPunct="1">
              <a:buFontTx/>
              <a:buChar char="•"/>
            </a:pPr>
            <a:endParaRPr lang="en-US" sz="3600">
              <a:solidFill>
                <a:schemeClr val="accent2"/>
              </a:solidFill>
              <a:latin typeface="Arial" charset="0"/>
            </a:endParaRPr>
          </a:p>
          <a:p>
            <a:pPr eaLnBrk="1" hangingPunct="1"/>
            <a:r>
              <a:rPr lang="en-US" sz="3600">
                <a:solidFill>
                  <a:srgbClr val="000066"/>
                </a:solidFill>
                <a:latin typeface="Arial" charset="0"/>
              </a:rPr>
              <a:t>Specifics:</a:t>
            </a:r>
          </a:p>
          <a:p>
            <a:pPr eaLnBrk="1" hangingPunct="1">
              <a:buFontTx/>
              <a:buChar char="•"/>
            </a:pPr>
            <a:r>
              <a:rPr lang="en-US" sz="3600">
                <a:solidFill>
                  <a:schemeClr val="accent2"/>
                </a:solidFill>
                <a:latin typeface="Arial" charset="0"/>
              </a:rPr>
              <a:t>Marriages should show mutual submission</a:t>
            </a:r>
          </a:p>
          <a:p>
            <a:pPr eaLnBrk="1" hangingPunct="1">
              <a:buFontTx/>
              <a:buChar char="•"/>
            </a:pPr>
            <a:r>
              <a:rPr lang="en-US" sz="3600">
                <a:solidFill>
                  <a:schemeClr val="accent2"/>
                </a:solidFill>
                <a:latin typeface="Arial" charset="0"/>
              </a:rPr>
              <a:t>Raise children to obey their parents</a:t>
            </a:r>
          </a:p>
          <a:p>
            <a:pPr eaLnBrk="1" hangingPunct="1">
              <a:buFontTx/>
              <a:buChar char="•"/>
            </a:pPr>
            <a:r>
              <a:rPr lang="en-US" sz="3600">
                <a:solidFill>
                  <a:schemeClr val="accent2"/>
                </a:solidFill>
                <a:latin typeface="Arial" charset="0"/>
              </a:rPr>
              <a:t>Employers &amp; employees are both responsible</a:t>
            </a:r>
          </a:p>
        </p:txBody>
      </p:sp>
      <p:sp>
        <p:nvSpPr>
          <p:cNvPr id="747525" name="Rectangle 5"/>
          <p:cNvSpPr>
            <a:spLocks noGrp="1" noChangeArrowheads="1"/>
          </p:cNvSpPr>
          <p:nvPr>
            <p:ph type="title" idx="4294967295"/>
          </p:nvPr>
        </p:nvSpPr>
        <p:spPr>
          <a:xfrm>
            <a:off x="0" y="-177800"/>
            <a:ext cx="9126538" cy="1143000"/>
          </a:xfrm>
        </p:spPr>
        <p:txBody>
          <a:bodyPr/>
          <a:lstStyle/>
          <a:p>
            <a:pPr eaLnBrk="1" hangingPunct="1"/>
            <a:r>
              <a:rPr lang="en-US" sz="3600" b="1">
                <a:latin typeface="Arial" charset="0"/>
                <a:ea typeface="ＭＳ Ｐゴシック" charset="0"/>
                <a:cs typeface="ＭＳ Ｐゴシック" charset="0"/>
              </a:rPr>
              <a:t>Family Life = Relationships Between…</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mph" presetSubtype="0" fill="hold" nodeType="clickEffect">
                                  <p:stCondLst>
                                    <p:cond delay="0"/>
                                  </p:stCondLst>
                                  <p:iterate type="lt">
                                    <p:tmPct val="10000"/>
                                  </p:iterate>
                                  <p:childTnLst>
                                    <p:animClr clrSpc="rgb" dir="cw">
                                      <p:cBhvr override="childStyle">
                                        <p:cTn id="6" dur="250" autoRev="1" fill="hold"/>
                                        <p:tgtEl>
                                          <p:spTgt spid="97284">
                                            <p:txEl>
                                              <p:pRg st="4" end="4"/>
                                            </p:txEl>
                                          </p:spTgt>
                                        </p:tgtEl>
                                        <p:attrNameLst>
                                          <p:attrName>style.color</p:attrName>
                                        </p:attrNameLst>
                                      </p:cBhvr>
                                      <p:to>
                                        <a:schemeClr val="bg1"/>
                                      </p:to>
                                    </p:animClr>
                                    <p:animClr clrSpc="rgb" dir="cw">
                                      <p:cBhvr>
                                        <p:cTn id="7" dur="250" autoRev="1" fill="hold"/>
                                        <p:tgtEl>
                                          <p:spTgt spid="97284">
                                            <p:txEl>
                                              <p:pRg st="4" end="4"/>
                                            </p:txEl>
                                          </p:spTgt>
                                        </p:tgtEl>
                                        <p:attrNameLst>
                                          <p:attrName>fillcolor</p:attrName>
                                        </p:attrNameLst>
                                      </p:cBhvr>
                                      <p:to>
                                        <a:schemeClr val="bg1"/>
                                      </p:to>
                                    </p:animClr>
                                    <p:set>
                                      <p:cBhvr>
                                        <p:cTn id="8" dur="250" autoRev="1" fill="hold"/>
                                        <p:tgtEl>
                                          <p:spTgt spid="97284">
                                            <p:txEl>
                                              <p:pRg st="4" end="4"/>
                                            </p:txEl>
                                          </p:spTgt>
                                        </p:tgtEl>
                                        <p:attrNameLst>
                                          <p:attrName>fill.type</p:attrName>
                                        </p:attrNameLst>
                                      </p:cBhvr>
                                      <p:to>
                                        <p:strVal val="solid"/>
                                      </p:to>
                                    </p:set>
                                    <p:set>
                                      <p:cBhvr>
                                        <p:cTn id="9" dur="250" autoRev="1" fill="hold"/>
                                        <p:tgtEl>
                                          <p:spTgt spid="97284">
                                            <p:txEl>
                                              <p:pRg st="4" end="4"/>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show="0">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749570" name="Rectangle 2"/>
          <p:cNvSpPr>
            <a:spLocks noGrp="1" noChangeArrowheads="1"/>
          </p:cNvSpPr>
          <p:nvPr>
            <p:ph type="title" idx="4294967295"/>
          </p:nvPr>
        </p:nvSpPr>
        <p:spPr>
          <a:xfrm>
            <a:off x="457200" y="274638"/>
            <a:ext cx="4894263" cy="2468562"/>
          </a:xfrm>
        </p:spPr>
        <p:txBody>
          <a:bodyPr/>
          <a:lstStyle/>
          <a:p>
            <a:pPr eaLnBrk="1" hangingPunct="1"/>
            <a:r>
              <a:rPr lang="en-US">
                <a:latin typeface="Arial" charset="0"/>
                <a:ea typeface="ＭＳ Ｐゴシック" charset="0"/>
                <a:cs typeface="ＭＳ Ｐゴシック" charset="0"/>
              </a:rPr>
              <a:t>6:10-20 Armor of God</a:t>
            </a:r>
          </a:p>
        </p:txBody>
      </p:sp>
      <p:sp>
        <p:nvSpPr>
          <p:cNvPr id="749571" name="Oval 3"/>
          <p:cNvSpPr>
            <a:spLocks noChangeArrowheads="1"/>
          </p:cNvSpPr>
          <p:nvPr/>
        </p:nvSpPr>
        <p:spPr bwMode="auto">
          <a:xfrm>
            <a:off x="-2133600" y="-1295400"/>
            <a:ext cx="8331200" cy="9448800"/>
          </a:xfrm>
          <a:prstGeom prst="ellipse">
            <a:avLst/>
          </a:prstGeom>
          <a:solidFill>
            <a:srgbClr val="008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99332" name="Rectangle 4"/>
          <p:cNvSpPr>
            <a:spLocks noChangeArrowheads="1"/>
          </p:cNvSpPr>
          <p:nvPr/>
        </p:nvSpPr>
        <p:spPr bwMode="auto">
          <a:xfrm>
            <a:off x="236538" y="1447800"/>
            <a:ext cx="8602662" cy="3962400"/>
          </a:xfrm>
          <a:prstGeom prst="rect">
            <a:avLst/>
          </a:prstGeom>
          <a:solidFill>
            <a:srgbClr val="FFCC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nchor="ctr"/>
          <a:lstStyle/>
          <a:p>
            <a:endParaRPr lang="en-US"/>
          </a:p>
        </p:txBody>
      </p:sp>
      <p:sp>
        <p:nvSpPr>
          <p:cNvPr id="749573" name="Text Box 5"/>
          <p:cNvSpPr txBox="1">
            <a:spLocks noChangeArrowheads="1"/>
          </p:cNvSpPr>
          <p:nvPr/>
        </p:nvSpPr>
        <p:spPr bwMode="auto">
          <a:xfrm>
            <a:off x="5795963" y="1717678"/>
            <a:ext cx="2952750"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000066"/>
                </a:solidFill>
                <a:latin typeface="Arial" charset="0"/>
              </a:rPr>
              <a:t>Ephesians 6:10-20</a:t>
            </a:r>
          </a:p>
          <a:p>
            <a:pPr algn="ctr" eaLnBrk="1" hangingPunct="1"/>
            <a:endParaRPr lang="en-US" sz="3600">
              <a:solidFill>
                <a:srgbClr val="000066"/>
              </a:solidFill>
              <a:latin typeface="Arial" charset="0"/>
            </a:endParaRPr>
          </a:p>
          <a:p>
            <a:pPr algn="ctr" eaLnBrk="1" hangingPunct="1"/>
            <a:r>
              <a:rPr lang="en-US" sz="5400" b="1">
                <a:solidFill>
                  <a:srgbClr val="660066"/>
                </a:solidFill>
                <a:latin typeface="Arial" charset="0"/>
              </a:rPr>
              <a:t>The Armor</a:t>
            </a:r>
          </a:p>
          <a:p>
            <a:pPr algn="ctr" eaLnBrk="1" hangingPunct="1"/>
            <a:r>
              <a:rPr lang="en-US" sz="5400" b="1">
                <a:solidFill>
                  <a:srgbClr val="660066"/>
                </a:solidFill>
                <a:latin typeface="Arial" charset="0"/>
              </a:rPr>
              <a:t>of </a:t>
            </a:r>
          </a:p>
          <a:p>
            <a:pPr algn="ctr" eaLnBrk="1" hangingPunct="1"/>
            <a:r>
              <a:rPr lang="en-US" sz="5400" b="1">
                <a:solidFill>
                  <a:srgbClr val="660066"/>
                </a:solidFill>
                <a:latin typeface="Arial" charset="0"/>
              </a:rPr>
              <a:t>God</a:t>
            </a:r>
          </a:p>
        </p:txBody>
      </p:sp>
      <p:pic>
        <p:nvPicPr>
          <p:cNvPr id="749574" name="Picture 6" descr="roman solder relief"/>
          <p:cNvPicPr>
            <a:picLocks noGrp="1" noChangeAspect="1" noChangeArrowheads="1"/>
          </p:cNvPicPr>
          <p:nvPr>
            <p:ph/>
          </p:nvPr>
        </p:nvPicPr>
        <p:blipFill>
          <a:blip r:embed="rId6">
            <a:extLst>
              <a:ext uri="{28A0092B-C50C-407E-A947-70E740481C1C}">
                <a14:useLocalDpi xmlns:a14="http://schemas.microsoft.com/office/drawing/2010/main"/>
              </a:ext>
            </a:extLst>
          </a:blip>
          <a:srcRect/>
          <a:stretch>
            <a:fillRect/>
          </a:stretch>
        </p:blipFill>
        <p:spPr>
          <a:xfrm>
            <a:off x="576263" y="304800"/>
            <a:ext cx="4997450" cy="6248400"/>
          </a:xfrm>
        </p:spPr>
      </p:pic>
      <p:pic>
        <p:nvPicPr>
          <p:cNvPr id="99335" name="Armor of God.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416925" y="6858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99335"/>
                                        </p:tgtEl>
                                      </p:cBhvr>
                                    </p:cmd>
                                  </p:childTnLst>
                                </p:cTn>
                              </p:par>
                              <p:par>
                                <p:cTn id="7" presetID="7" presetClass="entr" presetSubtype="8" fill="hold" grpId="0" nodeType="withEffect">
                                  <p:stCondLst>
                                    <p:cond delay="0"/>
                                  </p:stCondLst>
                                  <p:childTnLst>
                                    <p:set>
                                      <p:cBhvr>
                                        <p:cTn id="8" dur="1" fill="hold">
                                          <p:stCondLst>
                                            <p:cond delay="0"/>
                                          </p:stCondLst>
                                        </p:cTn>
                                        <p:tgtEl>
                                          <p:spTgt spid="99332"/>
                                        </p:tgtEl>
                                        <p:attrNameLst>
                                          <p:attrName>style.visibility</p:attrName>
                                        </p:attrNameLst>
                                      </p:cBhvr>
                                      <p:to>
                                        <p:strVal val="visible"/>
                                      </p:to>
                                    </p:set>
                                    <p:anim calcmode="lin" valueType="num">
                                      <p:cBhvr additive="base">
                                        <p:cTn id="9" dur="3000" fill="hold"/>
                                        <p:tgtEl>
                                          <p:spTgt spid="99332"/>
                                        </p:tgtEl>
                                        <p:attrNameLst>
                                          <p:attrName>ppt_x</p:attrName>
                                        </p:attrNameLst>
                                      </p:cBhvr>
                                      <p:tavLst>
                                        <p:tav tm="0">
                                          <p:val>
                                            <p:strVal val="0-#ppt_w/2"/>
                                          </p:val>
                                        </p:tav>
                                        <p:tav tm="100000">
                                          <p:val>
                                            <p:strVal val="#ppt_x"/>
                                          </p:val>
                                        </p:tav>
                                      </p:tavLst>
                                    </p:anim>
                                    <p:anim calcmode="lin" valueType="num">
                                      <p:cBhvr additive="base">
                                        <p:cTn id="10" dur="3000" fill="hold"/>
                                        <p:tgtEl>
                                          <p:spTgt spid="993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9000" numSld="2">
                <p:cTn id="11" fill="remove" display="0">
                  <p:stCondLst>
                    <p:cond delay="indefinite"/>
                  </p:stCondLst>
                  <p:endCondLst>
                    <p:cond evt="onPrev" delay="0">
                      <p:tgtEl>
                        <p:sldTgt/>
                      </p:tgtEl>
                    </p:cond>
                    <p:cond evt="onStopAudio" delay="0">
                      <p:tgtEl>
                        <p:sldTgt/>
                      </p:tgtEl>
                    </p:cond>
                  </p:endCondLst>
                </p:cTn>
                <p:tgtEl>
                  <p:spTgt spid="99335"/>
                </p:tgtEl>
              </p:cMediaNode>
            </p:audio>
          </p:childTnLst>
        </p:cTn>
      </p:par>
    </p:tnLst>
    <p:bldLst>
      <p:bldP spid="99332" grpId="0" animBg="1"/>
    </p:bldLst>
  </p:timing>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07505" y="4509120"/>
            <a:ext cx="8928100" cy="830859"/>
          </a:xfrm>
          <a:prstGeom prst="rect">
            <a:avLst/>
          </a:prstGeom>
          <a:noFill/>
        </p:spPr>
        <p:txBody>
          <a:bodyPr wrap="square" lIns="91303" tIns="45652" rIns="91303" bIns="45652">
            <a:spAutoFit/>
          </a:bodyPr>
          <a:lstStyle/>
          <a:p>
            <a:pPr eaLnBrk="0" hangingPunct="0">
              <a:defRPr/>
            </a:pPr>
            <a:r>
              <a:rPr lang="en-US" sz="4800" b="1" dirty="0">
                <a:solidFill>
                  <a:srgbClr val="6BCBF4"/>
                </a:solidFill>
                <a:effectLst>
                  <a:glow rad="228600">
                    <a:srgbClr val="000000">
                      <a:alpha val="75000"/>
                    </a:srgbClr>
                  </a:glow>
                  <a:outerShdw blurRad="50800" dist="38100" dir="2700000" algn="tl" rotWithShape="0">
                    <a:srgbClr val="000000"/>
                  </a:outerShdw>
                </a:effectLst>
                <a:latin typeface="Arial" charset="0"/>
              </a:rPr>
              <a:t>THE CHRISTIAN'S ARMOUR</a:t>
            </a:r>
          </a:p>
        </p:txBody>
      </p:sp>
      <p:sp>
        <p:nvSpPr>
          <p:cNvPr id="4" name="TextBox 3"/>
          <p:cNvSpPr txBox="1"/>
          <p:nvPr/>
        </p:nvSpPr>
        <p:spPr>
          <a:xfrm>
            <a:off x="179512" y="3933056"/>
            <a:ext cx="3765498" cy="584638"/>
          </a:xfrm>
          <a:prstGeom prst="rect">
            <a:avLst/>
          </a:prstGeom>
          <a:noFill/>
        </p:spPr>
        <p:txBody>
          <a:bodyPr wrap="none" lIns="91303" tIns="45652" rIns="91303" bIns="45652">
            <a:spAutoFit/>
          </a:bodyPr>
          <a:lstStyle/>
          <a:p>
            <a:pPr eaLnBrk="0" hangingPunct="0">
              <a:defRPr/>
            </a:pPr>
            <a:r>
              <a:rPr lang="en-US" sz="3200" b="1" dirty="0">
                <a:solidFill>
                  <a:srgbClr val="FFFFFF"/>
                </a:solidFill>
                <a:effectLst>
                  <a:glow rad="228600">
                    <a:srgbClr val="000000">
                      <a:alpha val="75000"/>
                    </a:srgbClr>
                  </a:glow>
                  <a:outerShdw blurRad="50800" dist="88900" dir="2700000" algn="tl" rotWithShape="0">
                    <a:srgbClr val="000000"/>
                  </a:outerShdw>
                </a:effectLst>
                <a:latin typeface="Arial" charset="0"/>
              </a:rPr>
              <a:t>Ephesians 6:10-20</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p:cNvGrpSpPr/>
          <p:nvPr/>
        </p:nvGrpSpPr>
        <p:grpSpPr>
          <a:xfrm>
            <a:off x="6371688" y="188640"/>
            <a:ext cx="3312880" cy="1245862"/>
            <a:chOff x="5508104" y="620690"/>
            <a:chExt cx="3312880" cy="1245862"/>
          </a:xfrm>
        </p:grpSpPr>
        <p:grpSp>
          <p:nvGrpSpPr>
            <p:cNvPr id="14" name="Group 13"/>
            <p:cNvGrpSpPr/>
            <p:nvPr/>
          </p:nvGrpSpPr>
          <p:grpSpPr>
            <a:xfrm>
              <a:off x="5508104" y="620690"/>
              <a:ext cx="2376264" cy="1245862"/>
              <a:chOff x="5508104" y="620690"/>
              <a:chExt cx="2376264" cy="1245862"/>
            </a:xfrm>
          </p:grpSpPr>
          <p:pic>
            <p:nvPicPr>
              <p:cNvPr id="16" name="Picture 1" descr="22_John_Baptist_Prison_JPEG_1024.jpg"/>
              <p:cNvPicPr>
                <a:picLocks noChangeAspect="1"/>
              </p:cNvPicPr>
              <p:nvPr/>
            </p:nvPicPr>
            <p:blipFill rotWithShape="1">
              <a:blip r:embed="rId4"/>
              <a:srcRect l="14936" t="9783" r="12087" b="39201"/>
              <a:stretch/>
            </p:blipFill>
            <p:spPr bwMode="auto">
              <a:xfrm>
                <a:off x="5508104" y="620690"/>
                <a:ext cx="2376264" cy="1245862"/>
              </a:xfrm>
              <a:prstGeom prst="rect">
                <a:avLst/>
              </a:prstGeom>
              <a:noFill/>
              <a:ln w="9525">
                <a:noFill/>
                <a:miter lim="800000"/>
                <a:headEnd/>
                <a:tailEnd/>
              </a:ln>
            </p:spPr>
          </p:pic>
          <p:sp>
            <p:nvSpPr>
              <p:cNvPr id="17" name="Rectangle 16"/>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latin typeface="Arial"/>
                  <a:ea typeface="Osaka"/>
                  <a:cs typeface="Osaka"/>
                </a:endParaRPr>
              </a:p>
            </p:txBody>
          </p:sp>
        </p:grpSp>
        <p:sp>
          <p:nvSpPr>
            <p:cNvPr id="15" name="TextBox 14"/>
            <p:cNvSpPr txBox="1"/>
            <p:nvPr/>
          </p:nvSpPr>
          <p:spPr>
            <a:xfrm>
              <a:off x="6660232" y="692696"/>
              <a:ext cx="2160752" cy="1148007"/>
            </a:xfrm>
            <a:prstGeom prst="rect">
              <a:avLst/>
            </a:prstGeom>
            <a:noFill/>
          </p:spPr>
          <p:txBody>
            <a:bodyPr wrap="square" rtlCol="0">
              <a:spAutoFit/>
            </a:bodyPr>
            <a:lstStyle/>
            <a:p>
              <a:pPr eaLnBrk="0" hangingPunct="0">
                <a:lnSpc>
                  <a:spcPct val="70000"/>
                </a:lnSpc>
              </a:pPr>
              <a:r>
                <a:rPr lang="en-US" altLang="zh-CN" sz="3600" spc="-250" dirty="0" smtClean="0">
                  <a:solidFill>
                    <a:srgbClr val="002060"/>
                  </a:solidFill>
                  <a:latin typeface="Avenir Black"/>
                  <a:cs typeface="Avenir Black"/>
                </a:rPr>
                <a:t>Free</a:t>
              </a:r>
              <a:r>
                <a:rPr lang="en-US" altLang="zh-CN" sz="3200" spc="-250" dirty="0" smtClean="0">
                  <a:solidFill>
                    <a:srgbClr val="002060"/>
                  </a:solidFill>
                  <a:latin typeface="Avenir Black"/>
                  <a:cs typeface="Avenir Black"/>
                </a:rPr>
                <a:t/>
              </a:r>
              <a:br>
                <a:rPr lang="en-US" altLang="zh-CN" sz="3200" spc="-250" dirty="0" smtClean="0">
                  <a:solidFill>
                    <a:srgbClr val="002060"/>
                  </a:solidFill>
                  <a:latin typeface="Avenir Black"/>
                  <a:cs typeface="Avenir Black"/>
                </a:rPr>
              </a:br>
              <a:r>
                <a:rPr lang="en-US" altLang="zh-CN" sz="3200" spc="-250" dirty="0" smtClean="0">
                  <a:solidFill>
                    <a:srgbClr val="36BAD5"/>
                  </a:solidFill>
                  <a:latin typeface="Avenir Black"/>
                  <a:cs typeface="Avenir Black"/>
                </a:rPr>
                <a:t>Bible </a:t>
              </a:r>
              <a:r>
                <a:rPr lang="en-US" altLang="zh-CN" sz="3200" spc="-250" dirty="0" smtClean="0">
                  <a:solidFill>
                    <a:srgbClr val="002060"/>
                  </a:solidFill>
                  <a:latin typeface="Avenir Black"/>
                  <a:cs typeface="Avenir Black"/>
                </a:rPr>
                <a:t/>
              </a:r>
              <a:br>
                <a:rPr lang="en-US" altLang="zh-CN" sz="3200" spc="-250" dirty="0" smtClean="0">
                  <a:solidFill>
                    <a:srgbClr val="002060"/>
                  </a:solidFill>
                  <a:latin typeface="Avenir Black"/>
                  <a:cs typeface="Avenir Black"/>
                </a:rPr>
              </a:br>
              <a:r>
                <a:rPr lang="en-US" altLang="zh-CN" sz="2800" spc="-250" dirty="0" smtClean="0">
                  <a:solidFill>
                    <a:srgbClr val="002060"/>
                  </a:solidFill>
                  <a:latin typeface="Avenir Black"/>
                  <a:cs typeface="Avenir Black"/>
                </a:rPr>
                <a:t>images</a:t>
              </a:r>
              <a:endParaRPr lang="en-GB" sz="4800" spc="-250" dirty="0">
                <a:solidFill>
                  <a:srgbClr val="002060"/>
                </a:solidFill>
                <a:latin typeface="Avenir Black"/>
                <a:cs typeface="Avenir Black"/>
              </a:endParaRPr>
            </a:p>
          </p:txBody>
        </p:sp>
      </p:grpSp>
      <p:sp>
        <p:nvSpPr>
          <p:cNvPr id="19" name="TextBox 18"/>
          <p:cNvSpPr txBox="1"/>
          <p:nvPr/>
        </p:nvSpPr>
        <p:spPr>
          <a:xfrm>
            <a:off x="6337596" y="1484784"/>
            <a:ext cx="3346972" cy="461528"/>
          </a:xfrm>
          <a:prstGeom prst="rect">
            <a:avLst/>
          </a:prstGeom>
          <a:noFill/>
        </p:spPr>
        <p:txBody>
          <a:bodyPr wrap="square" lIns="91303" tIns="45652" rIns="91303" bIns="45652">
            <a:spAutoFit/>
          </a:bodyPr>
          <a:lstStyle/>
          <a:p>
            <a:pPr eaLnBrk="0" hangingPunct="0">
              <a:defRPr/>
            </a:pPr>
            <a:r>
              <a:rPr lang="en-US" b="1" dirty="0">
                <a:solidFill>
                  <a:srgbClr val="6BCBF4"/>
                </a:solidFill>
                <a:effectLst>
                  <a:glow rad="228600">
                    <a:srgbClr val="000000">
                      <a:alpha val="75000"/>
                    </a:srgbClr>
                  </a:glow>
                  <a:outerShdw blurRad="50800" dist="38100" dir="2700000" algn="tl" rotWithShape="0">
                    <a:srgbClr val="000000"/>
                  </a:outerShdw>
                </a:effectLst>
                <a:latin typeface="Arial" charset="0"/>
              </a:rPr>
              <a:t>CONTRIBUTION</a:t>
            </a:r>
          </a:p>
        </p:txBody>
      </p:sp>
    </p:spTree>
    <p:extLst>
      <p:ext uri="{BB962C8B-B14F-4D97-AF65-F5344CB8AC3E}">
        <p14:creationId xmlns:p14="http://schemas.microsoft.com/office/powerpoint/2010/main" val="13582208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6439735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8897304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394707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5181600" y="73025"/>
            <a:ext cx="3962400" cy="1298575"/>
          </a:xfrm>
        </p:spPr>
        <p:txBody>
          <a:bodyPr/>
          <a:lstStyle/>
          <a:p>
            <a:pPr eaLnBrk="1" hangingPunct="1">
              <a:defRPr/>
            </a:pPr>
            <a:r>
              <a:rPr lang="ko-KR" altLang="en-US" sz="3200" b="1" dirty="0" smtClean="0">
                <a:effectLst>
                  <a:outerShdw blurRad="38100" dist="38100" dir="2700000" algn="tl">
                    <a:srgbClr val="000000"/>
                  </a:outerShdw>
                </a:effectLst>
                <a:latin typeface="Arial" charset="0"/>
                <a:cs typeface="Arial" charset="0"/>
              </a:rPr>
              <a:t>때때로 그리스도인들은 불공평하게 취급된다</a:t>
            </a:r>
            <a:endParaRPr lang="en-US" sz="3200" b="1" dirty="0">
              <a:effectLst>
                <a:outerShdw blurRad="38100" dist="38100" dir="2700000" algn="tl">
                  <a:srgbClr val="000000"/>
                </a:outerShdw>
              </a:effectLst>
              <a:latin typeface="Arial" charset="0"/>
              <a:cs typeface="Arial" charset="0"/>
            </a:endParaRPr>
          </a:p>
        </p:txBody>
      </p:sp>
      <p:sp>
        <p:nvSpPr>
          <p:cNvPr id="88067" name="Rectangle 3"/>
          <p:cNvSpPr>
            <a:spLocks noGrp="1" noChangeArrowheads="1"/>
          </p:cNvSpPr>
          <p:nvPr>
            <p:ph type="body" idx="1"/>
          </p:nvPr>
        </p:nvSpPr>
        <p:spPr>
          <a:xfrm>
            <a:off x="4953000" y="1600200"/>
            <a:ext cx="4191000" cy="2514600"/>
          </a:xfrm>
        </p:spPr>
        <p:txBody>
          <a:bodyPr/>
          <a:lstStyle/>
          <a:p>
            <a:pPr marL="609510" indent="-609510" eaLnBrk="1" hangingPunct="1">
              <a:lnSpc>
                <a:spcPct val="80000"/>
              </a:lnSpc>
              <a:buFont typeface="Arial" charset="0"/>
              <a:buAutoNum type="arabicPeriod"/>
              <a:defRPr/>
            </a:pPr>
            <a:r>
              <a:rPr lang="ko-KR" altLang="en-US" sz="2800" b="1" dirty="0" smtClean="0">
                <a:effectLst>
                  <a:outerShdw blurRad="38100" dist="38100" dir="2700000" algn="tl">
                    <a:srgbClr val="000000"/>
                  </a:outerShdw>
                </a:effectLst>
                <a:latin typeface="Arial" charset="0"/>
                <a:cs typeface="Arial" charset="0"/>
              </a:rPr>
              <a:t>바울은 로마의 가택연금 </a:t>
            </a:r>
            <a:r>
              <a:rPr lang="en-US" sz="2800" b="1" dirty="0" smtClean="0">
                <a:effectLst>
                  <a:outerShdw blurRad="38100" dist="38100" dir="2700000" algn="tl">
                    <a:srgbClr val="000000"/>
                  </a:outerShdw>
                </a:effectLst>
                <a:latin typeface="Arial" charset="0"/>
                <a:cs typeface="Arial" charset="0"/>
              </a:rPr>
              <a:t>—</a:t>
            </a:r>
            <a:r>
              <a:rPr lang="ko-KR" altLang="en-US" sz="2800" b="1" dirty="0" smtClean="0">
                <a:effectLst>
                  <a:outerShdw blurRad="38100" dist="38100" dir="2700000" algn="tl">
                    <a:srgbClr val="000000"/>
                  </a:outerShdw>
                </a:effectLst>
                <a:latin typeface="Arial" charset="0"/>
                <a:cs typeface="Arial" charset="0"/>
              </a:rPr>
              <a:t>그리고 최후를 맞이하게 된다 </a:t>
            </a:r>
            <a:endParaRPr lang="en-US" sz="2800" b="1" dirty="0">
              <a:effectLst>
                <a:outerShdw blurRad="38100" dist="38100" dir="2700000" algn="tl">
                  <a:srgbClr val="000000"/>
                </a:outerShdw>
              </a:effectLst>
              <a:latin typeface="Arial" charset="0"/>
              <a:cs typeface="Arial" charset="0"/>
            </a:endParaRPr>
          </a:p>
          <a:p>
            <a:pPr marL="609510" indent="-609510" eaLnBrk="1" hangingPunct="1">
              <a:lnSpc>
                <a:spcPct val="80000"/>
              </a:lnSpc>
              <a:buFont typeface="Arial" charset="0"/>
              <a:buAutoNum type="arabicPeriod"/>
              <a:defRPr/>
            </a:pPr>
            <a:r>
              <a:rPr lang="en-US" sz="2800" b="1" dirty="0">
                <a:effectLst>
                  <a:outerShdw blurRad="38100" dist="38100" dir="2700000" algn="tl">
                    <a:srgbClr val="000000"/>
                  </a:outerShdw>
                </a:effectLst>
                <a:latin typeface="Arial" charset="0"/>
                <a:cs typeface="Arial" charset="0"/>
              </a:rPr>
              <a:t> </a:t>
            </a:r>
            <a:r>
              <a:rPr lang="ko-KR" altLang="en-US" sz="2800" b="1" dirty="0" smtClean="0">
                <a:effectLst>
                  <a:outerShdw blurRad="38100" dist="38100" dir="2700000" algn="tl">
                    <a:srgbClr val="000000"/>
                  </a:outerShdw>
                </a:effectLst>
                <a:latin typeface="Arial" charset="0"/>
                <a:cs typeface="Arial" charset="0"/>
              </a:rPr>
              <a:t>한 집사가 테러리스트와</a:t>
            </a:r>
            <a:r>
              <a:rPr lang="en-US" altLang="ko-KR" sz="2800" b="1" dirty="0" smtClean="0">
                <a:effectLst>
                  <a:outerShdw blurRad="38100" dist="38100" dir="2700000" algn="tl">
                    <a:srgbClr val="000000"/>
                  </a:outerShdw>
                </a:effectLst>
                <a:latin typeface="Arial" charset="0"/>
                <a:cs typeface="Arial" charset="0"/>
              </a:rPr>
              <a:t> </a:t>
            </a:r>
            <a:r>
              <a:rPr lang="ko-KR" altLang="en-US" sz="2800" b="1" dirty="0" smtClean="0">
                <a:effectLst>
                  <a:outerShdw blurRad="38100" dist="38100" dir="2700000" algn="tl">
                    <a:srgbClr val="000000"/>
                  </a:outerShdw>
                </a:effectLst>
                <a:latin typeface="Arial" charset="0"/>
                <a:cs typeface="Arial" charset="0"/>
              </a:rPr>
              <a:t>탈세자와 함께 나타나 있는 알림   </a:t>
            </a:r>
            <a:endParaRPr lang="en-US" sz="2800" b="1" dirty="0">
              <a:effectLst>
                <a:outerShdw blurRad="38100" dist="38100" dir="2700000" algn="tl">
                  <a:srgbClr val="000000"/>
                </a:outerShdw>
              </a:effectLst>
              <a:latin typeface="Arial" charset="0"/>
              <a:cs typeface="Arial" charset="0"/>
            </a:endParaRPr>
          </a:p>
        </p:txBody>
      </p:sp>
      <p:pic>
        <p:nvPicPr>
          <p:cNvPr id="470019" name="Picture 5" descr="Jail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639" y="22226"/>
            <a:ext cx="49863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0020" name="Picture 4" descr="Jai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1" y="4241801"/>
            <a:ext cx="3492500" cy="703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0021" name="Picture 2" descr="C:\Users\user\Desktop\Picture1.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 y="0"/>
            <a:ext cx="5002213"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6"/>
          <p:cNvSpPr>
            <a:spLocks noChangeArrowheads="1"/>
          </p:cNvSpPr>
          <p:nvPr/>
        </p:nvSpPr>
        <p:spPr bwMode="auto">
          <a:xfrm>
            <a:off x="0" y="-171447"/>
            <a:ext cx="5003800" cy="1319213"/>
          </a:xfrm>
          <a:prstGeom prst="roundRect">
            <a:avLst>
              <a:gd name="adj" fmla="val 16667"/>
            </a:avLst>
          </a:prstGeom>
          <a:noFill/>
          <a:ln w="0" cap="sq" algn="ctr">
            <a:noFill/>
            <a:round/>
            <a:headEnd type="none" w="sm" len="sm"/>
            <a:tailEnd type="none" w="sm" len="sm"/>
          </a:ln>
        </p:spPr>
        <p:txBody>
          <a:bodyPr wrap="none" lIns="91427" tIns="45714" rIns="91427" bIns="45714"/>
          <a:lstStyle/>
          <a:p>
            <a:pPr algn="ctr" fontAlgn="auto">
              <a:spcBef>
                <a:spcPts val="0"/>
              </a:spcBef>
              <a:spcAft>
                <a:spcPts val="0"/>
              </a:spcAft>
              <a:defRPr/>
            </a:pPr>
            <a:r>
              <a:rPr lang="ko-KR" altLang="en-US" sz="8000" b="1" kern="0" spc="-110" dirty="0" smtClean="0">
                <a:solidFill>
                  <a:sysClr val="windowText" lastClr="000000"/>
                </a:solidFill>
                <a:latin typeface="Arial Narrow"/>
                <a:cs typeface="Arial Narrow"/>
              </a:rPr>
              <a:t>감옥에 가다</a:t>
            </a:r>
            <a:endParaRPr lang="en-US" sz="8000" b="1" kern="0" spc="-110" dirty="0">
              <a:solidFill>
                <a:sysClr val="windowText" lastClr="000000"/>
              </a:solidFill>
              <a:latin typeface="Arial Narrow"/>
              <a:cs typeface="Arial Narrow"/>
            </a:endParaRPr>
          </a:p>
        </p:txBody>
      </p:sp>
    </p:spTree>
  </p:cSld>
  <p:clrMapOvr>
    <a:masterClrMapping/>
  </p:clrMapOvr>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162629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811621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57738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5167382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5623160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688464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6972894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6972060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8142682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1896089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5"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 name="Rectangle 115"/>
          <p:cNvSpPr/>
          <p:nvPr/>
        </p:nvSpPr>
        <p:spPr>
          <a:xfrm>
            <a:off x="9525" y="1535113"/>
            <a:ext cx="9144000" cy="6934200"/>
          </a:xfrm>
          <a:prstGeom prst="rect">
            <a:avLst/>
          </a:prstGeom>
          <a:solidFill>
            <a:srgbClr val="000000">
              <a:alpha val="24000"/>
            </a:srgbClr>
          </a:solidFill>
        </p:spPr>
        <p:style>
          <a:lnRef idx="1">
            <a:schemeClr val="accent1"/>
          </a:lnRef>
          <a:fillRef idx="3">
            <a:schemeClr val="accent1"/>
          </a:fillRef>
          <a:effectRef idx="2">
            <a:schemeClr val="accent1"/>
          </a:effectRef>
          <a:fontRef idx="minor">
            <a:schemeClr val="lt1"/>
          </a:fontRef>
        </p:style>
        <p:txBody>
          <a:bodyPr lIns="91415" tIns="45707" rIns="91415" bIns="45707" anchor="ctr"/>
          <a:lstStyle/>
          <a:p>
            <a:pPr algn="ctr">
              <a:defRPr/>
            </a:pPr>
            <a:endParaRPr lang="en-US">
              <a:solidFill>
                <a:srgbClr val="FFFFFF"/>
              </a:solidFill>
            </a:endParaRPr>
          </a:p>
        </p:txBody>
      </p:sp>
      <p:sp>
        <p:nvSpPr>
          <p:cNvPr id="472067" name="TextBox 107"/>
          <p:cNvSpPr txBox="1">
            <a:spLocks noChangeArrowheads="1"/>
          </p:cNvSpPr>
          <p:nvPr/>
        </p:nvSpPr>
        <p:spPr bwMode="auto">
          <a:xfrm>
            <a:off x="8153399" y="71439"/>
            <a:ext cx="869298" cy="46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Times New Roman" charset="0"/>
              </a:rPr>
              <a:t>201a</a:t>
            </a:r>
          </a:p>
        </p:txBody>
      </p:sp>
      <p:sp>
        <p:nvSpPr>
          <p:cNvPr id="472068" name="Title 112"/>
          <p:cNvSpPr>
            <a:spLocks noGrp="1"/>
          </p:cNvSpPr>
          <p:nvPr>
            <p:ph type="title" idx="4294967295"/>
          </p:nvPr>
        </p:nvSpPr>
        <p:spPr>
          <a:xfrm>
            <a:off x="1600200" y="76543"/>
            <a:ext cx="6172200" cy="523194"/>
          </a:xfrm>
          <a:solidFill>
            <a:schemeClr val="tx1"/>
          </a:solidFill>
          <a:ln w="12700" cap="sq">
            <a:solidFill>
              <a:schemeClr val="tx1"/>
            </a:solidFill>
            <a:miter lim="800000"/>
            <a:headEnd/>
            <a:tailEnd/>
          </a:ln>
        </p:spPr>
        <p:txBody>
          <a:bodyPr>
            <a:spAutoFit/>
          </a:bodyPr>
          <a:lstStyle/>
          <a:p>
            <a:r>
              <a:rPr lang="ko-KR" altLang="en-US" sz="2800" b="1" dirty="0" smtClean="0">
                <a:solidFill>
                  <a:srgbClr val="FFFFFF"/>
                </a:solidFill>
                <a:latin typeface="Arial" charset="0"/>
                <a:ea typeface="SimSun" charset="0"/>
                <a:cs typeface="SimSun" charset="0"/>
              </a:rPr>
              <a:t>옥중 서신의 그리스도론 </a:t>
            </a:r>
            <a:endParaRPr lang="en-US" altLang="zh-CN" sz="2800" b="1" dirty="0">
              <a:solidFill>
                <a:srgbClr val="FFFFFF"/>
              </a:solidFill>
              <a:latin typeface="Arial" charset="0"/>
              <a:ea typeface="SimSun" charset="0"/>
              <a:cs typeface="SimSun" charset="0"/>
            </a:endParaRPr>
          </a:p>
        </p:txBody>
      </p:sp>
      <p:graphicFrame>
        <p:nvGraphicFramePr>
          <p:cNvPr id="114" name="Table 113"/>
          <p:cNvGraphicFramePr>
            <a:graphicFrameLocks noGrp="1"/>
          </p:cNvGraphicFramePr>
          <p:nvPr>
            <p:extLst>
              <p:ext uri="{D42A27DB-BD31-4B8C-83A1-F6EECF244321}">
                <p14:modId xmlns:p14="http://schemas.microsoft.com/office/powerpoint/2010/main" val="1031211050"/>
              </p:ext>
            </p:extLst>
          </p:nvPr>
        </p:nvGraphicFramePr>
        <p:xfrm>
          <a:off x="0" y="1556792"/>
          <a:ext cx="9144000" cy="5183188"/>
        </p:xfrm>
        <a:graphic>
          <a:graphicData uri="http://schemas.openxmlformats.org/drawingml/2006/table">
            <a:tbl>
              <a:tblPr/>
              <a:tblGrid>
                <a:gridCol w="2103438"/>
                <a:gridCol w="2024062"/>
                <a:gridCol w="2184400"/>
                <a:gridCol w="2832100"/>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ko-KR" alt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그리스도는</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a:t>
                      </a:r>
                      <a:endPar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Times New Roman" charset="0"/>
                        </a:rPr>
                        <a:t>초점</a:t>
                      </a:r>
                      <a:endPar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Times New Roman" charset="0"/>
                        </a:rPr>
                        <a:t>설명</a:t>
                      </a:r>
                      <a:endPar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Times New Roman" charset="0"/>
                        </a:rPr>
                        <a:t>에베소서</a:t>
                      </a:r>
                      <a:endPar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Times New Roman" charset="0"/>
                        </a:rPr>
                        <a:t>머리</a:t>
                      </a:r>
                      <a:endPar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예수님의 </a:t>
                      </a:r>
                      <a:endParaRPr kumimoji="0" lang="en-US" altLang="ko-KR"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하나됨</a:t>
                      </a:r>
                      <a:endPar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그리스도는</a:t>
                      </a:r>
                      <a:r>
                        <a:rPr kumimoji="0" lang="en-US" altLang="ko-KR"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ko-KR" alt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믿는</a:t>
                      </a:r>
                      <a:r>
                        <a:rPr kumimoji="0" lang="en-US" altLang="ko-KR"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ko-KR" alt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자들</a:t>
                      </a:r>
                      <a:r>
                        <a:rPr kumimoji="0" lang="en-US" altLang="ko-KR"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ko-KR" alt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사이의</a:t>
                      </a:r>
                      <a:r>
                        <a:rPr kumimoji="0" lang="en-US" altLang="ko-KR"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ko-KR" alt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장벽을</a:t>
                      </a:r>
                      <a:r>
                        <a:rPr kumimoji="0" lang="en-US" altLang="ko-KR"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ko-KR" alt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허무셨다</a:t>
                      </a:r>
                      <a:endPar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ko-KR" alt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빌립보서</a:t>
                      </a:r>
                      <a:endPar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Times New Roman" charset="0"/>
                        </a:rPr>
                        <a:t>본보기</a:t>
                      </a:r>
                      <a:endPar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Times New Roman" charset="0"/>
                        </a:rPr>
                        <a:t>예수님의 </a:t>
                      </a:r>
                      <a:endParaRPr kumimoji="0" lang="en-US" altLang="ko-KR"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Times New Roman" charset="0"/>
                        </a:rPr>
                        <a:t>태도</a:t>
                      </a:r>
                      <a:endPar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그리스도는 어려운 일을 </a:t>
                      </a:r>
                      <a:endParaRPr kumimoji="0" lang="en-US" altLang="ko-KR"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어떻게 다루는지를 </a:t>
                      </a:r>
                      <a:endParaRPr kumimoji="0" lang="en-US" altLang="ko-KR"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보여주셨다</a:t>
                      </a:r>
                      <a:endPar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8366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Times New Roman" charset="0"/>
                        </a:rPr>
                        <a:t>골로새서</a:t>
                      </a:r>
                      <a:endPar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Times New Roman" charset="0"/>
                        </a:rPr>
                        <a:t>하나님</a:t>
                      </a:r>
                      <a:endPar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그리스도의 </a:t>
                      </a:r>
                      <a:endParaRPr kumimoji="0" lang="en-US" altLang="ko-KR"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신성</a:t>
                      </a:r>
                      <a:endPar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ko-KR" alt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그리스도는 인간의</a:t>
                      </a:r>
                      <a:endParaRPr kumimoji="0" lang="en-US" altLang="ko-KR"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철학보다 우월하다</a:t>
                      </a:r>
                      <a:endPar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Times New Roman" charset="0"/>
                        </a:rPr>
                        <a:t>빌레몬서</a:t>
                      </a:r>
                      <a:endPar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ko-KR" alt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조정자</a:t>
                      </a:r>
                      <a:endPar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ko-KR" alt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예수님의 </a:t>
                      </a:r>
                      <a:endParaRPr kumimoji="0" lang="en-US" altLang="ko-KR"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용서</a:t>
                      </a:r>
                      <a:endPar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그리스도는 믿는 자들과 하나님과의 관계 그리고 서로간의 관계를 화해시키셨다 </a:t>
                      </a: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dissolve">
                                      <p:cBhvr>
                                        <p:cTn id="7" dur="500"/>
                                        <p:tgtEl>
                                          <p:spTgt spid="1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dissolve">
                                      <p:cBhvr>
                                        <p:cTn id="10"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3152181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817677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2564823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530808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1617" name="Picture 2" descr="roman soldier"/>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3038475" y="0"/>
            <a:ext cx="3067050" cy="6858000"/>
          </a:xfrm>
        </p:spPr>
      </p:pic>
      <p:sp>
        <p:nvSpPr>
          <p:cNvPr id="751618" name="Rectangle 3"/>
          <p:cNvSpPr>
            <a:spLocks noGrp="1" noChangeArrowheads="1"/>
          </p:cNvSpPr>
          <p:nvPr>
            <p:ph type="title" idx="4294967295"/>
          </p:nvPr>
        </p:nvSpPr>
        <p:spPr>
          <a:xfrm>
            <a:off x="338138" y="5257800"/>
            <a:ext cx="2590800" cy="1371600"/>
          </a:xfrm>
        </p:spPr>
        <p:txBody>
          <a:bodyPr/>
          <a:lstStyle/>
          <a:p>
            <a:pPr eaLnBrk="1" hangingPunct="1"/>
            <a:r>
              <a:rPr lang="en-US">
                <a:latin typeface="Arial" charset="0"/>
                <a:ea typeface="ＭＳ Ｐゴシック" charset="0"/>
                <a:cs typeface="ＭＳ Ｐゴシック" charset="0"/>
              </a:rPr>
              <a:t>Roman Soldier</a:t>
            </a:r>
          </a:p>
        </p:txBody>
      </p:sp>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53665" name="Picture 2" descr="Romansoldier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1" y="514350"/>
            <a:ext cx="7848600" cy="588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3666" name="Text Box 3"/>
          <p:cNvSpPr txBox="1">
            <a:spLocks noChangeArrowheads="1"/>
          </p:cNvSpPr>
          <p:nvPr/>
        </p:nvSpPr>
        <p:spPr bwMode="auto">
          <a:xfrm>
            <a:off x="8077202" y="76200"/>
            <a:ext cx="936799"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t>180i-j</a:t>
            </a:r>
            <a:endParaRPr lang="en-US"/>
          </a:p>
        </p:txBody>
      </p:sp>
      <p:sp>
        <p:nvSpPr>
          <p:cNvPr id="122884" name="Text Box 4"/>
          <p:cNvSpPr txBox="1">
            <a:spLocks noChangeArrowheads="1"/>
          </p:cNvSpPr>
          <p:nvPr/>
        </p:nvSpPr>
        <p:spPr bwMode="auto">
          <a:xfrm>
            <a:off x="5699127" y="919164"/>
            <a:ext cx="2891978" cy="590147"/>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lIns="91427" tIns="45714" rIns="91427" bIns="45714">
            <a:spAutoFit/>
          </a:bodyPr>
          <a:lstStyle/>
          <a:p>
            <a:pPr>
              <a:defRPr/>
            </a:pPr>
            <a:r>
              <a:rPr lang="en-US" sz="3200" b="1">
                <a:latin typeface="Geneva" pitchFamily="-112" charset="0"/>
                <a:ea typeface="Times New Roman" pitchFamily="-112" charset="0"/>
                <a:cs typeface="Times New Roman" pitchFamily="-112" charset="0"/>
              </a:rPr>
              <a:t>Helmet (17a)</a:t>
            </a:r>
          </a:p>
        </p:txBody>
      </p:sp>
      <p:sp>
        <p:nvSpPr>
          <p:cNvPr id="122885" name="Text Box 5"/>
          <p:cNvSpPr txBox="1">
            <a:spLocks noChangeArrowheads="1"/>
          </p:cNvSpPr>
          <p:nvPr/>
        </p:nvSpPr>
        <p:spPr bwMode="auto">
          <a:xfrm>
            <a:off x="1066801" y="2057400"/>
            <a:ext cx="3786652" cy="590147"/>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lIns="91427" tIns="45714" rIns="91427" bIns="45714">
            <a:spAutoFit/>
          </a:bodyPr>
          <a:lstStyle/>
          <a:p>
            <a:pPr>
              <a:defRPr/>
            </a:pPr>
            <a:r>
              <a:rPr lang="en-US" sz="3200" b="1">
                <a:latin typeface="Geneva" pitchFamily="-112" charset="0"/>
                <a:ea typeface="Times New Roman" pitchFamily="-112" charset="0"/>
                <a:cs typeface="Times New Roman" pitchFamily="-112" charset="0"/>
              </a:rPr>
              <a:t>Breastplate (14b)</a:t>
            </a:r>
          </a:p>
        </p:txBody>
      </p:sp>
      <p:sp>
        <p:nvSpPr>
          <p:cNvPr id="122886" name="Text Box 6"/>
          <p:cNvSpPr txBox="1">
            <a:spLocks noChangeArrowheads="1"/>
          </p:cNvSpPr>
          <p:nvPr/>
        </p:nvSpPr>
        <p:spPr bwMode="auto">
          <a:xfrm>
            <a:off x="2286000" y="3276601"/>
            <a:ext cx="2260216" cy="590147"/>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lIns="91427" tIns="45714" rIns="91427" bIns="45714">
            <a:spAutoFit/>
          </a:bodyPr>
          <a:lstStyle/>
          <a:p>
            <a:pPr>
              <a:defRPr/>
            </a:pPr>
            <a:r>
              <a:rPr lang="en-US" sz="3200" b="1">
                <a:latin typeface="Geneva" pitchFamily="-112" charset="0"/>
                <a:ea typeface="Times New Roman" pitchFamily="-112" charset="0"/>
                <a:cs typeface="Times New Roman" pitchFamily="-112" charset="0"/>
              </a:rPr>
              <a:t>Belt (14a)</a:t>
            </a:r>
          </a:p>
        </p:txBody>
      </p:sp>
      <p:sp>
        <p:nvSpPr>
          <p:cNvPr id="122887" name="Text Box 7"/>
          <p:cNvSpPr txBox="1">
            <a:spLocks noChangeArrowheads="1"/>
          </p:cNvSpPr>
          <p:nvPr/>
        </p:nvSpPr>
        <p:spPr bwMode="auto">
          <a:xfrm>
            <a:off x="1981202" y="6019801"/>
            <a:ext cx="2441501" cy="590147"/>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lIns="91427" tIns="45714" rIns="91427" bIns="45714">
            <a:spAutoFit/>
          </a:bodyPr>
          <a:lstStyle/>
          <a:p>
            <a:pPr>
              <a:defRPr/>
            </a:pPr>
            <a:r>
              <a:rPr lang="en-US" sz="3200" b="1">
                <a:latin typeface="Geneva" pitchFamily="-112" charset="0"/>
                <a:ea typeface="Times New Roman" pitchFamily="-112" charset="0"/>
                <a:cs typeface="Times New Roman" pitchFamily="-112" charset="0"/>
              </a:rPr>
              <a:t>Shoes (15)</a:t>
            </a:r>
          </a:p>
        </p:txBody>
      </p:sp>
      <p:sp>
        <p:nvSpPr>
          <p:cNvPr id="122888" name="Text Box 8"/>
          <p:cNvSpPr txBox="1">
            <a:spLocks noChangeArrowheads="1"/>
          </p:cNvSpPr>
          <p:nvPr/>
        </p:nvSpPr>
        <p:spPr bwMode="auto">
          <a:xfrm>
            <a:off x="6096003" y="4191000"/>
            <a:ext cx="2423473" cy="590147"/>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lIns="91427" tIns="45714" rIns="91427" bIns="45714">
            <a:spAutoFit/>
          </a:bodyPr>
          <a:lstStyle/>
          <a:p>
            <a:pPr>
              <a:defRPr/>
            </a:pPr>
            <a:r>
              <a:rPr lang="en-US" sz="3200" b="1">
                <a:latin typeface="Geneva" pitchFamily="-112" charset="0"/>
                <a:ea typeface="Times New Roman" pitchFamily="-112" charset="0"/>
                <a:cs typeface="Times New Roman" pitchFamily="-112" charset="0"/>
              </a:rPr>
              <a:t>Shield (16)</a:t>
            </a:r>
          </a:p>
        </p:txBody>
      </p:sp>
      <p:sp>
        <p:nvSpPr>
          <p:cNvPr id="122889" name="Text Box 9"/>
          <p:cNvSpPr txBox="1">
            <a:spLocks noChangeArrowheads="1"/>
          </p:cNvSpPr>
          <p:nvPr/>
        </p:nvSpPr>
        <p:spPr bwMode="auto">
          <a:xfrm>
            <a:off x="1565275" y="2676525"/>
            <a:ext cx="2736012" cy="590147"/>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lIns="91427" tIns="45714" rIns="91427" bIns="45714">
            <a:spAutoFit/>
          </a:bodyPr>
          <a:lstStyle/>
          <a:p>
            <a:pPr>
              <a:defRPr/>
            </a:pPr>
            <a:r>
              <a:rPr lang="en-US" sz="3200" b="1">
                <a:latin typeface="Geneva" pitchFamily="-112" charset="0"/>
                <a:ea typeface="Times New Roman" pitchFamily="-112" charset="0"/>
                <a:cs typeface="Times New Roman" pitchFamily="-112" charset="0"/>
              </a:rPr>
              <a:t>Sword (17b)</a:t>
            </a:r>
          </a:p>
        </p:txBody>
      </p:sp>
      <p:sp>
        <p:nvSpPr>
          <p:cNvPr id="753673" name="Title 1"/>
          <p:cNvSpPr>
            <a:spLocks noGrp="1"/>
          </p:cNvSpPr>
          <p:nvPr>
            <p:ph type="title" idx="4294967295"/>
          </p:nvPr>
        </p:nvSpPr>
        <p:spPr>
          <a:xfrm>
            <a:off x="1219200" y="-26985"/>
            <a:ext cx="6521450" cy="963613"/>
          </a:xfrm>
        </p:spPr>
        <p:txBody>
          <a:bodyPr/>
          <a:lstStyle/>
          <a:p>
            <a:r>
              <a:rPr lang="en-US" sz="4800">
                <a:latin typeface="Arial" charset="0"/>
              </a:rPr>
              <a:t>Pieces of the Armor</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886"/>
                                        </p:tgtEl>
                                        <p:attrNameLst>
                                          <p:attrName>style.visibility</p:attrName>
                                        </p:attrNameLst>
                                      </p:cBhvr>
                                      <p:to>
                                        <p:strVal val="visible"/>
                                      </p:to>
                                    </p:set>
                                    <p:animEffect transition="in" filter="fade">
                                      <p:cBhvr>
                                        <p:cTn id="7" dur="500"/>
                                        <p:tgtEl>
                                          <p:spTgt spid="1228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885"/>
                                        </p:tgtEl>
                                        <p:attrNameLst>
                                          <p:attrName>style.visibility</p:attrName>
                                        </p:attrNameLst>
                                      </p:cBhvr>
                                      <p:to>
                                        <p:strVal val="visible"/>
                                      </p:to>
                                    </p:set>
                                    <p:animEffect transition="in" filter="fade">
                                      <p:cBhvr>
                                        <p:cTn id="12" dur="500"/>
                                        <p:tgtEl>
                                          <p:spTgt spid="1228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2887"/>
                                        </p:tgtEl>
                                        <p:attrNameLst>
                                          <p:attrName>style.visibility</p:attrName>
                                        </p:attrNameLst>
                                      </p:cBhvr>
                                      <p:to>
                                        <p:strVal val="visible"/>
                                      </p:to>
                                    </p:set>
                                    <p:animEffect transition="in" filter="fade">
                                      <p:cBhvr>
                                        <p:cTn id="17" dur="500"/>
                                        <p:tgtEl>
                                          <p:spTgt spid="122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2888"/>
                                        </p:tgtEl>
                                        <p:attrNameLst>
                                          <p:attrName>style.visibility</p:attrName>
                                        </p:attrNameLst>
                                      </p:cBhvr>
                                      <p:to>
                                        <p:strVal val="visible"/>
                                      </p:to>
                                    </p:set>
                                    <p:animEffect transition="in" filter="fade">
                                      <p:cBhvr>
                                        <p:cTn id="22" dur="500"/>
                                        <p:tgtEl>
                                          <p:spTgt spid="12288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2884"/>
                                        </p:tgtEl>
                                        <p:attrNameLst>
                                          <p:attrName>style.visibility</p:attrName>
                                        </p:attrNameLst>
                                      </p:cBhvr>
                                      <p:to>
                                        <p:strVal val="visible"/>
                                      </p:to>
                                    </p:set>
                                    <p:animEffect transition="in" filter="fade">
                                      <p:cBhvr>
                                        <p:cTn id="27" dur="500"/>
                                        <p:tgtEl>
                                          <p:spTgt spid="12288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2889"/>
                                        </p:tgtEl>
                                        <p:attrNameLst>
                                          <p:attrName>style.visibility</p:attrName>
                                        </p:attrNameLst>
                                      </p:cBhvr>
                                      <p:to>
                                        <p:strVal val="visible"/>
                                      </p:to>
                                    </p:set>
                                    <p:animEffect transition="in" filter="fade">
                                      <p:cBhvr>
                                        <p:cTn id="32" dur="500"/>
                                        <p:tgtEl>
                                          <p:spTgt spid="1228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4" grpId="0" autoUpdateAnimBg="0"/>
      <p:bldP spid="122885" grpId="0" autoUpdateAnimBg="0"/>
      <p:bldP spid="122886" grpId="0" autoUpdateAnimBg="0"/>
      <p:bldP spid="122887" grpId="0" autoUpdateAnimBg="0"/>
      <p:bldP spid="122888" grpId="0" autoUpdateAnimBg="0"/>
      <p:bldP spid="122889" grpId="0" autoUpdateAnimBg="0"/>
    </p:bldLst>
  </p:timing>
</p:sld>
</file>

<file path=ppt/slides/slide1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048000" y="-26988"/>
          <a:ext cx="6096000" cy="7208842"/>
        </p:xfrm>
        <a:graphic>
          <a:graphicData uri="http://schemas.openxmlformats.org/drawingml/2006/table">
            <a:tbl>
              <a:tblPr firstRow="1" bandRow="1">
                <a:tableStyleId>{1E171933-4619-4E11-9A3F-F7608DF75F80}</a:tableStyleId>
              </a:tblPr>
              <a:tblGrid>
                <a:gridCol w="1163960"/>
                <a:gridCol w="1274440"/>
                <a:gridCol w="1219200"/>
                <a:gridCol w="1219200"/>
                <a:gridCol w="1219200"/>
              </a:tblGrid>
              <a:tr h="985998">
                <a:tc>
                  <a:txBody>
                    <a:bodyPr/>
                    <a:lstStyle/>
                    <a:p>
                      <a:pPr marL="0" lvl="0" indent="0" algn="l">
                        <a:spcBef>
                          <a:spcPts val="1200"/>
                        </a:spcBef>
                        <a:spcAft>
                          <a:spcPts val="300"/>
                        </a:spcAft>
                        <a:buFont typeface="Arial"/>
                        <a:buNone/>
                      </a:pPr>
                      <a:r>
                        <a:rPr lang="en-US" sz="1600" b="1" kern="1400" dirty="0">
                          <a:solidFill>
                            <a:srgbClr val="FFFFFF"/>
                          </a:solidFill>
                          <a:effectLst/>
                          <a:latin typeface="Arial"/>
                          <a:cs typeface="Arial"/>
                        </a:rPr>
                        <a:t>Weapons</a:t>
                      </a:r>
                      <a:endParaRPr lang="en-SG" sz="11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600" b="1" kern="1400">
                          <a:solidFill>
                            <a:srgbClr val="FFFFFF"/>
                          </a:solidFill>
                          <a:effectLst/>
                          <a:latin typeface="Arial"/>
                          <a:cs typeface="Arial"/>
                        </a:rPr>
                        <a:t>Roman </a:t>
                      </a:r>
                      <a:br>
                        <a:rPr lang="en-US" sz="1600" b="1" kern="1400">
                          <a:solidFill>
                            <a:srgbClr val="FFFFFF"/>
                          </a:solidFill>
                          <a:effectLst/>
                          <a:latin typeface="Arial"/>
                          <a:cs typeface="Arial"/>
                        </a:rPr>
                      </a:br>
                      <a:r>
                        <a:rPr lang="en-US" sz="1600" b="1" kern="1400">
                          <a:solidFill>
                            <a:srgbClr val="FFFFFF"/>
                          </a:solidFill>
                          <a:effectLst/>
                          <a:latin typeface="Arial"/>
                          <a:cs typeface="Arial"/>
                        </a:rPr>
                        <a:t>Function</a:t>
                      </a:r>
                      <a:endParaRPr lang="en-SG" sz="11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600" b="1" kern="1400">
                          <a:solidFill>
                            <a:srgbClr val="FFFFFF"/>
                          </a:solidFill>
                          <a:effectLst/>
                          <a:latin typeface="Arial"/>
                          <a:cs typeface="Arial"/>
                        </a:rPr>
                        <a:t>Spiritual </a:t>
                      </a:r>
                      <a:br>
                        <a:rPr lang="en-US" sz="1600" b="1" kern="1400">
                          <a:solidFill>
                            <a:srgbClr val="FFFFFF"/>
                          </a:solidFill>
                          <a:effectLst/>
                          <a:latin typeface="Arial"/>
                          <a:cs typeface="Arial"/>
                        </a:rPr>
                      </a:br>
                      <a:r>
                        <a:rPr lang="en-US" sz="1600" b="1" kern="1400">
                          <a:solidFill>
                            <a:srgbClr val="FFFFFF"/>
                          </a:solidFill>
                          <a:effectLst/>
                          <a:latin typeface="Arial"/>
                          <a:cs typeface="Arial"/>
                        </a:rPr>
                        <a:t>Meaning</a:t>
                      </a:r>
                      <a:endParaRPr lang="en-SG" sz="11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600" b="1" kern="1400" dirty="0">
                          <a:solidFill>
                            <a:srgbClr val="FFFFFF"/>
                          </a:solidFill>
                          <a:effectLst/>
                          <a:latin typeface="Arial"/>
                          <a:cs typeface="Arial"/>
                        </a:rPr>
                        <a:t>Defends Against </a:t>
                      </a:r>
                      <a:r>
                        <a:rPr lang="en-US" sz="1600" b="1" kern="1400" dirty="0" err="1" smtClean="0">
                          <a:solidFill>
                            <a:srgbClr val="FFFFFF"/>
                          </a:solidFill>
                          <a:effectLst/>
                          <a:latin typeface="Arial"/>
                          <a:cs typeface="Arial"/>
                        </a:rPr>
                        <a:t>Accusa-tions</a:t>
                      </a:r>
                      <a:r>
                        <a:rPr lang="en-US" sz="1600" b="1" kern="1400" dirty="0" smtClean="0">
                          <a:solidFill>
                            <a:srgbClr val="FFFFFF"/>
                          </a:solidFill>
                          <a:effectLst/>
                          <a:latin typeface="Arial"/>
                          <a:cs typeface="Arial"/>
                        </a:rPr>
                        <a:t> </a:t>
                      </a:r>
                      <a:r>
                        <a:rPr lang="en-US" sz="1600" b="1" kern="1400" dirty="0">
                          <a:solidFill>
                            <a:srgbClr val="FFFFFF"/>
                          </a:solidFill>
                          <a:effectLst/>
                          <a:latin typeface="Arial"/>
                          <a:cs typeface="Arial"/>
                        </a:rPr>
                        <a:t>of…</a:t>
                      </a:r>
                      <a:endParaRPr lang="en-SG" sz="11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600" b="1" kern="1400" dirty="0">
                          <a:solidFill>
                            <a:srgbClr val="FFFFFF"/>
                          </a:solidFill>
                          <a:effectLst/>
                          <a:latin typeface="Arial"/>
                          <a:cs typeface="Arial"/>
                        </a:rPr>
                        <a:t>Practical </a:t>
                      </a:r>
                      <a:r>
                        <a:rPr lang="en-US" sz="1600" b="1" kern="1400" dirty="0" smtClean="0">
                          <a:solidFill>
                            <a:srgbClr val="FFFFFF"/>
                          </a:solidFill>
                          <a:effectLst/>
                          <a:latin typeface="Arial"/>
                          <a:cs typeface="Arial"/>
                        </a:rPr>
                        <a:t>Applica-</a:t>
                      </a:r>
                      <a:r>
                        <a:rPr lang="en-US" sz="1600" b="1" kern="1400" dirty="0" err="1" smtClean="0">
                          <a:solidFill>
                            <a:srgbClr val="FFFFFF"/>
                          </a:solidFill>
                          <a:effectLst/>
                          <a:latin typeface="Arial"/>
                          <a:cs typeface="Arial"/>
                        </a:rPr>
                        <a:t>tions</a:t>
                      </a:r>
                      <a:endParaRPr lang="en-SG" sz="1100" b="1" kern="1400" dirty="0">
                        <a:effectLst/>
                        <a:latin typeface="Arial"/>
                        <a:cs typeface="Arial"/>
                      </a:endParaRPr>
                    </a:p>
                  </a:txBody>
                  <a:tcPr marL="68580" marR="68580" marT="0" marB="0"/>
                </a:tc>
              </a:tr>
              <a:tr h="979643">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Belt</a:t>
                      </a:r>
                      <a:r>
                        <a:rPr lang="en-US" sz="1400" b="1" kern="1400" dirty="0">
                          <a:effectLst/>
                          <a:latin typeface="Arial"/>
                          <a:cs typeface="Arial"/>
                        </a:rPr>
                        <a:t> </a:t>
                      </a:r>
                      <a:r>
                        <a:rPr lang="en-US" sz="1400" b="1" kern="1400" dirty="0" smtClean="0">
                          <a:effectLst/>
                          <a:latin typeface="Arial"/>
                          <a:cs typeface="Arial"/>
                        </a:rPr>
                        <a:t/>
                      </a:r>
                      <a:br>
                        <a:rPr lang="en-US" sz="1400" b="1" kern="1400" dirty="0" smtClean="0">
                          <a:effectLst/>
                          <a:latin typeface="Arial"/>
                          <a:cs typeface="Arial"/>
                        </a:rPr>
                      </a:br>
                      <a:r>
                        <a:rPr lang="en-US" sz="1400" b="1" kern="1400" dirty="0" smtClean="0">
                          <a:effectLst/>
                          <a:latin typeface="Arial"/>
                          <a:cs typeface="Arial"/>
                        </a:rPr>
                        <a:t>of Truth</a:t>
                      </a:r>
                      <a:br>
                        <a:rPr lang="en-US" sz="1400" b="1" kern="1400" dirty="0" smtClean="0">
                          <a:effectLst/>
                          <a:latin typeface="Arial"/>
                          <a:cs typeface="Arial"/>
                        </a:rPr>
                      </a:br>
                      <a:r>
                        <a:rPr lang="en-US" sz="1400" b="1" kern="1400" dirty="0" smtClean="0">
                          <a:effectLst/>
                          <a:latin typeface="Arial"/>
                          <a:cs typeface="Arial"/>
                        </a:rPr>
                        <a:t>(</a:t>
                      </a:r>
                      <a:r>
                        <a:rPr lang="en-US" sz="1400" b="1" kern="1400" dirty="0">
                          <a:effectLst/>
                          <a:latin typeface="Arial"/>
                          <a:cs typeface="Arial"/>
                        </a:rPr>
                        <a:t>14a)</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Held up flowing robe and sword </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Integrity</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Hypocrisy</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Ask </a:t>
                      </a:r>
                      <a:r>
                        <a:rPr lang="en-US" sz="1400" b="1" kern="1400" dirty="0" smtClean="0">
                          <a:effectLst/>
                          <a:latin typeface="Arial"/>
                          <a:cs typeface="Arial"/>
                        </a:rPr>
                        <a:t>one </a:t>
                      </a:r>
                      <a:r>
                        <a:rPr lang="en-US" sz="1400" b="1" kern="1400" dirty="0">
                          <a:effectLst/>
                          <a:latin typeface="Arial"/>
                          <a:cs typeface="Arial"/>
                        </a:rPr>
                        <a:t>to note </a:t>
                      </a:r>
                      <a:r>
                        <a:rPr lang="en-US" sz="1400" b="1" kern="1400" dirty="0" smtClean="0">
                          <a:effectLst/>
                          <a:latin typeface="Arial"/>
                          <a:cs typeface="Arial"/>
                        </a:rPr>
                        <a:t>your </a:t>
                      </a:r>
                      <a:r>
                        <a:rPr lang="en-US" sz="1400" b="1" kern="1400" dirty="0" err="1" smtClean="0">
                          <a:effectLst/>
                          <a:latin typeface="Arial"/>
                          <a:cs typeface="Arial"/>
                        </a:rPr>
                        <a:t>inconsis-tencies</a:t>
                      </a:r>
                      <a:endParaRPr lang="en-SG" sz="1400" b="1" kern="1400" dirty="0">
                        <a:effectLst/>
                        <a:latin typeface="Arial"/>
                        <a:cs typeface="Arial"/>
                      </a:endParaRPr>
                    </a:p>
                  </a:txBody>
                  <a:tcPr marL="68580" marR="68580" marT="0" marB="0"/>
                </a:tc>
              </a:tr>
              <a:tr h="920825">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Breastplate</a:t>
                      </a:r>
                      <a:r>
                        <a:rPr lang="en-US" sz="1400" b="1" kern="1400" dirty="0">
                          <a:effectLst/>
                          <a:latin typeface="Arial"/>
                          <a:cs typeface="Arial"/>
                        </a:rPr>
                        <a:t> </a:t>
                      </a:r>
                      <a:r>
                        <a:rPr lang="en-US" sz="1400" b="1" kern="1400" dirty="0" smtClean="0">
                          <a:effectLst/>
                          <a:latin typeface="Arial"/>
                          <a:cs typeface="Arial"/>
                        </a:rPr>
                        <a:t>of</a:t>
                      </a:r>
                      <a:r>
                        <a:rPr lang="en-US" sz="1400" b="1" kern="1400" baseline="0" dirty="0" smtClean="0">
                          <a:effectLst/>
                          <a:latin typeface="Arial"/>
                          <a:cs typeface="Arial"/>
                        </a:rPr>
                        <a:t> Right-</a:t>
                      </a:r>
                      <a:r>
                        <a:rPr lang="en-US" sz="1400" b="1" kern="1400" baseline="0" dirty="0" err="1" smtClean="0">
                          <a:effectLst/>
                          <a:latin typeface="Arial"/>
                          <a:cs typeface="Arial"/>
                        </a:rPr>
                        <a:t>eousness</a:t>
                      </a:r>
                      <a:r>
                        <a:rPr lang="en-US" sz="1400" b="1" kern="1400" baseline="0" dirty="0" smtClean="0">
                          <a:effectLst/>
                          <a:latin typeface="Arial"/>
                          <a:cs typeface="Arial"/>
                        </a:rPr>
                        <a:t/>
                      </a:r>
                      <a:br>
                        <a:rPr lang="en-US" sz="1400" b="1" kern="1400" baseline="0" dirty="0" smtClean="0">
                          <a:effectLst/>
                          <a:latin typeface="Arial"/>
                          <a:cs typeface="Arial"/>
                        </a:rPr>
                      </a:br>
                      <a:r>
                        <a:rPr lang="en-US" sz="1400" b="1" kern="1400" dirty="0" smtClean="0">
                          <a:effectLst/>
                          <a:latin typeface="Arial"/>
                          <a:cs typeface="Arial"/>
                        </a:rPr>
                        <a:t>(</a:t>
                      </a:r>
                      <a:r>
                        <a:rPr lang="en-US" sz="1400" b="1" kern="1400" dirty="0">
                          <a:effectLst/>
                          <a:latin typeface="Arial"/>
                          <a:cs typeface="Arial"/>
                        </a:rPr>
                        <a:t>14b)</a:t>
                      </a:r>
                      <a:endParaRPr lang="en-SG" sz="1400" b="1" kern="1400" dirty="0">
                        <a:effectLst/>
                        <a:latin typeface="Arial"/>
                        <a:cs typeface="Arial"/>
                      </a:endParaRPr>
                    </a:p>
                  </a:txBody>
                  <a:tcPr marL="68580" marR="68580" marT="0" marB="0"/>
                </a:tc>
                <a:tc>
                  <a:txBody>
                    <a:bodyPr/>
                    <a:lstStyle/>
                    <a:p>
                      <a:pPr marL="0" indent="0" algn="l">
                        <a:spcBef>
                          <a:spcPts val="1200"/>
                        </a:spcBef>
                        <a:spcAft>
                          <a:spcPts val="300"/>
                        </a:spcAft>
                        <a:buFont typeface="Arial"/>
                        <a:buNone/>
                      </a:pPr>
                      <a:r>
                        <a:rPr lang="en-US" sz="1400" b="1" kern="1400">
                          <a:effectLst/>
                          <a:latin typeface="Arial"/>
                          <a:cs typeface="Arial"/>
                        </a:rPr>
                        <a:t>Protected vital organs</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Imputed </a:t>
                      </a:r>
                      <a:r>
                        <a:rPr lang="en-US" sz="1400" b="1" kern="1400" dirty="0" smtClean="0">
                          <a:effectLst/>
                          <a:latin typeface="Arial"/>
                          <a:cs typeface="Arial"/>
                        </a:rPr>
                        <a:t>righteous-ness</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Never being able to conquer sin</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Discover position in Christ</a:t>
                      </a:r>
                      <a:endParaRPr lang="en-SG" sz="1400" b="1" kern="1400" dirty="0">
                        <a:effectLst/>
                        <a:latin typeface="Arial"/>
                        <a:cs typeface="Arial"/>
                      </a:endParaRPr>
                    </a:p>
                  </a:txBody>
                  <a:tcPr marL="68580" marR="68580" marT="0" marB="0"/>
                </a:tc>
              </a:tr>
              <a:tr h="979643">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Shoes</a:t>
                      </a:r>
                      <a:r>
                        <a:rPr lang="en-US" sz="1400" b="1" kern="1400" dirty="0">
                          <a:effectLst/>
                          <a:latin typeface="Arial"/>
                          <a:cs typeface="Arial"/>
                        </a:rPr>
                        <a:t> </a:t>
                      </a:r>
                      <a:r>
                        <a:rPr lang="en-US" sz="1400" b="1" kern="1400" dirty="0" smtClean="0">
                          <a:effectLst/>
                          <a:latin typeface="Arial"/>
                          <a:cs typeface="Arial"/>
                        </a:rPr>
                        <a:t/>
                      </a:r>
                      <a:br>
                        <a:rPr lang="en-US" sz="1400" b="1" kern="1400" dirty="0" smtClean="0">
                          <a:effectLst/>
                          <a:latin typeface="Arial"/>
                          <a:cs typeface="Arial"/>
                        </a:rPr>
                      </a:br>
                      <a:r>
                        <a:rPr lang="en-US" sz="1400" b="1" kern="1400" dirty="0" smtClean="0">
                          <a:effectLst/>
                          <a:latin typeface="Arial"/>
                          <a:cs typeface="Arial"/>
                        </a:rPr>
                        <a:t>that lead to Peace</a:t>
                      </a:r>
                      <a:r>
                        <a:rPr lang="en-US" sz="1400" b="1" kern="1400" baseline="0" dirty="0" smtClean="0">
                          <a:effectLst/>
                          <a:latin typeface="Arial"/>
                          <a:cs typeface="Arial"/>
                        </a:rPr>
                        <a:t/>
                      </a:r>
                      <a:br>
                        <a:rPr lang="en-US" sz="1400" b="1" kern="1400" baseline="0" dirty="0" smtClean="0">
                          <a:effectLst/>
                          <a:latin typeface="Arial"/>
                          <a:cs typeface="Arial"/>
                        </a:rPr>
                      </a:br>
                      <a:r>
                        <a:rPr lang="en-US" sz="1400" b="1" kern="1400" dirty="0" smtClean="0">
                          <a:effectLst/>
                          <a:latin typeface="Arial"/>
                          <a:cs typeface="Arial"/>
                        </a:rPr>
                        <a:t>(</a:t>
                      </a:r>
                      <a:r>
                        <a:rPr lang="en-US" sz="1400" b="1" kern="1400" dirty="0">
                          <a:effectLst/>
                          <a:latin typeface="Arial"/>
                          <a:cs typeface="Arial"/>
                        </a:rPr>
                        <a:t>15)</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smtClean="0">
                          <a:effectLst/>
                          <a:latin typeface="Arial"/>
                          <a:cs typeface="Arial"/>
                        </a:rPr>
                        <a:t>Sure footing</a:t>
                      </a:r>
                      <a:r>
                        <a:rPr lang="en-US" sz="1400" b="1" kern="1400" baseline="0" dirty="0" smtClean="0">
                          <a:effectLst/>
                          <a:latin typeface="Arial"/>
                          <a:cs typeface="Arial"/>
                        </a:rPr>
                        <a:t> and </a:t>
                      </a:r>
                      <a:r>
                        <a:rPr lang="en-US" sz="1400" b="1" kern="1400" dirty="0" smtClean="0">
                          <a:effectLst/>
                          <a:latin typeface="Arial"/>
                          <a:cs typeface="Arial"/>
                        </a:rPr>
                        <a:t>mobility </a:t>
                      </a:r>
                      <a:r>
                        <a:rPr lang="en-US" sz="1400" b="1" kern="1400" dirty="0">
                          <a:effectLst/>
                          <a:latin typeface="Arial"/>
                          <a:cs typeface="Arial"/>
                        </a:rPr>
                        <a:t>to fight anywhere</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Availability in evangelism</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Uselessness in sharing the gospel</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Share gospel at lunch</a:t>
                      </a:r>
                      <a:endParaRPr lang="en-SG" sz="1400" b="1" kern="1400">
                        <a:effectLst/>
                        <a:latin typeface="Arial"/>
                        <a:cs typeface="Arial"/>
                      </a:endParaRPr>
                    </a:p>
                  </a:txBody>
                  <a:tcPr marL="68580" marR="68580" marT="0" marB="0"/>
                </a:tc>
              </a:tr>
              <a:tr h="892430">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Shield </a:t>
                      </a:r>
                      <a:r>
                        <a:rPr lang="en-US" sz="1400" b="1" kern="1400" dirty="0" smtClean="0">
                          <a:effectLst/>
                          <a:latin typeface="Arial"/>
                          <a:cs typeface="Arial"/>
                        </a:rPr>
                        <a:t/>
                      </a:r>
                      <a:br>
                        <a:rPr lang="en-US" sz="1400" b="1" kern="1400" dirty="0" smtClean="0">
                          <a:effectLst/>
                          <a:latin typeface="Arial"/>
                          <a:cs typeface="Arial"/>
                        </a:rPr>
                      </a:br>
                      <a:r>
                        <a:rPr lang="en-US" sz="1400" b="1" kern="1400" dirty="0" smtClean="0">
                          <a:effectLst/>
                          <a:latin typeface="Arial"/>
                          <a:cs typeface="Arial"/>
                        </a:rPr>
                        <a:t>of Faith</a:t>
                      </a:r>
                      <a:br>
                        <a:rPr lang="en-US" sz="1400" b="1" kern="1400" dirty="0" smtClean="0">
                          <a:effectLst/>
                          <a:latin typeface="Arial"/>
                          <a:cs typeface="Arial"/>
                        </a:rPr>
                      </a:br>
                      <a:r>
                        <a:rPr lang="en-US" sz="1400" b="1" kern="1400" dirty="0" smtClean="0">
                          <a:effectLst/>
                          <a:latin typeface="Arial"/>
                          <a:cs typeface="Arial"/>
                        </a:rPr>
                        <a:t>(</a:t>
                      </a:r>
                      <a:r>
                        <a:rPr lang="en-US" sz="1400" b="1" kern="1400" dirty="0">
                          <a:effectLst/>
                          <a:latin typeface="Arial"/>
                          <a:cs typeface="Arial"/>
                        </a:rPr>
                        <a:t>16)</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Extinguished </a:t>
                      </a:r>
                      <a:r>
                        <a:rPr lang="en-US" sz="1400" b="1" kern="1400" dirty="0" smtClean="0">
                          <a:effectLst/>
                          <a:latin typeface="Arial"/>
                          <a:cs typeface="Arial"/>
                        </a:rPr>
                        <a:t>fiery arrows &amp; fended off swords</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Faith in God</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Inability to fight temptations</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Avoid magazine racks</a:t>
                      </a:r>
                      <a:endParaRPr lang="en-SG" sz="1400" b="1" kern="1400" dirty="0">
                        <a:effectLst/>
                        <a:latin typeface="Arial"/>
                        <a:cs typeface="Arial"/>
                      </a:endParaRPr>
                    </a:p>
                  </a:txBody>
                  <a:tcPr marL="68580" marR="68580" marT="0" marB="0"/>
                </a:tc>
              </a:tr>
              <a:tr h="979643">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Helmet</a:t>
                      </a:r>
                      <a:r>
                        <a:rPr lang="en-US" sz="1400" b="1" kern="1400" dirty="0">
                          <a:effectLst/>
                          <a:latin typeface="Arial"/>
                          <a:cs typeface="Arial"/>
                        </a:rPr>
                        <a:t> </a:t>
                      </a:r>
                      <a:r>
                        <a:rPr lang="en-US" sz="1400" b="1" kern="1400" dirty="0" smtClean="0">
                          <a:effectLst/>
                          <a:latin typeface="Arial"/>
                          <a:cs typeface="Arial"/>
                        </a:rPr>
                        <a:t/>
                      </a:r>
                      <a:br>
                        <a:rPr lang="en-US" sz="1400" b="1" kern="1400" dirty="0" smtClean="0">
                          <a:effectLst/>
                          <a:latin typeface="Arial"/>
                          <a:cs typeface="Arial"/>
                        </a:rPr>
                      </a:br>
                      <a:r>
                        <a:rPr lang="en-US" sz="1400" b="1" kern="1400" dirty="0" smtClean="0">
                          <a:effectLst/>
                          <a:latin typeface="Arial"/>
                          <a:cs typeface="Arial"/>
                        </a:rPr>
                        <a:t>of Salvation</a:t>
                      </a:r>
                      <a:br>
                        <a:rPr lang="en-US" sz="1400" b="1" kern="1400" dirty="0" smtClean="0">
                          <a:effectLst/>
                          <a:latin typeface="Arial"/>
                          <a:cs typeface="Arial"/>
                        </a:rPr>
                      </a:br>
                      <a:r>
                        <a:rPr lang="en-US" sz="1400" b="1" kern="1400" dirty="0" smtClean="0">
                          <a:effectLst/>
                          <a:latin typeface="Arial"/>
                          <a:cs typeface="Arial"/>
                        </a:rPr>
                        <a:t>(</a:t>
                      </a:r>
                      <a:r>
                        <a:rPr lang="en-US" sz="1400" b="1" kern="1400" dirty="0">
                          <a:effectLst/>
                          <a:latin typeface="Arial"/>
                          <a:cs typeface="Arial"/>
                        </a:rPr>
                        <a:t>17a)</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Protected from head injury</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Security of salvation</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Doubt of salvation</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Memorize eternal security verses</a:t>
                      </a:r>
                      <a:endParaRPr lang="en-SG" sz="1400" b="1" kern="1400">
                        <a:effectLst/>
                        <a:latin typeface="Arial"/>
                        <a:cs typeface="Arial"/>
                      </a:endParaRPr>
                    </a:p>
                  </a:txBody>
                  <a:tcPr marL="68580" marR="68580" marT="0" marB="0"/>
                </a:tc>
              </a:tr>
              <a:tr h="1470660">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Sword</a:t>
                      </a:r>
                      <a:r>
                        <a:rPr lang="en-US" sz="1400" b="1" kern="1400" dirty="0">
                          <a:effectLst/>
                          <a:latin typeface="Arial"/>
                          <a:cs typeface="Arial"/>
                        </a:rPr>
                        <a:t> </a:t>
                      </a:r>
                      <a:r>
                        <a:rPr lang="en-US" sz="1400" b="1" kern="1400" dirty="0" smtClean="0">
                          <a:effectLst/>
                          <a:latin typeface="Arial"/>
                          <a:cs typeface="Arial"/>
                        </a:rPr>
                        <a:t/>
                      </a:r>
                      <a:br>
                        <a:rPr lang="en-US" sz="1400" b="1" kern="1400" dirty="0" smtClean="0">
                          <a:effectLst/>
                          <a:latin typeface="Arial"/>
                          <a:cs typeface="Arial"/>
                        </a:rPr>
                      </a:br>
                      <a:r>
                        <a:rPr lang="en-US" sz="1400" b="1" kern="1400" dirty="0" smtClean="0">
                          <a:effectLst/>
                          <a:latin typeface="Arial"/>
                          <a:cs typeface="Arial"/>
                        </a:rPr>
                        <a:t>of the Spirit</a:t>
                      </a:r>
                      <a:br>
                        <a:rPr lang="en-US" sz="1400" b="1" kern="1400" dirty="0" smtClean="0">
                          <a:effectLst/>
                          <a:latin typeface="Arial"/>
                          <a:cs typeface="Arial"/>
                        </a:rPr>
                      </a:br>
                      <a:r>
                        <a:rPr lang="en-US" sz="1400" b="1" kern="1400" dirty="0" smtClean="0">
                          <a:effectLst/>
                          <a:latin typeface="Arial"/>
                          <a:cs typeface="Arial"/>
                        </a:rPr>
                        <a:t>(</a:t>
                      </a:r>
                      <a:r>
                        <a:rPr lang="en-US" sz="1400" b="1" kern="1400" dirty="0">
                          <a:effectLst/>
                          <a:latin typeface="Arial"/>
                          <a:cs typeface="Arial"/>
                        </a:rPr>
                        <a:t>17b)</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Attacked the foe or defended against attack</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smtClean="0">
                          <a:effectLst/>
                          <a:latin typeface="Arial"/>
                          <a:cs typeface="Arial"/>
                        </a:rPr>
                        <a:t>God</a:t>
                      </a:r>
                      <a:r>
                        <a:rPr lang="uk-UA" sz="1400" b="1" kern="1400" dirty="0" smtClean="0">
                          <a:effectLst/>
                          <a:latin typeface="Arial"/>
                          <a:cs typeface="Arial"/>
                        </a:rPr>
                        <a:t>'</a:t>
                      </a:r>
                      <a:r>
                        <a:rPr lang="en-US" sz="1400" b="1" kern="1400" dirty="0" smtClean="0">
                          <a:effectLst/>
                          <a:latin typeface="Arial"/>
                          <a:cs typeface="Arial"/>
                        </a:rPr>
                        <a:t>s </a:t>
                      </a:r>
                      <a:r>
                        <a:rPr lang="en-US" sz="1400" b="1" kern="1400" dirty="0">
                          <a:effectLst/>
                          <a:latin typeface="Arial"/>
                          <a:cs typeface="Arial"/>
                        </a:rPr>
                        <a:t>Word, </a:t>
                      </a:r>
                      <a:br>
                        <a:rPr lang="en-US" sz="1400" b="1" kern="1400" dirty="0">
                          <a:effectLst/>
                          <a:latin typeface="Arial"/>
                          <a:cs typeface="Arial"/>
                        </a:rPr>
                      </a:br>
                      <a:r>
                        <a:rPr lang="en-US" sz="1400" b="1" kern="1400" dirty="0">
                          <a:effectLst/>
                          <a:latin typeface="Arial"/>
                          <a:cs typeface="Arial"/>
                        </a:rPr>
                        <a:t>the Bible</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Inadequacy of </a:t>
                      </a:r>
                      <a:r>
                        <a:rPr lang="en-US" sz="1400" b="1" kern="1400" dirty="0" smtClean="0">
                          <a:effectLst/>
                          <a:latin typeface="Arial"/>
                          <a:cs typeface="Arial"/>
                        </a:rPr>
                        <a:t>God</a:t>
                      </a:r>
                      <a:r>
                        <a:rPr lang="uk-UA" sz="1400" b="1" kern="1400" dirty="0" smtClean="0">
                          <a:effectLst/>
                          <a:latin typeface="Arial"/>
                          <a:cs typeface="Arial"/>
                        </a:rPr>
                        <a:t>'</a:t>
                      </a:r>
                      <a:r>
                        <a:rPr lang="en-US" sz="1400" b="1" kern="1400" dirty="0" smtClean="0">
                          <a:effectLst/>
                          <a:latin typeface="Arial"/>
                          <a:cs typeface="Arial"/>
                        </a:rPr>
                        <a:t>s </a:t>
                      </a:r>
                      <a:r>
                        <a:rPr lang="en-US" sz="1400" b="1" kern="1400" dirty="0">
                          <a:effectLst/>
                          <a:latin typeface="Arial"/>
                          <a:cs typeface="Arial"/>
                        </a:rPr>
                        <a:t>Word (lies about us or God</a:t>
                      </a:r>
                      <a:r>
                        <a:rPr lang="en-US" sz="1400" b="1" kern="1400" dirty="0" smtClean="0">
                          <a:effectLst/>
                          <a:latin typeface="Arial"/>
                          <a:cs typeface="Arial"/>
                        </a:rPr>
                        <a:t>)</a:t>
                      </a:r>
                    </a:p>
                    <a:p>
                      <a:pPr marL="0" lvl="0" indent="0" algn="l">
                        <a:spcBef>
                          <a:spcPts val="1200"/>
                        </a:spcBef>
                        <a:spcAft>
                          <a:spcPts val="300"/>
                        </a:spcAft>
                        <a:buFont typeface="Arial"/>
                        <a:buNone/>
                      </a:pP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Read Bible 15 minutes each day</a:t>
                      </a:r>
                      <a:endParaRPr lang="en-SG" sz="1400" b="1" kern="1400" dirty="0">
                        <a:effectLst/>
                        <a:latin typeface="Arial"/>
                        <a:cs typeface="Arial"/>
                      </a:endParaRPr>
                    </a:p>
                  </a:txBody>
                  <a:tcPr marL="68580" marR="68580" marT="0" marB="0"/>
                </a:tc>
              </a:tr>
            </a:tbl>
          </a:graphicData>
        </a:graphic>
      </p:graphicFrame>
      <p:pic>
        <p:nvPicPr>
          <p:cNvPr id="755759" name="Picture 2" descr="roman soldier"/>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36513" y="0"/>
            <a:ext cx="3067051" cy="6858000"/>
          </a:xfrm>
        </p:spPr>
      </p:pic>
      <p:sp>
        <p:nvSpPr>
          <p:cNvPr id="706562" name="Rectangle 3"/>
          <p:cNvSpPr>
            <a:spLocks noGrp="1" noChangeArrowheads="1"/>
          </p:cNvSpPr>
          <p:nvPr>
            <p:ph type="title" idx="4294967295"/>
          </p:nvPr>
        </p:nvSpPr>
        <p:spPr>
          <a:xfrm>
            <a:off x="323528" y="4869161"/>
            <a:ext cx="2590800" cy="1371600"/>
          </a:xfrm>
          <a:extLst/>
        </p:spPr>
        <p:txBody>
          <a:bodyPr/>
          <a:lstStyle/>
          <a:p>
            <a:pPr eaLnBrk="1" hangingPunct="1">
              <a:defRPr/>
            </a:pPr>
            <a:r>
              <a:rPr lang="en-US" dirty="0" smtClean="0">
                <a:solidFill>
                  <a:srgbClr val="FFFFFF"/>
                </a:solidFill>
                <a:effectLst>
                  <a:glow rad="203200">
                    <a:schemeClr val="tx1"/>
                  </a:glow>
                </a:effectLst>
                <a:latin typeface="Arial" charset="0"/>
                <a:ea typeface="ＭＳ Ｐゴシック" charset="0"/>
                <a:cs typeface="ＭＳ Ｐゴシック" charset="0"/>
              </a:rPr>
              <a:t>The weapons</a:t>
            </a:r>
            <a:endParaRPr lang="en-US" dirty="0">
              <a:solidFill>
                <a:srgbClr val="FFFFFF"/>
              </a:solidFill>
              <a:effectLst>
                <a:glow rad="203200">
                  <a:schemeClr val="tx1"/>
                </a:glow>
              </a:effectLst>
              <a:latin typeface="Arial" charset="0"/>
              <a:ea typeface="ＭＳ Ｐゴシック" charset="0"/>
              <a:cs typeface="ＭＳ Ｐゴシック" charset="0"/>
            </a:endParaRPr>
          </a:p>
        </p:txBody>
      </p:sp>
      <p:sp>
        <p:nvSpPr>
          <p:cNvPr id="3" name="Rectangle 2"/>
          <p:cNvSpPr>
            <a:spLocks noChangeArrowheads="1"/>
          </p:cNvSpPr>
          <p:nvPr/>
        </p:nvSpPr>
        <p:spPr bwMode="auto">
          <a:xfrm>
            <a:off x="3024188" y="908051"/>
            <a:ext cx="6156325" cy="1008063"/>
          </a:xfrm>
          <a:prstGeom prst="rect">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endParaRPr lang="en-US">
              <a:cs typeface="Times New Roman" charset="0"/>
            </a:endParaRPr>
          </a:p>
        </p:txBody>
      </p:sp>
      <p:sp>
        <p:nvSpPr>
          <p:cNvPr id="6" name="Rectangle 5"/>
          <p:cNvSpPr>
            <a:spLocks noChangeArrowheads="1"/>
          </p:cNvSpPr>
          <p:nvPr/>
        </p:nvSpPr>
        <p:spPr bwMode="auto">
          <a:xfrm>
            <a:off x="3024188" y="1916113"/>
            <a:ext cx="6156325" cy="1008062"/>
          </a:xfrm>
          <a:prstGeom prst="rect">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endParaRPr lang="en-US">
              <a:cs typeface="Times New Roman" charset="0"/>
            </a:endParaRPr>
          </a:p>
        </p:txBody>
      </p:sp>
      <p:sp>
        <p:nvSpPr>
          <p:cNvPr id="7" name="Rectangle 6"/>
          <p:cNvSpPr>
            <a:spLocks noChangeArrowheads="1"/>
          </p:cNvSpPr>
          <p:nvPr/>
        </p:nvSpPr>
        <p:spPr bwMode="auto">
          <a:xfrm>
            <a:off x="3024188" y="2852738"/>
            <a:ext cx="6156325" cy="1008062"/>
          </a:xfrm>
          <a:prstGeom prst="rect">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endParaRPr lang="en-US">
              <a:cs typeface="Times New Roman" charset="0"/>
            </a:endParaRPr>
          </a:p>
        </p:txBody>
      </p:sp>
      <p:sp>
        <p:nvSpPr>
          <p:cNvPr id="9" name="Rectangle 8"/>
          <p:cNvSpPr>
            <a:spLocks noChangeArrowheads="1"/>
          </p:cNvSpPr>
          <p:nvPr/>
        </p:nvSpPr>
        <p:spPr bwMode="auto">
          <a:xfrm>
            <a:off x="3024188" y="4724403"/>
            <a:ext cx="6156325" cy="1196975"/>
          </a:xfrm>
          <a:prstGeom prst="rect">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endParaRPr lang="en-US">
              <a:cs typeface="Times New Roman" charset="0"/>
            </a:endParaRPr>
          </a:p>
        </p:txBody>
      </p:sp>
      <p:sp>
        <p:nvSpPr>
          <p:cNvPr id="10" name="Rectangle 9"/>
          <p:cNvSpPr>
            <a:spLocks noChangeArrowheads="1"/>
          </p:cNvSpPr>
          <p:nvPr/>
        </p:nvSpPr>
        <p:spPr bwMode="auto">
          <a:xfrm>
            <a:off x="3024188" y="5732466"/>
            <a:ext cx="6156325" cy="1196975"/>
          </a:xfrm>
          <a:prstGeom prst="rect">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endParaRPr lang="en-US">
              <a:cs typeface="Times New Roman" charset="0"/>
            </a:endParaRPr>
          </a:p>
        </p:txBody>
      </p:sp>
      <p:sp>
        <p:nvSpPr>
          <p:cNvPr id="8" name="Rectangle 7"/>
          <p:cNvSpPr>
            <a:spLocks noChangeArrowheads="1"/>
          </p:cNvSpPr>
          <p:nvPr/>
        </p:nvSpPr>
        <p:spPr bwMode="auto">
          <a:xfrm>
            <a:off x="3024188" y="3860800"/>
            <a:ext cx="6156325" cy="1008063"/>
          </a:xfrm>
          <a:prstGeom prst="rect">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endParaRPr lang="en-US">
              <a:cs typeface="Times New Roman" charset="0"/>
            </a:endParaRPr>
          </a:p>
        </p:txBody>
      </p:sp>
    </p:spTree>
  </p:cSld>
  <p:clrMapOvr>
    <a:masterClrMapping/>
  </p:clrMapOvr>
  <p:transition xmlns:p14="http://schemas.microsoft.com/office/powerpoint/2010/main">
    <p:diamond/>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0" nodeType="clickEffect">
                                  <p:stCondLst>
                                    <p:cond delay="0"/>
                                  </p:stCondLst>
                                  <p:childTnLst>
                                    <p:animEffect transition="out" filter="blinds(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0" nodeType="clickEffect">
                                  <p:stCondLst>
                                    <p:cond delay="0"/>
                                  </p:stCondLst>
                                  <p:childTnLst>
                                    <p:animEffect transition="out" filter="blinds(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xit" presetSubtype="10" fill="hold" grpId="0" nodeType="clickEffect">
                                  <p:stCondLst>
                                    <p:cond delay="0"/>
                                  </p:stCondLst>
                                  <p:childTnLst>
                                    <p:animEffect transition="out" filter="blinds(horizontal)">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xit" presetSubtype="10" fill="hold" grpId="0" nodeType="clickEffect">
                                  <p:stCondLst>
                                    <p:cond delay="0"/>
                                  </p:stCondLst>
                                  <p:childTnLst>
                                    <p:animEffect transition="out" filter="blinds(horizontal)">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xit" presetSubtype="10" fill="hold" grpId="0" nodeType="clickEffect">
                                  <p:stCondLst>
                                    <p:cond delay="0"/>
                                  </p:stCondLst>
                                  <p:childTnLst>
                                    <p:animEffect transition="out" filter="blinds(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9" grpId="0" animBg="1"/>
      <p:bldP spid="10" grpId="0" animBg="1"/>
      <p:bldP spid="8" grpId="0" animBg="1"/>
    </p:bldLst>
  </p:timing>
</p:sld>
</file>

<file path=ppt/slides/slide1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57761" name="Picture 3" descr="sword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71776" y="25400"/>
            <a:ext cx="3313113" cy="670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62" name="Picture 4" descr="helme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24526" y="2371728"/>
            <a:ext cx="3419475" cy="343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63" name="Picture 2" descr="shoe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512" y="3357563"/>
            <a:ext cx="3057526"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64" name="Title 1"/>
          <p:cNvSpPr>
            <a:spLocks noGrp="1"/>
          </p:cNvSpPr>
          <p:nvPr>
            <p:ph type="title" idx="4294967295"/>
          </p:nvPr>
        </p:nvSpPr>
        <p:spPr>
          <a:xfrm rot="20258386">
            <a:off x="-590547" y="771525"/>
            <a:ext cx="6958013" cy="1206500"/>
          </a:xfrm>
          <a:solidFill>
            <a:schemeClr val="tx1"/>
          </a:solidFill>
        </p:spPr>
        <p:txBody>
          <a:bodyPr/>
          <a:lstStyle/>
          <a:p>
            <a:pPr algn="ctr"/>
            <a:r>
              <a:rPr lang="en-US" sz="4800" b="1">
                <a:solidFill>
                  <a:srgbClr val="FF0000"/>
                </a:solidFill>
                <a:latin typeface="Arial" charset="0"/>
              </a:rPr>
              <a:t>Use Your Weapons!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grpSp>
        <p:nvGrpSpPr>
          <p:cNvPr id="759810" name="Group 2"/>
          <p:cNvGrpSpPr>
            <a:grpSpLocks/>
          </p:cNvGrpSpPr>
          <p:nvPr/>
        </p:nvGrpSpPr>
        <p:grpSpPr bwMode="auto">
          <a:xfrm>
            <a:off x="508000" y="0"/>
            <a:ext cx="3657600" cy="2895600"/>
            <a:chOff x="1944" y="0"/>
            <a:chExt cx="2592" cy="1824"/>
          </a:xfrm>
        </p:grpSpPr>
        <p:sp>
          <p:nvSpPr>
            <p:cNvPr id="759819" name="Oval 3"/>
            <p:cNvSpPr>
              <a:spLocks noChangeArrowheads="1"/>
            </p:cNvSpPr>
            <p:nvPr/>
          </p:nvSpPr>
          <p:spPr bwMode="auto">
            <a:xfrm>
              <a:off x="1944" y="0"/>
              <a:ext cx="2592" cy="182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428" name="Text Box 4"/>
            <p:cNvSpPr txBox="1">
              <a:spLocks noChangeArrowheads="1"/>
            </p:cNvSpPr>
            <p:nvPr/>
          </p:nvSpPr>
          <p:spPr bwMode="auto">
            <a:xfrm>
              <a:off x="2278" y="144"/>
              <a:ext cx="1985" cy="404"/>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600" dirty="0">
                  <a:solidFill>
                    <a:srgbClr val="070214"/>
                  </a:solidFill>
                  <a:effectLst>
                    <a:outerShdw blurRad="38100" dist="38100" dir="2700000" algn="tl">
                      <a:srgbClr val="FFFFFF"/>
                    </a:outerShdw>
                  </a:effectLst>
                  <a:latin typeface="Arial" charset="0"/>
                  <a:cs typeface="Times New Roman" charset="0"/>
                </a:rPr>
                <a:t>MAIN MENU</a:t>
              </a:r>
            </a:p>
          </p:txBody>
        </p:sp>
      </p:grpSp>
      <p:sp>
        <p:nvSpPr>
          <p:cNvPr id="759811" name="Rectangle 5"/>
          <p:cNvSpPr>
            <a:spLocks noChangeArrowheads="1"/>
          </p:cNvSpPr>
          <p:nvPr/>
        </p:nvSpPr>
        <p:spPr bwMode="auto">
          <a:xfrm>
            <a:off x="0" y="838200"/>
            <a:ext cx="9144000" cy="5791200"/>
          </a:xfrm>
          <a:prstGeom prst="rect">
            <a:avLst/>
          </a:prstGeom>
          <a:gradFill rotWithShape="1">
            <a:gsLst>
              <a:gs pos="0">
                <a:srgbClr val="2061A2"/>
              </a:gs>
              <a:gs pos="100000">
                <a:srgbClr val="3399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grpSp>
        <p:nvGrpSpPr>
          <p:cNvPr id="3" name="Group 6"/>
          <p:cNvGrpSpPr>
            <a:grpSpLocks/>
          </p:cNvGrpSpPr>
          <p:nvPr/>
        </p:nvGrpSpPr>
        <p:grpSpPr bwMode="auto">
          <a:xfrm>
            <a:off x="101600" y="5486400"/>
            <a:ext cx="541338" cy="381000"/>
            <a:chOff x="1128" y="2688"/>
            <a:chExt cx="384" cy="240"/>
          </a:xfrm>
        </p:grpSpPr>
        <p:sp>
          <p:nvSpPr>
            <p:cNvPr id="759817" name="AutoShape 7"/>
            <p:cNvSpPr>
              <a:spLocks noChangeArrowheads="1"/>
            </p:cNvSpPr>
            <p:nvPr/>
          </p:nvSpPr>
          <p:spPr bwMode="auto">
            <a:xfrm rot="5400000">
              <a:off x="1104" y="2712"/>
              <a:ext cx="240" cy="192"/>
            </a:xfrm>
            <a:prstGeom prst="triangle">
              <a:avLst>
                <a:gd name="adj" fmla="val 50000"/>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sp>
          <p:nvSpPr>
            <p:cNvPr id="759818" name="AutoShape 8"/>
            <p:cNvSpPr>
              <a:spLocks noChangeArrowheads="1"/>
            </p:cNvSpPr>
            <p:nvPr/>
          </p:nvSpPr>
          <p:spPr bwMode="auto">
            <a:xfrm rot="5400000">
              <a:off x="1296" y="2712"/>
              <a:ext cx="240" cy="192"/>
            </a:xfrm>
            <a:prstGeom prst="triangle">
              <a:avLst>
                <a:gd name="adj" fmla="val 50000"/>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grpSp>
      <p:sp>
        <p:nvSpPr>
          <p:cNvPr id="103433" name="Text Box 9"/>
          <p:cNvSpPr txBox="1">
            <a:spLocks noChangeArrowheads="1"/>
          </p:cNvSpPr>
          <p:nvPr/>
        </p:nvSpPr>
        <p:spPr bwMode="auto">
          <a:xfrm>
            <a:off x="693738" y="1279525"/>
            <a:ext cx="4883150" cy="470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20000"/>
              </a:lnSpc>
            </a:pPr>
            <a:r>
              <a:rPr lang="en-US" sz="3600">
                <a:solidFill>
                  <a:schemeClr val="bg1"/>
                </a:solidFill>
                <a:latin typeface="Arial" charset="0"/>
              </a:rPr>
              <a:t>CITY OF EPHESUS</a:t>
            </a:r>
          </a:p>
          <a:p>
            <a:pPr eaLnBrk="1" hangingPunct="1">
              <a:lnSpc>
                <a:spcPct val="120000"/>
              </a:lnSpc>
            </a:pPr>
            <a:r>
              <a:rPr lang="en-US" sz="3600">
                <a:solidFill>
                  <a:schemeClr val="bg1"/>
                </a:solidFill>
                <a:latin typeface="Arial" charset="0"/>
              </a:rPr>
              <a:t>BACKGROUND</a:t>
            </a:r>
          </a:p>
          <a:p>
            <a:pPr eaLnBrk="1" hangingPunct="1">
              <a:lnSpc>
                <a:spcPct val="120000"/>
              </a:lnSpc>
            </a:pPr>
            <a:r>
              <a:rPr lang="en-US" sz="3600">
                <a:solidFill>
                  <a:schemeClr val="bg1"/>
                </a:solidFill>
                <a:latin typeface="Arial" charset="0"/>
              </a:rPr>
              <a:t>OUTLINE</a:t>
            </a:r>
          </a:p>
          <a:p>
            <a:pPr eaLnBrk="1" hangingPunct="1">
              <a:lnSpc>
                <a:spcPct val="120000"/>
              </a:lnSpc>
            </a:pPr>
            <a:r>
              <a:rPr lang="en-US" sz="3600">
                <a:solidFill>
                  <a:schemeClr val="bg1"/>
                </a:solidFill>
                <a:latin typeface="Arial" charset="0"/>
              </a:rPr>
              <a:t>SCRIPTURE IN SONG</a:t>
            </a:r>
          </a:p>
          <a:p>
            <a:pPr eaLnBrk="1" hangingPunct="1">
              <a:lnSpc>
                <a:spcPct val="120000"/>
              </a:lnSpc>
            </a:pPr>
            <a:r>
              <a:rPr lang="en-US" sz="3600">
                <a:solidFill>
                  <a:schemeClr val="bg1"/>
                </a:solidFill>
                <a:latin typeface="Arial" charset="0"/>
              </a:rPr>
              <a:t>CHAPTERS 1–3</a:t>
            </a:r>
          </a:p>
          <a:p>
            <a:pPr eaLnBrk="1" hangingPunct="1">
              <a:lnSpc>
                <a:spcPct val="120000"/>
              </a:lnSpc>
            </a:pPr>
            <a:r>
              <a:rPr lang="en-US" sz="3600">
                <a:solidFill>
                  <a:schemeClr val="bg1"/>
                </a:solidFill>
                <a:latin typeface="Arial" charset="0"/>
              </a:rPr>
              <a:t>CHAPTERS 4–6</a:t>
            </a:r>
          </a:p>
          <a:p>
            <a:pPr eaLnBrk="1" hangingPunct="1">
              <a:lnSpc>
                <a:spcPct val="120000"/>
              </a:lnSpc>
            </a:pPr>
            <a:r>
              <a:rPr lang="en-US" sz="3600">
                <a:solidFill>
                  <a:schemeClr val="bg1"/>
                </a:solidFill>
                <a:latin typeface="Arial" charset="0"/>
              </a:rPr>
              <a:t>CONCLUSION</a:t>
            </a:r>
          </a:p>
        </p:txBody>
      </p:sp>
      <p:sp>
        <p:nvSpPr>
          <p:cNvPr id="759814" name="Line 10"/>
          <p:cNvSpPr>
            <a:spLocks noChangeShapeType="1"/>
          </p:cNvSpPr>
          <p:nvPr/>
        </p:nvSpPr>
        <p:spPr bwMode="auto">
          <a:xfrm>
            <a:off x="5249863" y="1219200"/>
            <a:ext cx="0" cy="495300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en-US"/>
          </a:p>
        </p:txBody>
      </p:sp>
      <p:sp>
        <p:nvSpPr>
          <p:cNvPr id="103435" name="Text Box 11"/>
          <p:cNvSpPr txBox="1">
            <a:spLocks noChangeArrowheads="1"/>
          </p:cNvSpPr>
          <p:nvPr/>
        </p:nvSpPr>
        <p:spPr bwMode="auto">
          <a:xfrm>
            <a:off x="5453063" y="5287963"/>
            <a:ext cx="13716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solidFill>
                  <a:schemeClr val="bg1"/>
                </a:solidFill>
                <a:latin typeface="Arial" charset="0"/>
              </a:rPr>
              <a:t>Q&amp;A</a:t>
            </a:r>
          </a:p>
          <a:p>
            <a:pPr eaLnBrk="1" hangingPunct="1"/>
            <a:r>
              <a:rPr lang="en-US" sz="3200">
                <a:solidFill>
                  <a:schemeClr val="bg1"/>
                </a:solidFill>
                <a:latin typeface="Arial" charset="0"/>
              </a:rPr>
              <a:t>Recap</a:t>
            </a:r>
          </a:p>
        </p:txBody>
      </p:sp>
      <p:sp>
        <p:nvSpPr>
          <p:cNvPr id="759816" name="Title 1"/>
          <p:cNvSpPr>
            <a:spLocks noGrp="1"/>
          </p:cNvSpPr>
          <p:nvPr>
            <p:ph type="title"/>
          </p:nvPr>
        </p:nvSpPr>
        <p:spPr>
          <a:xfrm>
            <a:off x="3924300" y="-819150"/>
            <a:ext cx="5208588" cy="909638"/>
          </a:xfrm>
        </p:spPr>
        <p:txBody>
          <a:bodyPr/>
          <a:lstStyle/>
          <a:p>
            <a:r>
              <a:rPr lang="en-US">
                <a:solidFill>
                  <a:srgbClr val="FFFFFF"/>
                </a:solidFill>
                <a:latin typeface="Arial" charset="0"/>
                <a:ea typeface="ＭＳ Ｐゴシック" charset="0"/>
                <a:cs typeface="ＭＳ Ｐゴシック" charset="0"/>
              </a:rPr>
              <a:t>Conclusion</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7" presetClass="emph" presetSubtype="0" fill="hold" nodeType="afterEffect">
                                  <p:stCondLst>
                                    <p:cond delay="0"/>
                                  </p:stCondLst>
                                  <p:iterate type="lt">
                                    <p:tmPct val="10000"/>
                                  </p:iterate>
                                  <p:childTnLst>
                                    <p:animClr clrSpc="rgb" dir="cw">
                                      <p:cBhvr override="childStyle">
                                        <p:cTn id="11" dur="250" autoRev="1" fill="hold"/>
                                        <p:tgtEl>
                                          <p:spTgt spid="103433">
                                            <p:txEl>
                                              <p:pRg st="6" end="6"/>
                                            </p:txEl>
                                          </p:spTgt>
                                        </p:tgtEl>
                                        <p:attrNameLst>
                                          <p:attrName>style.color</p:attrName>
                                        </p:attrNameLst>
                                      </p:cBhvr>
                                      <p:to>
                                        <a:srgbClr val="CC0099"/>
                                      </p:to>
                                    </p:animClr>
                                    <p:animClr clrSpc="rgb" dir="cw">
                                      <p:cBhvr>
                                        <p:cTn id="12" dur="250" autoRev="1" fill="hold"/>
                                        <p:tgtEl>
                                          <p:spTgt spid="103433">
                                            <p:txEl>
                                              <p:pRg st="6" end="6"/>
                                            </p:txEl>
                                          </p:spTgt>
                                        </p:tgtEl>
                                        <p:attrNameLst>
                                          <p:attrName>fillcolor</p:attrName>
                                        </p:attrNameLst>
                                      </p:cBhvr>
                                      <p:to>
                                        <a:srgbClr val="CC0099"/>
                                      </p:to>
                                    </p:animClr>
                                    <p:set>
                                      <p:cBhvr>
                                        <p:cTn id="13" dur="250" autoRev="1" fill="hold"/>
                                        <p:tgtEl>
                                          <p:spTgt spid="103433">
                                            <p:txEl>
                                              <p:pRg st="6" end="6"/>
                                            </p:txEl>
                                          </p:spTgt>
                                        </p:tgtEl>
                                        <p:attrNameLst>
                                          <p:attrName>fill.type</p:attrName>
                                        </p:attrNameLst>
                                      </p:cBhvr>
                                      <p:to>
                                        <p:strVal val="solid"/>
                                      </p:to>
                                    </p:set>
                                    <p:set>
                                      <p:cBhvr>
                                        <p:cTn id="14" dur="250" autoRev="1" fill="hold"/>
                                        <p:tgtEl>
                                          <p:spTgt spid="103433">
                                            <p:txEl>
                                              <p:pRg st="6" end="6"/>
                                            </p:txEl>
                                          </p:spTgt>
                                        </p:tgtEl>
                                        <p:attrNameLst>
                                          <p:attrName>fill.on</p:attrName>
                                        </p:attrNameLst>
                                      </p:cBhvr>
                                      <p:to>
                                        <p:strVal val="true"/>
                                      </p:to>
                                    </p:set>
                                  </p:childTnLst>
                                </p:cTn>
                              </p:par>
                            </p:childTnLst>
                          </p:cTn>
                        </p:par>
                        <p:par>
                          <p:cTn id="15" fill="hold" nodeType="afterGroup">
                            <p:stCondLst>
                              <p:cond delay="1450"/>
                            </p:stCondLst>
                            <p:childTnLst>
                              <p:par>
                                <p:cTn id="16" presetID="41" presetClass="entr" presetSubtype="0" fill="hold" nodeType="afterEffect">
                                  <p:stCondLst>
                                    <p:cond delay="0"/>
                                  </p:stCondLst>
                                  <p:iterate type="lt">
                                    <p:tmPct val="10000"/>
                                  </p:iterate>
                                  <p:childTnLst>
                                    <p:set>
                                      <p:cBhvr>
                                        <p:cTn id="17" dur="1" fill="hold">
                                          <p:stCondLst>
                                            <p:cond delay="0"/>
                                          </p:stCondLst>
                                        </p:cTn>
                                        <p:tgtEl>
                                          <p:spTgt spid="103435">
                                            <p:txEl>
                                              <p:pRg st="0" end="0"/>
                                            </p:txEl>
                                          </p:spTgt>
                                        </p:tgtEl>
                                        <p:attrNameLst>
                                          <p:attrName>style.visibility</p:attrName>
                                        </p:attrNameLst>
                                      </p:cBhvr>
                                      <p:to>
                                        <p:strVal val="visible"/>
                                      </p:to>
                                    </p:set>
                                    <p:anim calcmode="lin" valueType="num">
                                      <p:cBhvr>
                                        <p:cTn id="18" dur="500" fill="hold"/>
                                        <p:tgtEl>
                                          <p:spTgt spid="10343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103435">
                                            <p:txEl>
                                              <p:pRg st="0" end="0"/>
                                            </p:txEl>
                                          </p:spTgt>
                                        </p:tgtEl>
                                        <p:attrNameLst>
                                          <p:attrName>ppt_y</p:attrName>
                                        </p:attrNameLst>
                                      </p:cBhvr>
                                      <p:tavLst>
                                        <p:tav tm="0">
                                          <p:val>
                                            <p:strVal val="#ppt_y"/>
                                          </p:val>
                                        </p:tav>
                                        <p:tav tm="100000">
                                          <p:val>
                                            <p:strVal val="#ppt_y"/>
                                          </p:val>
                                        </p:tav>
                                      </p:tavLst>
                                    </p:anim>
                                    <p:anim calcmode="lin" valueType="num">
                                      <p:cBhvr>
                                        <p:cTn id="20" dur="500" fill="hold"/>
                                        <p:tgtEl>
                                          <p:spTgt spid="10343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10343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103435">
                                            <p:txEl>
                                              <p:pRg st="0" end="0"/>
                                            </p:txEl>
                                          </p:spTgt>
                                        </p:tgtEl>
                                      </p:cBhvr>
                                    </p:animEffect>
                                  </p:childTnLst>
                                </p:cTn>
                              </p:par>
                            </p:childTnLst>
                          </p:cTn>
                        </p:par>
                        <p:par>
                          <p:cTn id="23" fill="hold" nodeType="afterGroup">
                            <p:stCondLst>
                              <p:cond delay="2050"/>
                            </p:stCondLst>
                            <p:childTnLst>
                              <p:par>
                                <p:cTn id="24" presetID="41" presetClass="entr" presetSubtype="0" fill="hold" nodeType="afterEffect">
                                  <p:stCondLst>
                                    <p:cond delay="0"/>
                                  </p:stCondLst>
                                  <p:iterate type="lt">
                                    <p:tmPct val="10000"/>
                                  </p:iterate>
                                  <p:childTnLst>
                                    <p:set>
                                      <p:cBhvr>
                                        <p:cTn id="25" dur="1" fill="hold">
                                          <p:stCondLst>
                                            <p:cond delay="0"/>
                                          </p:stCondLst>
                                        </p:cTn>
                                        <p:tgtEl>
                                          <p:spTgt spid="103435">
                                            <p:txEl>
                                              <p:pRg st="1" end="1"/>
                                            </p:txEl>
                                          </p:spTgt>
                                        </p:tgtEl>
                                        <p:attrNameLst>
                                          <p:attrName>style.visibility</p:attrName>
                                        </p:attrNameLst>
                                      </p:cBhvr>
                                      <p:to>
                                        <p:strVal val="visible"/>
                                      </p:to>
                                    </p:set>
                                    <p:anim calcmode="lin" valueType="num">
                                      <p:cBhvr>
                                        <p:cTn id="26" dur="500" fill="hold"/>
                                        <p:tgtEl>
                                          <p:spTgt spid="103435">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03435">
                                            <p:txEl>
                                              <p:pRg st="1" end="1"/>
                                            </p:txEl>
                                          </p:spTgt>
                                        </p:tgtEl>
                                        <p:attrNameLst>
                                          <p:attrName>ppt_y</p:attrName>
                                        </p:attrNameLst>
                                      </p:cBhvr>
                                      <p:tavLst>
                                        <p:tav tm="0">
                                          <p:val>
                                            <p:strVal val="#ppt_y"/>
                                          </p:val>
                                        </p:tav>
                                        <p:tav tm="100000">
                                          <p:val>
                                            <p:strVal val="#ppt_y"/>
                                          </p:val>
                                        </p:tav>
                                      </p:tavLst>
                                    </p:anim>
                                    <p:anim calcmode="lin" valueType="num">
                                      <p:cBhvr>
                                        <p:cTn id="28" dur="500" fill="hold"/>
                                        <p:tgtEl>
                                          <p:spTgt spid="103435">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03435">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034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61858" name="Rectangle 8"/>
          <p:cNvSpPr>
            <a:spLocks noGrp="1" noChangeArrowheads="1"/>
          </p:cNvSpPr>
          <p:nvPr>
            <p:ph type="title"/>
          </p:nvPr>
        </p:nvSpPr>
        <p:spPr>
          <a:xfrm>
            <a:off x="228600" y="-152400"/>
            <a:ext cx="8229600" cy="1143000"/>
          </a:xfrm>
        </p:spPr>
        <p:txBody>
          <a:bodyPr/>
          <a:lstStyle/>
          <a:p>
            <a:pPr eaLnBrk="1" hangingPunct="1"/>
            <a:r>
              <a:rPr lang="en-US" sz="3600">
                <a:solidFill>
                  <a:schemeClr val="bg1"/>
                </a:solidFill>
                <a:latin typeface="Arial" charset="0"/>
                <a:ea typeface="ＭＳ Ｐゴシック" charset="0"/>
                <a:cs typeface="ＭＳ Ｐゴシック" charset="0"/>
              </a:rPr>
              <a:t>RECAP:</a:t>
            </a:r>
            <a:r>
              <a:rPr lang="en-US" sz="3600">
                <a:solidFill>
                  <a:schemeClr val="tx1"/>
                </a:solidFill>
                <a:latin typeface="Arial" charset="0"/>
                <a:ea typeface="ＭＳ Ｐゴシック" charset="0"/>
                <a:cs typeface="ＭＳ Ｐゴシック" charset="0"/>
              </a:rPr>
              <a:t> </a:t>
            </a:r>
            <a:r>
              <a:rPr lang="en-US" sz="3600">
                <a:solidFill>
                  <a:srgbClr val="FFFF66"/>
                </a:solidFill>
                <a:latin typeface="Arial" charset="0"/>
                <a:ea typeface="ＭＳ Ｐゴシック" charset="0"/>
                <a:cs typeface="ＭＳ Ｐゴシック" charset="0"/>
              </a:rPr>
              <a:t>The Book of Ephesians</a:t>
            </a:r>
            <a:endParaRPr lang="en-US">
              <a:latin typeface="Arial" charset="0"/>
              <a:ea typeface="ＭＳ Ｐゴシック" charset="0"/>
              <a:cs typeface="ＭＳ Ｐゴシック" charset="0"/>
            </a:endParaRPr>
          </a:p>
        </p:txBody>
      </p:sp>
      <p:sp>
        <p:nvSpPr>
          <p:cNvPr id="761859" name="Rectangle 7"/>
          <p:cNvSpPr>
            <a:spLocks noChangeArrowheads="1"/>
          </p:cNvSpPr>
          <p:nvPr/>
        </p:nvSpPr>
        <p:spPr bwMode="auto">
          <a:xfrm>
            <a:off x="0" y="-26988"/>
            <a:ext cx="9144000" cy="762001"/>
          </a:xfrm>
          <a:prstGeom prst="rect">
            <a:avLst/>
          </a:prstGeom>
          <a:solidFill>
            <a:schemeClr val="tx2"/>
          </a:solidFill>
          <a:ln w="12700" cap="sq">
            <a:solidFill>
              <a:schemeClr val="tx1"/>
            </a:solidFill>
            <a:miter lim="800000"/>
            <a:headEnd type="none" w="sm" len="sm"/>
            <a:tailEnd type="none" w="sm" len="sm"/>
          </a:ln>
        </p:spPr>
        <p:txBody>
          <a:bodyPr wrap="none" lIns="91427" tIns="45714" rIns="91427" bIns="45714" anchor="ctr"/>
          <a:lstStyle/>
          <a:p>
            <a:endParaRPr lang="en-US"/>
          </a:p>
        </p:txBody>
      </p:sp>
      <p:sp>
        <p:nvSpPr>
          <p:cNvPr id="105474" name="Text Box 2"/>
          <p:cNvSpPr txBox="1">
            <a:spLocks noChangeArrowheads="1"/>
          </p:cNvSpPr>
          <p:nvPr/>
        </p:nvSpPr>
        <p:spPr bwMode="auto">
          <a:xfrm>
            <a:off x="1022353" y="-457200"/>
            <a:ext cx="6740525" cy="7781925"/>
          </a:xfrm>
          <a:prstGeom prst="rect">
            <a:avLst/>
          </a:prstGeom>
          <a:solidFill>
            <a:srgbClr val="00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3600">
              <a:latin typeface="Arial" charset="0"/>
            </a:endParaRPr>
          </a:p>
          <a:p>
            <a:pPr eaLnBrk="1" hangingPunct="1"/>
            <a:r>
              <a:rPr lang="en-US" sz="3600">
                <a:solidFill>
                  <a:schemeClr val="bg1"/>
                </a:solidFill>
                <a:latin typeface="Arial" charset="0"/>
              </a:rPr>
              <a:t>RECAP:</a:t>
            </a:r>
            <a:r>
              <a:rPr lang="en-US" sz="3600">
                <a:latin typeface="Arial" charset="0"/>
              </a:rPr>
              <a:t> </a:t>
            </a:r>
            <a:r>
              <a:rPr lang="en-US" sz="3600">
                <a:solidFill>
                  <a:srgbClr val="FFFF66"/>
                </a:solidFill>
                <a:latin typeface="Arial" charset="0"/>
              </a:rPr>
              <a:t>The Book of Ephesians</a:t>
            </a: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p:txBody>
      </p:sp>
      <p:sp>
        <p:nvSpPr>
          <p:cNvPr id="105475" name="Text Box 3"/>
          <p:cNvSpPr txBox="1">
            <a:spLocks noChangeArrowheads="1"/>
          </p:cNvSpPr>
          <p:nvPr/>
        </p:nvSpPr>
        <p:spPr bwMode="auto">
          <a:xfrm>
            <a:off x="152400" y="1079500"/>
            <a:ext cx="8763000" cy="1585774"/>
          </a:xfrm>
          <a:prstGeom prst="rect">
            <a:avLst/>
          </a:prstGeom>
          <a:solidFill>
            <a:srgbClr val="000090">
              <a:alpha val="8901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FFFFFF"/>
                </a:solidFill>
                <a:latin typeface="Arial" charset="0"/>
              </a:rPr>
              <a:t>Written in AD 60 at the first Roman imprisonment to strengthen Jew-Gentile unity in Ephesus to show love as a witness</a:t>
            </a:r>
          </a:p>
        </p:txBody>
      </p:sp>
      <p:sp>
        <p:nvSpPr>
          <p:cNvPr id="105476" name="Text Box 4"/>
          <p:cNvSpPr txBox="1">
            <a:spLocks noChangeArrowheads="1"/>
          </p:cNvSpPr>
          <p:nvPr/>
        </p:nvSpPr>
        <p:spPr bwMode="auto">
          <a:xfrm>
            <a:off x="152400" y="2852739"/>
            <a:ext cx="8763000" cy="2083587"/>
          </a:xfrm>
          <a:prstGeom prst="rect">
            <a:avLst/>
          </a:prstGeom>
          <a:solidFill>
            <a:srgbClr val="000090">
              <a:alpha val="8901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200" b="1" dirty="0">
                <a:solidFill>
                  <a:srgbClr val="FFFFFF"/>
                </a:solidFill>
                <a:latin typeface="Arial" charset="0"/>
              </a:rPr>
              <a:t>God</a:t>
            </a:r>
            <a:r>
              <a:rPr lang="uk-UA" sz="3200" b="1" dirty="0">
                <a:solidFill>
                  <a:srgbClr val="FFFFFF"/>
                </a:solidFill>
                <a:latin typeface="Arial" charset="0"/>
              </a:rPr>
              <a:t>'</a:t>
            </a:r>
            <a:r>
              <a:rPr lang="en-US" sz="3200" b="1" dirty="0">
                <a:solidFill>
                  <a:srgbClr val="FFFFFF"/>
                </a:solidFill>
                <a:latin typeface="Arial" charset="0"/>
              </a:rPr>
              <a:t>s work of redemption and sanctification</a:t>
            </a:r>
          </a:p>
          <a:p>
            <a:pPr eaLnBrk="1" hangingPunct="1">
              <a:buFontTx/>
              <a:buChar char="•"/>
            </a:pPr>
            <a:r>
              <a:rPr lang="en-US" sz="3200" b="1" dirty="0">
                <a:solidFill>
                  <a:srgbClr val="FFFFFF"/>
                </a:solidFill>
                <a:latin typeface="Arial" charset="0"/>
              </a:rPr>
              <a:t>Response: the Christian</a:t>
            </a:r>
            <a:r>
              <a:rPr lang="uk-UA" sz="3200" b="1" dirty="0">
                <a:solidFill>
                  <a:srgbClr val="FFFFFF"/>
                </a:solidFill>
                <a:latin typeface="Arial" charset="0"/>
              </a:rPr>
              <a:t>'</a:t>
            </a:r>
            <a:r>
              <a:rPr lang="en-US" sz="3200" b="1" dirty="0">
                <a:solidFill>
                  <a:srgbClr val="FFFFFF"/>
                </a:solidFill>
                <a:latin typeface="Arial" charset="0"/>
              </a:rPr>
              <a:t>s walk of unity, repentance and power</a:t>
            </a:r>
          </a:p>
        </p:txBody>
      </p:sp>
      <p:sp>
        <p:nvSpPr>
          <p:cNvPr id="105477" name="Text Box 5"/>
          <p:cNvSpPr txBox="1">
            <a:spLocks noChangeArrowheads="1"/>
          </p:cNvSpPr>
          <p:nvPr/>
        </p:nvSpPr>
        <p:spPr bwMode="auto">
          <a:xfrm>
            <a:off x="152400" y="5210176"/>
            <a:ext cx="8763000" cy="1077913"/>
          </a:xfrm>
          <a:prstGeom prst="rect">
            <a:avLst/>
          </a:prstGeom>
          <a:solidFill>
            <a:srgbClr val="000090">
              <a:alpha val="8901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FFFFFF"/>
                </a:solidFill>
                <a:latin typeface="Arial" charset="0"/>
              </a:rPr>
              <a:t>Key verses in 4:2-3 extol us to live a life worthy of the calling we have received</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5474"/>
                                        </p:tgtEl>
                                        <p:attrNameLst>
                                          <p:attrName>style.visibility</p:attrName>
                                        </p:attrNameLst>
                                      </p:cBhvr>
                                      <p:to>
                                        <p:strVal val="visible"/>
                                      </p:to>
                                    </p:set>
                                    <p:animEffect transition="in" filter="fade">
                                      <p:cBhvr>
                                        <p:cTn id="7" dur="1000"/>
                                        <p:tgtEl>
                                          <p:spTgt spid="105474"/>
                                        </p:tgtEl>
                                      </p:cBhvr>
                                    </p:animEffect>
                                    <p:anim calcmode="lin" valueType="num">
                                      <p:cBhvr>
                                        <p:cTn id="8" dur="1000" fill="hold"/>
                                        <p:tgtEl>
                                          <p:spTgt spid="105474"/>
                                        </p:tgtEl>
                                        <p:attrNameLst>
                                          <p:attrName>ppt_x</p:attrName>
                                        </p:attrNameLst>
                                      </p:cBhvr>
                                      <p:tavLst>
                                        <p:tav tm="0">
                                          <p:val>
                                            <p:strVal val="#ppt_x"/>
                                          </p:val>
                                        </p:tav>
                                        <p:tav tm="100000">
                                          <p:val>
                                            <p:strVal val="#ppt_x"/>
                                          </p:val>
                                        </p:tav>
                                      </p:tavLst>
                                    </p:anim>
                                    <p:anim calcmode="lin" valueType="num">
                                      <p:cBhvr>
                                        <p:cTn id="9" dur="1000" fill="hold"/>
                                        <p:tgtEl>
                                          <p:spTgt spid="10547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105475"/>
                                        </p:tgtEl>
                                        <p:attrNameLst>
                                          <p:attrName>style.visibility</p:attrName>
                                        </p:attrNameLst>
                                      </p:cBhvr>
                                      <p:to>
                                        <p:strVal val="visible"/>
                                      </p:to>
                                    </p:set>
                                    <p:animScale>
                                      <p:cBhvr>
                                        <p:cTn id="13" dur="1000" decel="50000" fill="hold">
                                          <p:stCondLst>
                                            <p:cond delay="0"/>
                                          </p:stCondLst>
                                        </p:cTn>
                                        <p:tgtEl>
                                          <p:spTgt spid="10547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05475"/>
                                        </p:tgtEl>
                                        <p:attrNameLst>
                                          <p:attrName>ppt_x</p:attrName>
                                          <p:attrName>ppt_y</p:attrName>
                                        </p:attrNameLst>
                                      </p:cBhvr>
                                    </p:animMotion>
                                    <p:animEffect transition="in" filter="fade">
                                      <p:cBhvr>
                                        <p:cTn id="15" dur="1000"/>
                                        <p:tgtEl>
                                          <p:spTgt spid="10547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5" presetClass="entr" presetSubtype="0" fill="hold" grpId="0" nodeType="clickEffect">
                                  <p:stCondLst>
                                    <p:cond delay="0"/>
                                  </p:stCondLst>
                                  <p:childTnLst>
                                    <p:set>
                                      <p:cBhvr>
                                        <p:cTn id="19" dur="1" fill="hold">
                                          <p:stCondLst>
                                            <p:cond delay="0"/>
                                          </p:stCondLst>
                                        </p:cTn>
                                        <p:tgtEl>
                                          <p:spTgt spid="105476"/>
                                        </p:tgtEl>
                                        <p:attrNameLst>
                                          <p:attrName>style.visibility</p:attrName>
                                        </p:attrNameLst>
                                      </p:cBhvr>
                                      <p:to>
                                        <p:strVal val="visible"/>
                                      </p:to>
                                    </p:set>
                                    <p:anim calcmode="lin" valueType="num">
                                      <p:cBhvr>
                                        <p:cTn id="20" dur="1000" fill="hold"/>
                                        <p:tgtEl>
                                          <p:spTgt spid="105476"/>
                                        </p:tgtEl>
                                        <p:attrNameLst>
                                          <p:attrName>ppt_w</p:attrName>
                                        </p:attrNameLst>
                                      </p:cBhvr>
                                      <p:tavLst>
                                        <p:tav tm="0">
                                          <p:val>
                                            <p:fltVal val="0"/>
                                          </p:val>
                                        </p:tav>
                                        <p:tav tm="100000">
                                          <p:val>
                                            <p:strVal val="#ppt_w"/>
                                          </p:val>
                                        </p:tav>
                                      </p:tavLst>
                                    </p:anim>
                                    <p:anim calcmode="lin" valueType="num">
                                      <p:cBhvr>
                                        <p:cTn id="21" dur="1000" fill="hold"/>
                                        <p:tgtEl>
                                          <p:spTgt spid="105476"/>
                                        </p:tgtEl>
                                        <p:attrNameLst>
                                          <p:attrName>ppt_h</p:attrName>
                                        </p:attrNameLst>
                                      </p:cBhvr>
                                      <p:tavLst>
                                        <p:tav tm="0">
                                          <p:val>
                                            <p:fltVal val="0"/>
                                          </p:val>
                                        </p:tav>
                                        <p:tav tm="100000">
                                          <p:val>
                                            <p:strVal val="#ppt_h"/>
                                          </p:val>
                                        </p:tav>
                                      </p:tavLst>
                                    </p:anim>
                                    <p:anim calcmode="lin" valueType="num">
                                      <p:cBhvr>
                                        <p:cTn id="22" dur="1000" fill="hold"/>
                                        <p:tgtEl>
                                          <p:spTgt spid="105476"/>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10547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37" presetClass="entr" presetSubtype="0" fill="hold" grpId="0" nodeType="clickEffect">
                                  <p:stCondLst>
                                    <p:cond delay="0"/>
                                  </p:stCondLst>
                                  <p:childTnLst>
                                    <p:set>
                                      <p:cBhvr>
                                        <p:cTn id="27" dur="1" fill="hold">
                                          <p:stCondLst>
                                            <p:cond delay="0"/>
                                          </p:stCondLst>
                                        </p:cTn>
                                        <p:tgtEl>
                                          <p:spTgt spid="105477"/>
                                        </p:tgtEl>
                                        <p:attrNameLst>
                                          <p:attrName>style.visibility</p:attrName>
                                        </p:attrNameLst>
                                      </p:cBhvr>
                                      <p:to>
                                        <p:strVal val="visible"/>
                                      </p:to>
                                    </p:set>
                                    <p:animEffect transition="in" filter="fade">
                                      <p:cBhvr>
                                        <p:cTn id="28" dur="1000"/>
                                        <p:tgtEl>
                                          <p:spTgt spid="105477"/>
                                        </p:tgtEl>
                                      </p:cBhvr>
                                    </p:animEffect>
                                    <p:anim calcmode="lin" valueType="num">
                                      <p:cBhvr>
                                        <p:cTn id="29" dur="1000" fill="hold"/>
                                        <p:tgtEl>
                                          <p:spTgt spid="105477"/>
                                        </p:tgtEl>
                                        <p:attrNameLst>
                                          <p:attrName>ppt_x</p:attrName>
                                        </p:attrNameLst>
                                      </p:cBhvr>
                                      <p:tavLst>
                                        <p:tav tm="0">
                                          <p:val>
                                            <p:strVal val="#ppt_x"/>
                                          </p:val>
                                        </p:tav>
                                        <p:tav tm="100000">
                                          <p:val>
                                            <p:strVal val="#ppt_x"/>
                                          </p:val>
                                        </p:tav>
                                      </p:tavLst>
                                    </p:anim>
                                    <p:anim calcmode="lin" valueType="num">
                                      <p:cBhvr>
                                        <p:cTn id="30" dur="900" decel="100000" fill="hold"/>
                                        <p:tgtEl>
                                          <p:spTgt spid="105477"/>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0547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4" grpId="0" animBg="1"/>
      <p:bldP spid="105475" grpId="0" animBg="1"/>
      <p:bldP spid="105476" grpId="0" animBg="1"/>
      <p:bldP spid="10547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3"/>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a:extLst/>
        </p:spPr>
        <p:txBody>
          <a:bodyPr anchor="ctr"/>
          <a:lstStyle/>
          <a:p>
            <a:pPr>
              <a:defRPr/>
            </a:pPr>
            <a:r>
              <a:rPr lang="ko-KR" altLang="en-US" sz="4800" b="1" dirty="0" smtClean="0">
                <a:effectLst>
                  <a:glow rad="127000">
                    <a:schemeClr val="tx1"/>
                  </a:glow>
                </a:effectLst>
                <a:latin typeface="Arial" charset="0"/>
                <a:ea typeface="ＭＳ Ｐゴシック" charset="0"/>
                <a:cs typeface="ＭＳ Ｐゴシック" charset="0"/>
              </a:rPr>
              <a:t>핵심 단어</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32">
              <a:defRPr/>
            </a:pPr>
            <a:r>
              <a:rPr lang="ko-KR" altLang="en-US" sz="7200" b="1" dirty="0" smtClean="0">
                <a:solidFill>
                  <a:srgbClr val="FFFFFF"/>
                </a:solidFill>
                <a:effectLst>
                  <a:glow rad="127000">
                    <a:srgbClr val="000000"/>
                  </a:glow>
                </a:effectLst>
                <a:latin typeface="Arial" charset="0"/>
                <a:ea typeface="ＭＳ Ｐゴシック" charset="0"/>
                <a:cs typeface="ＭＳ Ｐゴシック" charset="0"/>
              </a:rPr>
              <a:t>연합</a:t>
            </a:r>
            <a:endParaRPr lang="en-US" sz="7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132">
              <a:defRPr/>
            </a:pPr>
            <a:r>
              <a:rPr lang="ko-KR" altLang="en-US" sz="4800" b="1" dirty="0" smtClean="0">
                <a:solidFill>
                  <a:srgbClr val="FFFFFF"/>
                </a:solidFill>
                <a:effectLst>
                  <a:glow rad="127000">
                    <a:srgbClr val="000000"/>
                  </a:glow>
                </a:effectLst>
                <a:latin typeface="Arial" charset="0"/>
                <a:ea typeface="ＭＳ Ｐゴシック" charset="0"/>
                <a:cs typeface="ＭＳ Ｐゴシック" charset="0"/>
              </a:rPr>
              <a:t>에베소서</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84" y="65344"/>
            <a:ext cx="698152"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132" fontAlgn="auto">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175</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42086711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p:nvPr/>
        </p:nvSpPr>
        <p:spPr>
          <a:xfrm>
            <a:off x="0" y="-76200"/>
            <a:ext cx="9144000" cy="6934200"/>
          </a:xfrm>
          <a:prstGeom prst="rect">
            <a:avLst/>
          </a:prstGeom>
          <a:solidFill>
            <a:srgbClr val="E9E2B6"/>
          </a:solidFill>
        </p:spPr>
        <p:style>
          <a:lnRef idx="1">
            <a:schemeClr val="accent1"/>
          </a:lnRef>
          <a:fillRef idx="3">
            <a:schemeClr val="accent1"/>
          </a:fillRef>
          <a:effectRef idx="2">
            <a:schemeClr val="accent1"/>
          </a:effectRef>
          <a:fontRef idx="minor">
            <a:schemeClr val="lt1"/>
          </a:fontRef>
        </p:style>
        <p:txBody>
          <a:bodyPr lIns="91427" tIns="45714" rIns="91427" bIns="45714" anchor="ctr"/>
          <a:lstStyle/>
          <a:p>
            <a:pPr algn="ctr" eaLnBrk="0" hangingPunct="0">
              <a:defRPr/>
            </a:pPr>
            <a:endParaRPr lang="en-US">
              <a:solidFill>
                <a:srgbClr val="FFFFFF"/>
              </a:solidFill>
            </a:endParaRPr>
          </a:p>
        </p:txBody>
      </p:sp>
      <p:sp>
        <p:nvSpPr>
          <p:cNvPr id="474114" name="Title 112"/>
          <p:cNvSpPr>
            <a:spLocks noGrp="1"/>
          </p:cNvSpPr>
          <p:nvPr>
            <p:ph type="title" idx="4294967295"/>
          </p:nvPr>
        </p:nvSpPr>
        <p:spPr>
          <a:xfrm>
            <a:off x="0" y="0"/>
            <a:ext cx="9144000" cy="585788"/>
          </a:xfrm>
          <a:ln w="12700" cap="sq">
            <a:solidFill>
              <a:schemeClr val="bg1"/>
            </a:solidFill>
            <a:miter lim="800000"/>
            <a:headEnd/>
            <a:tailEnd/>
          </a:ln>
        </p:spPr>
        <p:txBody>
          <a:bodyPr>
            <a:spAutoFit/>
          </a:bodyPr>
          <a:lstStyle/>
          <a:p>
            <a:r>
              <a:rPr lang="ko-KR" altLang="en-US" sz="3200" b="1" dirty="0" smtClean="0">
                <a:solidFill>
                  <a:srgbClr val="000000"/>
                </a:solidFill>
                <a:latin typeface="Arial" charset="0"/>
                <a:ea typeface="ＭＳ Ｐゴシック" charset="0"/>
                <a:cs typeface="Arial" charset="0"/>
              </a:rPr>
              <a:t>옥중 서신의 적용</a:t>
            </a:r>
            <a:endParaRPr lang="en-US" altLang="zh-CN" sz="3200" b="1" dirty="0">
              <a:solidFill>
                <a:srgbClr val="000000"/>
              </a:solidFill>
              <a:latin typeface="Arial" charset="0"/>
              <a:ea typeface="SimSun" charset="0"/>
              <a:cs typeface="SimSun" charset="0"/>
            </a:endParaRPr>
          </a:p>
        </p:txBody>
      </p:sp>
      <p:sp>
        <p:nvSpPr>
          <p:cNvPr id="474115" name="TextBox 107"/>
          <p:cNvSpPr txBox="1">
            <a:spLocks noChangeArrowheads="1"/>
          </p:cNvSpPr>
          <p:nvPr/>
        </p:nvSpPr>
        <p:spPr bwMode="auto">
          <a:xfrm>
            <a:off x="8410577" y="-100012"/>
            <a:ext cx="698152"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cs typeface="Times New Roman" charset="0"/>
              </a:rPr>
              <a:t>202</a:t>
            </a:r>
          </a:p>
        </p:txBody>
      </p:sp>
      <p:graphicFrame>
        <p:nvGraphicFramePr>
          <p:cNvPr id="114" name="Table 113"/>
          <p:cNvGraphicFramePr>
            <a:graphicFrameLocks noGrp="1"/>
          </p:cNvGraphicFramePr>
          <p:nvPr>
            <p:extLst>
              <p:ext uri="{D42A27DB-BD31-4B8C-83A1-F6EECF244321}">
                <p14:modId xmlns:p14="http://schemas.microsoft.com/office/powerpoint/2010/main" val="479717834"/>
              </p:ext>
            </p:extLst>
          </p:nvPr>
        </p:nvGraphicFramePr>
        <p:xfrm>
          <a:off x="1" y="685800"/>
          <a:ext cx="9161463" cy="6172200"/>
        </p:xfrm>
        <a:graphic>
          <a:graphicData uri="http://schemas.openxmlformats.org/drawingml/2006/table">
            <a:tbl>
              <a:tblPr/>
              <a:tblGrid>
                <a:gridCol w="2103438"/>
                <a:gridCol w="1935162"/>
                <a:gridCol w="2286000"/>
                <a:gridCol w="2836863"/>
              </a:tblGrid>
              <a:tr h="11887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SimSun" charset="0"/>
                          <a:cs typeface="SimSun" charset="0"/>
                        </a:rPr>
                        <a:t> </a:t>
                      </a:r>
                      <a:r>
                        <a:rPr kumimoji="0" lang="ko-KR" altLang="en-US" sz="2400" b="1" i="0" u="none" strike="noStrike" cap="none" normalizeH="0" baseline="0" dirty="0" smtClean="0">
                          <a:ln>
                            <a:noFill/>
                          </a:ln>
                          <a:solidFill>
                            <a:srgbClr val="FFFFFF"/>
                          </a:solidFill>
                          <a:effectLst/>
                          <a:latin typeface="Arial" charset="0"/>
                          <a:ea typeface="SimSun" charset="0"/>
                          <a:cs typeface="SimSun" charset="0"/>
                        </a:rPr>
                        <a:t>서신</a:t>
                      </a:r>
                      <a:endParaRPr kumimoji="0" lang="en-US" altLang="zh-CN" sz="2400" b="1" i="0" u="none" strike="noStrike" cap="none" normalizeH="0" baseline="0" dirty="0">
                        <a:ln>
                          <a:noFill/>
                        </a:ln>
                        <a:solidFill>
                          <a:srgbClr val="FFFFFF"/>
                        </a:solidFill>
                        <a:effectLst/>
                        <a:latin typeface="Arial"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FFFF"/>
                          </a:solidFill>
                          <a:effectLst/>
                          <a:latin typeface="Arial" charset="0"/>
                          <a:ea typeface="SimSun" charset="0"/>
                          <a:cs typeface="SimSun" charset="0"/>
                        </a:rPr>
                        <a:t>1</a:t>
                      </a:r>
                      <a:r>
                        <a:rPr kumimoji="0" lang="ko-KR" altLang="en-US" sz="2400" b="1" i="0" u="none" strike="noStrike" cap="none" normalizeH="0" baseline="0" dirty="0" smtClean="0">
                          <a:ln>
                            <a:noFill/>
                          </a:ln>
                          <a:solidFill>
                            <a:srgbClr val="FFFFFF"/>
                          </a:solidFill>
                          <a:effectLst/>
                          <a:latin typeface="Arial" charset="0"/>
                          <a:ea typeface="SimSun" charset="0"/>
                          <a:cs typeface="SimSun" charset="0"/>
                        </a:rPr>
                        <a:t>세기의 </a:t>
                      </a:r>
                      <a:endParaRPr kumimoji="0" lang="en-US" altLang="ko-KR" sz="2400" b="1" i="0" u="none" strike="noStrike" cap="none" normalizeH="0" baseline="0" dirty="0" smtClean="0">
                        <a:ln>
                          <a:noFill/>
                        </a:ln>
                        <a:solidFill>
                          <a:srgbClr val="FFFFFF"/>
                        </a:solidFill>
                        <a:effectLst/>
                        <a:latin typeface="Arial" charset="0"/>
                        <a:ea typeface="SimSun" charset="0"/>
                        <a:cs typeface="SimSu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2400" b="1" i="0" u="none" strike="noStrike" cap="none" normalizeH="0" baseline="0" dirty="0" smtClean="0">
                          <a:ln>
                            <a:noFill/>
                          </a:ln>
                          <a:solidFill>
                            <a:srgbClr val="FFFFFF"/>
                          </a:solidFill>
                          <a:effectLst/>
                          <a:latin typeface="Arial" charset="0"/>
                          <a:ea typeface="SimSun" charset="0"/>
                          <a:cs typeface="SimSun" charset="0"/>
                        </a:rPr>
                        <a:t>문제 </a:t>
                      </a:r>
                      <a:endParaRPr kumimoji="0" lang="en-US" altLang="zh-CN" sz="2400" b="0" i="0" u="none" strike="noStrike" cap="none" normalizeH="0" baseline="0" dirty="0">
                        <a:ln>
                          <a:noFill/>
                        </a:ln>
                        <a:solidFill>
                          <a:srgbClr val="FFFFFF"/>
                        </a:solidFill>
                        <a:effectLst/>
                        <a:latin typeface="Arial"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SimSun" charset="0"/>
                          <a:cs typeface="SimSun" charset="0"/>
                        </a:rPr>
                        <a:t> </a:t>
                      </a:r>
                      <a:r>
                        <a:rPr kumimoji="0" lang="en-US" altLang="zh-CN" sz="2400" b="1" i="0" u="none" strike="noStrike" cap="none" normalizeH="0" baseline="0" dirty="0" smtClean="0">
                          <a:ln>
                            <a:noFill/>
                          </a:ln>
                          <a:solidFill>
                            <a:srgbClr val="FFFFFF"/>
                          </a:solidFill>
                          <a:effectLst/>
                          <a:latin typeface="Arial" charset="0"/>
                          <a:ea typeface="SimSun" charset="0"/>
                          <a:cs typeface="SimSun" charset="0"/>
                        </a:rPr>
                        <a:t>21</a:t>
                      </a:r>
                      <a:r>
                        <a:rPr kumimoji="0" lang="ko-KR" altLang="en-US" sz="2400" b="1" i="0" u="none" strike="noStrike" cap="none" normalizeH="0" baseline="0" dirty="0" smtClean="0">
                          <a:ln>
                            <a:noFill/>
                          </a:ln>
                          <a:solidFill>
                            <a:srgbClr val="FFFFFF"/>
                          </a:solidFill>
                          <a:effectLst/>
                          <a:latin typeface="Arial" charset="0"/>
                          <a:ea typeface="SimSun" charset="0"/>
                          <a:cs typeface="SimSun" charset="0"/>
                        </a:rPr>
                        <a:t>세기의 </a:t>
                      </a:r>
                      <a:endParaRPr kumimoji="0" lang="en-US" altLang="ko-KR" sz="2400" b="1" i="0" u="none" strike="noStrike" cap="none" normalizeH="0" baseline="0" dirty="0" smtClean="0">
                        <a:ln>
                          <a:noFill/>
                        </a:ln>
                        <a:solidFill>
                          <a:srgbClr val="FFFFFF"/>
                        </a:solidFill>
                        <a:effectLst/>
                        <a:latin typeface="Arial" charset="0"/>
                        <a:ea typeface="SimSun" charset="0"/>
                        <a:cs typeface="SimSu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2400" b="1" i="0" u="none" strike="noStrike" cap="none" normalizeH="0" baseline="0" dirty="0" smtClean="0">
                          <a:ln>
                            <a:noFill/>
                          </a:ln>
                          <a:solidFill>
                            <a:srgbClr val="FFFFFF"/>
                          </a:solidFill>
                          <a:effectLst/>
                          <a:latin typeface="Arial" charset="0"/>
                          <a:ea typeface="SimSun" charset="0"/>
                          <a:cs typeface="SimSun" charset="0"/>
                        </a:rPr>
                        <a:t>문제</a:t>
                      </a:r>
                      <a:endParaRPr kumimoji="0" lang="en-US" altLang="zh-CN" sz="2400" b="0" i="0" u="none" strike="noStrike" cap="none" normalizeH="0" baseline="0" dirty="0">
                        <a:ln>
                          <a:noFill/>
                        </a:ln>
                        <a:solidFill>
                          <a:srgbClr val="FFFFFF"/>
                        </a:solidFill>
                        <a:effectLst/>
                        <a:latin typeface="Arial"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2400" b="1" i="0" u="none" strike="noStrike" cap="none" normalizeH="0" baseline="0" dirty="0" smtClean="0">
                          <a:ln>
                            <a:noFill/>
                          </a:ln>
                          <a:solidFill>
                            <a:srgbClr val="FFFFFF"/>
                          </a:solidFill>
                          <a:effectLst/>
                          <a:latin typeface="Arial" charset="0"/>
                          <a:ea typeface="SimSun" charset="0"/>
                          <a:cs typeface="SimSun" charset="0"/>
                        </a:rPr>
                        <a:t>해결</a:t>
                      </a:r>
                      <a:endParaRPr kumimoji="0" lang="en-US" altLang="zh-CN" sz="2400" b="0" i="0" u="none" strike="noStrike" cap="none" normalizeH="0" baseline="0" dirty="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FFFF"/>
                          </a:solidFill>
                          <a:effectLst/>
                          <a:latin typeface="Arial" charset="0"/>
                          <a:ea typeface="SimSun" charset="0"/>
                          <a:cs typeface="SimSun" charset="0"/>
                        </a:rPr>
                        <a:t>(</a:t>
                      </a:r>
                      <a:r>
                        <a:rPr kumimoji="0" lang="ko-KR" altLang="en-US" sz="2400" b="1" i="0" u="none" strike="noStrike" cap="none" normalizeH="0" baseline="0" dirty="0" smtClean="0">
                          <a:ln>
                            <a:noFill/>
                          </a:ln>
                          <a:solidFill>
                            <a:srgbClr val="FFFFFF"/>
                          </a:solidFill>
                          <a:effectLst/>
                          <a:latin typeface="Arial" charset="0"/>
                          <a:ea typeface="SimSun" charset="0"/>
                          <a:cs typeface="SimSun" charset="0"/>
                        </a:rPr>
                        <a:t>테마</a:t>
                      </a:r>
                      <a:r>
                        <a:rPr kumimoji="0" lang="en-US" altLang="zh-CN" sz="2400" b="1" i="0" u="none" strike="noStrike" cap="none" normalizeH="0" baseline="0" dirty="0" smtClean="0">
                          <a:ln>
                            <a:noFill/>
                          </a:ln>
                          <a:solidFill>
                            <a:srgbClr val="FFFFFF"/>
                          </a:solidFill>
                          <a:effectLst/>
                          <a:latin typeface="Arial" charset="0"/>
                          <a:ea typeface="SimSun" charset="0"/>
                          <a:cs typeface="SimSun" charset="0"/>
                        </a:rPr>
                        <a:t>)</a:t>
                      </a:r>
                      <a:endParaRPr kumimoji="0" lang="en-US" altLang="zh-CN" sz="2400" b="0" i="0" u="none" strike="noStrike" cap="none" normalizeH="0" baseline="0" dirty="0">
                        <a:ln>
                          <a:noFill/>
                        </a:ln>
                        <a:solidFill>
                          <a:srgbClr val="FFFFFF"/>
                        </a:solidFill>
                        <a:effectLst/>
                        <a:latin typeface="Arial"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r>
              <a:tr h="13106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2400" b="1" i="0" u="none" strike="noStrike" cap="none" normalizeH="0" baseline="0" dirty="0" smtClean="0">
                          <a:ln>
                            <a:noFill/>
                          </a:ln>
                          <a:solidFill>
                            <a:srgbClr val="FFFFFF"/>
                          </a:solidFill>
                          <a:effectLst/>
                          <a:latin typeface="Arial" charset="0"/>
                          <a:ea typeface="ＭＳ Ｐゴシック" charset="0"/>
                          <a:cs typeface="Times New Roman" charset="0"/>
                        </a:rPr>
                        <a:t>에베소서</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smtClean="0">
                          <a:ln>
                            <a:noFill/>
                          </a:ln>
                          <a:solidFill>
                            <a:schemeClr val="tx1"/>
                          </a:solidFill>
                          <a:effectLst/>
                          <a:latin typeface="Arial" charset="0"/>
                          <a:ea typeface="ＭＳ Ｐゴシック" charset="0"/>
                          <a:cs typeface="Arial" charset="0"/>
                        </a:rPr>
                        <a:t>유대인</a:t>
                      </a:r>
                      <a:r>
                        <a:rPr kumimoji="0" lang="en-US" altLang="zh-CN" sz="2000" b="1" i="0" u="none" strike="noStrike" cap="none" normalizeH="0" baseline="0" dirty="0" smtClean="0">
                          <a:ln>
                            <a:noFill/>
                          </a:ln>
                          <a:solidFill>
                            <a:srgbClr val="000000"/>
                          </a:solidFill>
                          <a:effectLst/>
                          <a:latin typeface="Arial" charset="0"/>
                          <a:ea typeface="Arial" charset="0"/>
                          <a:cs typeface="Arial" charset="0"/>
                        </a:rPr>
                        <a:t>-</a:t>
                      </a:r>
                      <a:r>
                        <a:rPr kumimoji="0" lang="ko-KR" altLang="en-US" sz="2000" b="1" i="0" u="none" strike="noStrike" cap="none" normalizeH="0" baseline="0" dirty="0" smtClean="0">
                          <a:ln>
                            <a:noFill/>
                          </a:ln>
                          <a:solidFill>
                            <a:srgbClr val="000000"/>
                          </a:solidFill>
                          <a:effectLst/>
                          <a:latin typeface="Arial" charset="0"/>
                          <a:ea typeface="Arial" charset="0"/>
                          <a:cs typeface="Arial" charset="0"/>
                        </a:rPr>
                        <a:t>이방인들의 충돌</a:t>
                      </a:r>
                      <a:r>
                        <a:rPr kumimoji="0" lang="en-US" altLang="zh-CN" sz="2000" b="1" i="0" u="none" strike="noStrike" cap="none" normalizeH="0" baseline="0" dirty="0" smtClean="0">
                          <a:ln>
                            <a:noFill/>
                          </a:ln>
                          <a:solidFill>
                            <a:srgbClr val="000000"/>
                          </a:solidFill>
                          <a:effectLst/>
                          <a:latin typeface="Arial" charset="0"/>
                          <a:ea typeface="Arial" charset="0"/>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rgbClr val="000000"/>
                          </a:solidFill>
                          <a:effectLst/>
                          <a:latin typeface="Arial" charset="0"/>
                          <a:ea typeface="Arial" charset="0"/>
                          <a:cs typeface="Arial" charset="0"/>
                        </a:rPr>
                        <a:t>(“</a:t>
                      </a:r>
                      <a:r>
                        <a:rPr kumimoji="0" lang="ko-KR" altLang="en-US" sz="2000" b="1" i="0" u="none" strike="noStrike" cap="none" normalizeH="0" baseline="0" dirty="0" smtClean="0">
                          <a:ln>
                            <a:noFill/>
                          </a:ln>
                          <a:solidFill>
                            <a:srgbClr val="000000"/>
                          </a:solidFill>
                          <a:effectLst/>
                          <a:latin typeface="Arial" charset="0"/>
                          <a:ea typeface="Arial" charset="0"/>
                          <a:cs typeface="Arial" charset="0"/>
                        </a:rPr>
                        <a:t>우리중심주의</a:t>
                      </a:r>
                      <a:r>
                        <a:rPr kumimoji="0" lang="ru-RU" altLang="zh-CN" sz="2000" b="1" i="0" u="none" strike="noStrike" cap="none" normalizeH="0" baseline="0" dirty="0" smtClean="0">
                          <a:ln>
                            <a:noFill/>
                          </a:ln>
                          <a:solidFill>
                            <a:srgbClr val="000000"/>
                          </a:solidFill>
                          <a:effectLst/>
                          <a:latin typeface="Arial" charset="0"/>
                          <a:ea typeface="Arial" charset="0"/>
                          <a:cs typeface="Arial" charset="0"/>
                        </a:rPr>
                        <a:t>"</a:t>
                      </a:r>
                      <a:r>
                        <a:rPr kumimoji="0" lang="en-US" altLang="zh-CN" sz="2000" b="1" i="0" u="none" strike="noStrike" cap="none" normalizeH="0" baseline="0" dirty="0" smtClean="0">
                          <a:ln>
                            <a:noFill/>
                          </a:ln>
                          <a:solidFill>
                            <a:srgbClr val="000000"/>
                          </a:solidFill>
                          <a:effectLst/>
                          <a:latin typeface="Arial" charset="0"/>
                          <a:ea typeface="Arial"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smtClean="0">
                          <a:ln>
                            <a:noFill/>
                          </a:ln>
                          <a:solidFill>
                            <a:schemeClr val="tx1"/>
                          </a:solidFill>
                          <a:effectLst/>
                          <a:latin typeface="Arial" charset="0"/>
                          <a:ea typeface="ＭＳ Ｐゴシック" charset="0"/>
                          <a:cs typeface="Arial" charset="0"/>
                        </a:rPr>
                        <a:t>오직 중국인</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ko-KR" altLang="en-US" sz="2000" b="1" i="0" u="none" strike="noStrike" cap="none" normalizeH="0" baseline="0" dirty="0" smtClean="0">
                          <a:ln>
                            <a:noFill/>
                          </a:ln>
                          <a:solidFill>
                            <a:srgbClr val="000000"/>
                          </a:solidFill>
                          <a:effectLst/>
                          <a:latin typeface="Arial" charset="0"/>
                          <a:ea typeface="Arial" charset="0"/>
                          <a:cs typeface="Arial" charset="0"/>
                        </a:rPr>
                        <a:t>  오직 침례교 </a:t>
                      </a:r>
                      <a:endParaRPr kumimoji="0" lang="en-US" altLang="ko-KR" sz="2000" b="1" i="0" u="none" strike="noStrike" cap="none" normalizeH="0" baseline="0" dirty="0" smtClean="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ko-KR" altLang="en-US" sz="2000" b="1" i="0" u="none" strike="noStrike" cap="none" normalizeH="0" baseline="0" dirty="0" smtClean="0">
                          <a:ln>
                            <a:noFill/>
                          </a:ln>
                          <a:solidFill>
                            <a:srgbClr val="000000"/>
                          </a:solidFill>
                          <a:effectLst/>
                          <a:latin typeface="Arial" charset="0"/>
                          <a:ea typeface="Arial" charset="0"/>
                          <a:cs typeface="Arial" charset="0"/>
                        </a:rPr>
                        <a:t>오직 어른</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2000" b="1" i="0" u="none" strike="noStrike" cap="none" normalizeH="0" baseline="0" dirty="0" smtClean="0">
                          <a:ln>
                            <a:noFill/>
                          </a:ln>
                          <a:solidFill>
                            <a:srgbClr val="000000"/>
                          </a:solidFill>
                          <a:effectLst/>
                          <a:latin typeface="Arial" charset="0"/>
                          <a:ea typeface="Arial" charset="0"/>
                          <a:cs typeface="Arial" charset="0"/>
                        </a:rPr>
                        <a:t>그리스도의 하나됨을 </a:t>
                      </a:r>
                      <a:endParaRPr kumimoji="0" lang="en-US" altLang="ko-KR" sz="2000" b="1" i="0" u="none" strike="noStrike" cap="none" normalizeH="0" baseline="0" dirty="0" smtClean="0">
                        <a:ln>
                          <a:noFill/>
                        </a:ln>
                        <a:solidFill>
                          <a:srgbClr val="000000"/>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2000" b="1" i="0" u="none" strike="noStrike" cap="none" normalizeH="0" baseline="0" dirty="0" smtClean="0">
                          <a:ln>
                            <a:noFill/>
                          </a:ln>
                          <a:solidFill>
                            <a:srgbClr val="000000"/>
                          </a:solidFill>
                          <a:effectLst/>
                          <a:latin typeface="Arial" charset="0"/>
                          <a:ea typeface="Arial" charset="0"/>
                          <a:cs typeface="Arial" charset="0"/>
                        </a:rPr>
                        <a:t>기억하자</a:t>
                      </a:r>
                      <a:r>
                        <a:rPr kumimoji="0" lang="en-US" altLang="zh-CN" sz="2000" b="1" i="0" u="none" strike="noStrike" cap="none" normalizeH="0" baseline="0" dirty="0" smtClean="0">
                          <a:ln>
                            <a:noFill/>
                          </a:ln>
                          <a:solidFill>
                            <a:srgbClr val="000000"/>
                          </a:solidFill>
                          <a:effectLst/>
                          <a:latin typeface="Arial" charset="0"/>
                          <a:ea typeface="Arial"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4:3)</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13106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ko-KR" altLang="en-US" sz="2400" b="1" i="0" u="none" strike="noStrike" cap="none" normalizeH="0" baseline="0" dirty="0" smtClean="0">
                          <a:ln>
                            <a:noFill/>
                          </a:ln>
                          <a:solidFill>
                            <a:srgbClr val="FFFFFF"/>
                          </a:solidFill>
                          <a:effectLst/>
                          <a:latin typeface="Arial" charset="0"/>
                          <a:ea typeface="ＭＳ Ｐゴシック" charset="0"/>
                          <a:cs typeface="Arial" charset="0"/>
                        </a:rPr>
                        <a:t>빌립보서</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smtClean="0">
                          <a:ln>
                            <a:noFill/>
                          </a:ln>
                          <a:solidFill>
                            <a:srgbClr val="000000"/>
                          </a:solidFill>
                          <a:effectLst/>
                          <a:latin typeface="Arial" charset="0"/>
                          <a:ea typeface="Arial" charset="0"/>
                          <a:cs typeface="Arial" charset="0"/>
                        </a:rPr>
                        <a:t>핍박 </a:t>
                      </a:r>
                      <a:endParaRPr kumimoji="0" lang="en-US" altLang="ko-KR" sz="2000" b="1" i="0" u="none" strike="noStrike" cap="none" normalizeH="0" baseline="0" dirty="0" smtClean="0">
                        <a:ln>
                          <a:noFill/>
                        </a:ln>
                        <a:solidFill>
                          <a:srgbClr val="000000"/>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2000" b="1" i="0" u="none" strike="noStrike" cap="none" normalizeH="0" baseline="0" dirty="0" smtClean="0">
                          <a:ln>
                            <a:noFill/>
                          </a:ln>
                          <a:solidFill>
                            <a:srgbClr val="000000"/>
                          </a:solidFill>
                          <a:effectLst/>
                          <a:latin typeface="Arial" charset="0"/>
                          <a:ea typeface="Arial" charset="0"/>
                          <a:cs typeface="Arial" charset="0"/>
                        </a:rPr>
                        <a:t>투옥</a:t>
                      </a:r>
                      <a:endParaRPr kumimoji="0" lang="en-US" altLang="ko-KR" sz="2000" b="1" i="0" u="none" strike="noStrike" cap="none" normalizeH="0" baseline="0" dirty="0" smtClean="0">
                        <a:ln>
                          <a:noFill/>
                        </a:ln>
                        <a:solidFill>
                          <a:srgbClr val="000000"/>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2000" b="1" i="0" u="none" strike="noStrike" cap="none" normalizeH="0" baseline="0" dirty="0" smtClean="0">
                          <a:ln>
                            <a:noFill/>
                          </a:ln>
                          <a:solidFill>
                            <a:srgbClr val="000000"/>
                          </a:solidFill>
                          <a:effectLst/>
                          <a:latin typeface="Arial" charset="0"/>
                          <a:ea typeface="Arial" charset="0"/>
                          <a:cs typeface="Arial" charset="0"/>
                        </a:rPr>
                        <a:t>죽음</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ko-KR" altLang="en-US" sz="2000" b="1" i="0" u="none" strike="noStrike" cap="none" normalizeH="0" baseline="0" dirty="0" smtClean="0">
                          <a:ln>
                            <a:noFill/>
                          </a:ln>
                          <a:solidFill>
                            <a:srgbClr val="000000"/>
                          </a:solidFill>
                          <a:effectLst/>
                          <a:latin typeface="Arial" charset="0"/>
                          <a:ea typeface="Arial" charset="0"/>
                          <a:cs typeface="Arial" charset="0"/>
                        </a:rPr>
                        <a:t>사역</a:t>
                      </a:r>
                      <a:endParaRPr kumimoji="0" lang="en-US" altLang="ko-KR" sz="2000" b="1" i="0" u="none" strike="noStrike" cap="none" normalizeH="0" baseline="0" dirty="0" smtClean="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ko-KR" altLang="en-US" sz="2000" b="1" i="0" u="none" strike="noStrike" cap="none" normalizeH="0" baseline="0" dirty="0" smtClean="0">
                          <a:ln>
                            <a:noFill/>
                          </a:ln>
                          <a:solidFill>
                            <a:srgbClr val="000000"/>
                          </a:solidFill>
                          <a:effectLst/>
                          <a:latin typeface="Arial" charset="0"/>
                          <a:ea typeface="Arial" charset="0"/>
                          <a:cs typeface="Arial" charset="0"/>
                        </a:rPr>
                        <a:t>불편함</a:t>
                      </a:r>
                      <a:endParaRPr kumimoji="0" lang="en-US" altLang="ko-KR" sz="2000" b="1" i="0" u="none" strike="noStrike" cap="none" normalizeH="0" baseline="0" dirty="0" smtClean="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ko-KR" altLang="en-US" sz="2000" b="1" i="0" u="none" strike="noStrike" cap="none" normalizeH="0" baseline="0" dirty="0" smtClean="0">
                          <a:ln>
                            <a:noFill/>
                          </a:ln>
                          <a:solidFill>
                            <a:srgbClr val="000000"/>
                          </a:solidFill>
                          <a:effectLst/>
                          <a:latin typeface="Arial" charset="0"/>
                          <a:ea typeface="Arial" charset="0"/>
                          <a:cs typeface="Arial" charset="0"/>
                        </a:rPr>
                        <a:t> </a:t>
                      </a:r>
                      <a:r>
                        <a:rPr kumimoji="0" lang="en-US" altLang="zh-CN" sz="2000" b="1" i="0" u="none" strike="noStrike" cap="none" normalizeH="0" baseline="0" dirty="0" smtClean="0">
                          <a:ln>
                            <a:noFill/>
                          </a:ln>
                          <a:solidFill>
                            <a:srgbClr val="000000"/>
                          </a:solidFill>
                          <a:effectLst/>
                          <a:latin typeface="Arial" charset="0"/>
                          <a:ea typeface="Arial" charset="0"/>
                          <a:cs typeface="Arial" charset="0"/>
                        </a:rPr>
                        <a:t>- </a:t>
                      </a:r>
                      <a:r>
                        <a:rPr kumimoji="0" lang="ko-KR" altLang="en-US" sz="2000" b="1" i="0" u="none" strike="noStrike" cap="none" normalizeH="0" baseline="0" dirty="0" smtClean="0">
                          <a:ln>
                            <a:noFill/>
                          </a:ln>
                          <a:solidFill>
                            <a:srgbClr val="000000"/>
                          </a:solidFill>
                          <a:effectLst/>
                          <a:latin typeface="Arial" charset="0"/>
                          <a:ea typeface="Arial" charset="0"/>
                          <a:cs typeface="Arial" charset="0"/>
                        </a:rPr>
                        <a:t>시간</a:t>
                      </a:r>
                      <a:r>
                        <a:rPr kumimoji="0" lang="en-US" altLang="zh-CN" sz="2000" b="1" i="0" u="none" strike="noStrike" cap="none" normalizeH="0" baseline="0" dirty="0" smtClean="0">
                          <a:ln>
                            <a:noFill/>
                          </a:ln>
                          <a:solidFill>
                            <a:srgbClr val="000000"/>
                          </a:solidFill>
                          <a:effectLst/>
                          <a:latin typeface="Arial" charset="0"/>
                          <a:ea typeface="Arial" charset="0"/>
                          <a:cs typeface="Arial" charset="0"/>
                        </a:rPr>
                        <a:t>,</a:t>
                      </a:r>
                      <a:r>
                        <a:rPr kumimoji="0" lang="ko-KR" altLang="en-US" sz="2000" b="1" i="0" u="none" strike="noStrike" cap="none" normalizeH="0" baseline="0" dirty="0" smtClean="0">
                          <a:ln>
                            <a:noFill/>
                          </a:ln>
                          <a:solidFill>
                            <a:srgbClr val="000000"/>
                          </a:solidFill>
                          <a:effectLst/>
                          <a:latin typeface="Arial" charset="0"/>
                          <a:ea typeface="Arial" charset="0"/>
                          <a:cs typeface="Arial" charset="0"/>
                        </a:rPr>
                        <a:t>잠</a:t>
                      </a:r>
                      <a:r>
                        <a:rPr kumimoji="0" lang="en-US" altLang="zh-CN" sz="2000" b="1" i="0" u="none" strike="noStrike" cap="none" normalizeH="0" baseline="0" dirty="0" smtClean="0">
                          <a:ln>
                            <a:noFill/>
                          </a:ln>
                          <a:solidFill>
                            <a:srgbClr val="000000"/>
                          </a:solidFill>
                          <a:effectLst/>
                          <a:latin typeface="Arial" charset="0"/>
                          <a:ea typeface="Arial" charset="0"/>
                          <a:cs typeface="Arial" charset="0"/>
                        </a:rPr>
                        <a:t> </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 </a:t>
                      </a:r>
                      <a:r>
                        <a:rPr kumimoji="0" lang="ko-KR" altLang="en-US" sz="2000" b="1" i="0" u="none" strike="noStrike" cap="none" normalizeH="0" baseline="0" dirty="0" smtClean="0">
                          <a:ln>
                            <a:noFill/>
                          </a:ln>
                          <a:solidFill>
                            <a:srgbClr val="000000"/>
                          </a:solidFill>
                          <a:effectLst/>
                          <a:latin typeface="Arial" charset="0"/>
                          <a:ea typeface="Arial" charset="0"/>
                          <a:cs typeface="Arial" charset="0"/>
                        </a:rPr>
                        <a:t>오락</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2000" b="1" i="0" u="none" strike="noStrike" cap="none" normalizeH="0" baseline="0" dirty="0" smtClean="0">
                          <a:ln>
                            <a:noFill/>
                          </a:ln>
                          <a:solidFill>
                            <a:srgbClr val="000000"/>
                          </a:solidFill>
                          <a:effectLst/>
                          <a:latin typeface="Arial" charset="0"/>
                          <a:ea typeface="Arial" charset="0"/>
                          <a:cs typeface="Arial" charset="0"/>
                        </a:rPr>
                        <a:t>예수님의 태도를 </a:t>
                      </a:r>
                      <a:endParaRPr kumimoji="0" lang="en-US" altLang="ko-KR" sz="2000" b="1" i="0" u="none" strike="noStrike" cap="none" normalizeH="0" baseline="0" dirty="0" smtClean="0">
                        <a:ln>
                          <a:noFill/>
                        </a:ln>
                        <a:solidFill>
                          <a:srgbClr val="000000"/>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2000" b="1" i="0" u="none" strike="noStrike" cap="none" normalizeH="0" baseline="0" dirty="0" smtClean="0">
                          <a:ln>
                            <a:noFill/>
                          </a:ln>
                          <a:solidFill>
                            <a:srgbClr val="000000"/>
                          </a:solidFill>
                          <a:effectLst/>
                          <a:latin typeface="Arial" charset="0"/>
                          <a:ea typeface="Arial" charset="0"/>
                          <a:cs typeface="Arial" charset="0"/>
                        </a:rPr>
                        <a:t>따라 살자</a:t>
                      </a:r>
                      <a:r>
                        <a:rPr kumimoji="0" lang="en-US" altLang="zh-CN" sz="2000" b="1" i="0" u="none" strike="noStrike" cap="none" normalizeH="0" baseline="0" dirty="0" smtClean="0">
                          <a:ln>
                            <a:noFill/>
                          </a:ln>
                          <a:solidFill>
                            <a:srgbClr val="000000"/>
                          </a:solidFill>
                          <a:effectLst/>
                          <a:latin typeface="Arial" charset="0"/>
                          <a:ea typeface="Arial"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2:5)</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1219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2400" b="1" i="0" u="none" strike="noStrike" cap="none" normalizeH="0" baseline="0" dirty="0" smtClean="0">
                          <a:ln>
                            <a:noFill/>
                          </a:ln>
                          <a:solidFill>
                            <a:srgbClr val="FFFFFF"/>
                          </a:solidFill>
                          <a:effectLst/>
                          <a:latin typeface="Arial" charset="0"/>
                          <a:ea typeface="ＭＳ Ｐゴシック" charset="0"/>
                          <a:cs typeface="Times New Roman" charset="0"/>
                        </a:rPr>
                        <a:t>골로새서</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2000" b="1" i="0" u="none" strike="noStrike" cap="none" normalizeH="0" baseline="0" dirty="0" smtClean="0">
                          <a:ln>
                            <a:noFill/>
                          </a:ln>
                          <a:solidFill>
                            <a:srgbClr val="000000"/>
                          </a:solidFill>
                          <a:effectLst/>
                          <a:latin typeface="Arial" charset="0"/>
                          <a:ea typeface="Arial" charset="0"/>
                          <a:cs typeface="Arial" charset="0"/>
                        </a:rPr>
                        <a:t>그리스도의 </a:t>
                      </a:r>
                      <a:endParaRPr kumimoji="0" lang="en-US" altLang="ko-KR" sz="2000" b="1" i="0" u="none" strike="noStrike" cap="none" normalizeH="0" baseline="0" dirty="0" smtClean="0">
                        <a:ln>
                          <a:noFill/>
                        </a:ln>
                        <a:solidFill>
                          <a:srgbClr val="000000"/>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2000" b="1" i="0" u="none" strike="noStrike" cap="none" normalizeH="0" baseline="0" dirty="0" smtClean="0">
                          <a:ln>
                            <a:noFill/>
                          </a:ln>
                          <a:solidFill>
                            <a:srgbClr val="000000"/>
                          </a:solidFill>
                          <a:effectLst/>
                          <a:latin typeface="Arial" charset="0"/>
                          <a:ea typeface="Arial" charset="0"/>
                          <a:cs typeface="Arial" charset="0"/>
                        </a:rPr>
                        <a:t>신성을 부인함</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smtClean="0">
                          <a:ln>
                            <a:noFill/>
                          </a:ln>
                          <a:solidFill>
                            <a:schemeClr val="tx1"/>
                          </a:solidFill>
                          <a:effectLst/>
                          <a:latin typeface="Arial" charset="0"/>
                          <a:ea typeface="ＭＳ Ｐゴシック" charset="0"/>
                          <a:cs typeface="Arial" charset="0"/>
                        </a:rPr>
                        <a:t>뉴에이지</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ko-KR" altLang="en-US" sz="2000" b="1" i="0" u="none" strike="noStrike" cap="none" normalizeH="0" baseline="0" dirty="0" smtClean="0">
                          <a:ln>
                            <a:noFill/>
                          </a:ln>
                          <a:solidFill>
                            <a:srgbClr val="000000"/>
                          </a:solidFill>
                          <a:effectLst/>
                          <a:latin typeface="Arial" charset="0"/>
                          <a:ea typeface="Arial" charset="0"/>
                          <a:cs typeface="Arial" charset="0"/>
                        </a:rPr>
                        <a:t>이단</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smtClean="0">
                          <a:ln>
                            <a:noFill/>
                          </a:ln>
                          <a:solidFill>
                            <a:schemeClr val="tx1"/>
                          </a:solidFill>
                          <a:effectLst/>
                          <a:latin typeface="Arial" charset="0"/>
                          <a:ea typeface="ＭＳ Ｐゴシック" charset="0"/>
                          <a:cs typeface="Arial" charset="0"/>
                        </a:rPr>
                        <a:t>그리스도의 신성을 </a:t>
                      </a:r>
                      <a:endParaRPr kumimoji="0" lang="en-US" altLang="ko-KR" sz="2000" b="1" i="0" u="none" strike="noStrike" cap="none" normalizeH="0" baseline="0" dirty="0" smtClean="0">
                        <a:ln>
                          <a:noFill/>
                        </a:ln>
                        <a:solidFill>
                          <a:schemeClr val="tx1"/>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2000" b="1" i="0" u="none" strike="noStrike" cap="none" normalizeH="0" baseline="0" dirty="0" smtClean="0">
                          <a:ln>
                            <a:noFill/>
                          </a:ln>
                          <a:solidFill>
                            <a:schemeClr val="tx1"/>
                          </a:solidFill>
                          <a:effectLst/>
                          <a:latin typeface="Arial" charset="0"/>
                          <a:ea typeface="ＭＳ Ｐゴシック" charset="0"/>
                          <a:cs typeface="Arial" charset="0"/>
                        </a:rPr>
                        <a:t>선포하자</a:t>
                      </a:r>
                      <a:r>
                        <a:rPr kumimoji="0" lang="en-US" altLang="zh-CN" sz="2000" b="1" i="0" u="none" strike="noStrike" cap="none" normalizeH="0" baseline="0" dirty="0" smtClean="0">
                          <a:ln>
                            <a:noFill/>
                          </a:ln>
                          <a:solidFill>
                            <a:srgbClr val="000000"/>
                          </a:solidFill>
                          <a:effectLst/>
                          <a:latin typeface="Arial" charset="0"/>
                          <a:ea typeface="Arial"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2:9)</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11430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2400" b="1" i="0" u="none" strike="noStrike" cap="none" normalizeH="0" baseline="0" dirty="0" smtClean="0">
                          <a:ln>
                            <a:noFill/>
                          </a:ln>
                          <a:solidFill>
                            <a:srgbClr val="FFFFFF"/>
                          </a:solidFill>
                          <a:effectLst/>
                          <a:latin typeface="Arial" charset="0"/>
                          <a:ea typeface="SimSun" charset="0"/>
                          <a:cs typeface="SimSun" charset="0"/>
                        </a:rPr>
                        <a:t>빌레몬서</a:t>
                      </a:r>
                      <a:endParaRPr kumimoji="0" lang="en-US" altLang="zh-CN" sz="2400" b="1" i="0" u="none" strike="noStrike" cap="none" normalizeH="0" baseline="0" dirty="0">
                        <a:ln>
                          <a:noFill/>
                        </a:ln>
                        <a:solidFill>
                          <a:srgbClr val="FFFFFF"/>
                        </a:solidFill>
                        <a:effectLst/>
                        <a:latin typeface="Arial"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smtClean="0">
                          <a:ln>
                            <a:noFill/>
                          </a:ln>
                          <a:solidFill>
                            <a:schemeClr val="tx1"/>
                          </a:solidFill>
                          <a:effectLst/>
                          <a:latin typeface="Arial" charset="0"/>
                          <a:ea typeface="ＭＳ Ｐゴシック" charset="0"/>
                          <a:cs typeface="Arial" charset="0"/>
                        </a:rPr>
                        <a:t>주인</a:t>
                      </a:r>
                      <a:r>
                        <a:rPr kumimoji="0" lang="en-US" altLang="zh-CN" sz="2000" b="1" i="0" u="none" strike="noStrike" cap="none" normalizeH="0" baseline="0" dirty="0" smtClean="0">
                          <a:ln>
                            <a:noFill/>
                          </a:ln>
                          <a:solidFill>
                            <a:srgbClr val="000000"/>
                          </a:solidFill>
                          <a:effectLst/>
                          <a:latin typeface="Arial" charset="0"/>
                          <a:ea typeface="Arial" charset="0"/>
                          <a:cs typeface="Arial" charset="0"/>
                        </a:rPr>
                        <a:t>/</a:t>
                      </a:r>
                      <a:r>
                        <a:rPr kumimoji="0" lang="ko-KR" altLang="en-US" sz="2000" b="1" i="0" u="none" strike="noStrike" cap="none" normalizeH="0" baseline="0" dirty="0" smtClean="0">
                          <a:ln>
                            <a:noFill/>
                          </a:ln>
                          <a:solidFill>
                            <a:srgbClr val="000000"/>
                          </a:solidFill>
                          <a:effectLst/>
                          <a:latin typeface="Arial" charset="0"/>
                          <a:ea typeface="Arial" charset="0"/>
                          <a:cs typeface="Arial" charset="0"/>
                        </a:rPr>
                        <a:t>노예</a:t>
                      </a:r>
                      <a:endParaRPr kumimoji="0" lang="en-US" altLang="zh-CN" sz="2000" b="1" i="0" u="none" strike="noStrike" cap="none" normalizeH="0" baseline="0" dirty="0">
                        <a:ln>
                          <a:noFill/>
                        </a:ln>
                        <a:solidFill>
                          <a:srgbClr val="000000"/>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rgbClr val="000000"/>
                          </a:solidFill>
                          <a:effectLst/>
                          <a:latin typeface="Arial" charset="0"/>
                          <a:ea typeface="Arial" charset="0"/>
                          <a:cs typeface="Arial" charset="0"/>
                        </a:rPr>
                        <a:t>(</a:t>
                      </a:r>
                      <a:r>
                        <a:rPr kumimoji="0" lang="ru-RU" altLang="zh-CN" sz="2000" b="1" i="0" u="none" strike="noStrike" cap="none" normalizeH="0" baseline="0" dirty="0" smtClean="0">
                          <a:ln>
                            <a:noFill/>
                          </a:ln>
                          <a:solidFill>
                            <a:srgbClr val="000000"/>
                          </a:solidFill>
                          <a:effectLst/>
                          <a:latin typeface="Arial" charset="0"/>
                          <a:ea typeface="Arial" charset="0"/>
                          <a:cs typeface="Arial" charset="0"/>
                        </a:rPr>
                        <a:t>”</a:t>
                      </a:r>
                      <a:r>
                        <a:rPr kumimoji="0" lang="ko-KR" altLang="en-US" sz="2000" b="1" i="0" u="none" strike="noStrike" cap="none" normalizeH="0" baseline="0" dirty="0" smtClean="0">
                          <a:ln>
                            <a:noFill/>
                          </a:ln>
                          <a:solidFill>
                            <a:srgbClr val="000000"/>
                          </a:solidFill>
                          <a:effectLst/>
                          <a:latin typeface="Arial" charset="0"/>
                          <a:ea typeface="Arial" charset="0"/>
                          <a:cs typeface="Arial" charset="0"/>
                        </a:rPr>
                        <a:t>자기중심주의</a:t>
                      </a:r>
                      <a:r>
                        <a:rPr kumimoji="0" lang="ru-RU" altLang="zh-CN" sz="2000" b="1" i="0" u="none" strike="noStrike" cap="none" normalizeH="0" baseline="0" dirty="0" smtClean="0">
                          <a:ln>
                            <a:noFill/>
                          </a:ln>
                          <a:solidFill>
                            <a:srgbClr val="000000"/>
                          </a:solidFill>
                          <a:effectLst/>
                          <a:latin typeface="Arial" charset="0"/>
                          <a:ea typeface="Arial" charset="0"/>
                          <a:cs typeface="Arial" charset="0"/>
                        </a:rPr>
                        <a:t>"</a:t>
                      </a:r>
                      <a:r>
                        <a:rPr kumimoji="0" lang="en-US" altLang="zh-CN" sz="2000" b="1" i="0" u="none" strike="noStrike" cap="none" normalizeH="0" baseline="0" dirty="0" smtClean="0">
                          <a:ln>
                            <a:noFill/>
                          </a:ln>
                          <a:solidFill>
                            <a:srgbClr val="000000"/>
                          </a:solidFill>
                          <a:effectLst/>
                          <a:latin typeface="Arial" charset="0"/>
                          <a:ea typeface="Arial" charset="0"/>
                          <a:cs typeface="Arial" charset="0"/>
                        </a:rPr>
                        <a:t>)</a:t>
                      </a:r>
                      <a:endParaRPr kumimoji="0" lang="en-US" altLang="zh-CN" sz="2000" b="1" i="0" u="none" strike="noStrike" cap="none" normalizeH="0" baseline="0" dirty="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smtClean="0">
                          <a:ln>
                            <a:noFill/>
                          </a:ln>
                          <a:solidFill>
                            <a:schemeClr val="tx1"/>
                          </a:solidFill>
                          <a:effectLst/>
                          <a:latin typeface="Arial" charset="0"/>
                          <a:ea typeface="ＭＳ Ｐゴシック" charset="0"/>
                          <a:cs typeface="Arial" charset="0"/>
                        </a:rPr>
                        <a:t>용서</a:t>
                      </a:r>
                      <a:r>
                        <a:rPr kumimoji="0" lang="en-US" altLang="zh-CN" sz="2000" b="0" i="0" u="none" strike="noStrike" cap="none" normalizeH="0" baseline="0" dirty="0" smtClean="0">
                          <a:ln>
                            <a:noFill/>
                          </a:ln>
                          <a:solidFill>
                            <a:srgbClr val="000000"/>
                          </a:solidFill>
                          <a:effectLst/>
                          <a:latin typeface="Arial" charset="0"/>
                          <a:ea typeface="Arial" charset="0"/>
                          <a:cs typeface="Arial" charset="0"/>
                        </a:rPr>
                        <a:t> </a:t>
                      </a:r>
                      <a:r>
                        <a:rPr kumimoji="0" lang="ko-KR" altLang="en-US" sz="2000" b="1" i="0" u="none" strike="noStrike" cap="none" normalizeH="0" baseline="0" dirty="0" smtClean="0">
                          <a:ln>
                            <a:noFill/>
                          </a:ln>
                          <a:solidFill>
                            <a:srgbClr val="000000"/>
                          </a:solidFill>
                          <a:effectLst/>
                          <a:latin typeface="Arial" charset="0"/>
                          <a:ea typeface="Arial" charset="0"/>
                          <a:cs typeface="Arial" charset="0"/>
                        </a:rPr>
                        <a:t>고용주</a:t>
                      </a:r>
                      <a:r>
                        <a:rPr kumimoji="0" lang="en-US" altLang="zh-CN" sz="2000" b="1" i="0" u="none" strike="noStrike" cap="none" normalizeH="0" baseline="0" dirty="0" smtClean="0">
                          <a:ln>
                            <a:noFill/>
                          </a:ln>
                          <a:solidFill>
                            <a:srgbClr val="000000"/>
                          </a:solidFill>
                          <a:effectLst/>
                          <a:latin typeface="Arial" charset="0"/>
                          <a:ea typeface="Arial"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ko-KR" altLang="en-US" sz="2000" b="1" i="0" u="none" strike="noStrike" cap="none" normalizeH="0" baseline="0" dirty="0" smtClean="0">
                          <a:ln>
                            <a:noFill/>
                          </a:ln>
                          <a:solidFill>
                            <a:srgbClr val="000000"/>
                          </a:solidFill>
                          <a:effectLst/>
                          <a:latin typeface="Arial" charset="0"/>
                          <a:ea typeface="Arial" charset="0"/>
                          <a:cs typeface="Arial" charset="0"/>
                        </a:rPr>
                        <a:t>고용자</a:t>
                      </a:r>
                      <a:r>
                        <a:rPr kumimoji="0" lang="en-US" altLang="zh-CN" sz="2000" b="1" i="0" u="none" strike="noStrike" cap="none" normalizeH="0" baseline="0" dirty="0" smtClean="0">
                          <a:ln>
                            <a:noFill/>
                          </a:ln>
                          <a:solidFill>
                            <a:srgbClr val="000000"/>
                          </a:solidFill>
                          <a:effectLst/>
                          <a:latin typeface="Arial" charset="0"/>
                          <a:ea typeface="Arial"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ko-KR" altLang="en-US" sz="2000" b="1" i="0" u="none" strike="noStrike" cap="none" normalizeH="0" baseline="0" dirty="0" smtClean="0">
                          <a:ln>
                            <a:noFill/>
                          </a:ln>
                          <a:solidFill>
                            <a:srgbClr val="000000"/>
                          </a:solidFill>
                          <a:effectLst/>
                          <a:latin typeface="Arial" charset="0"/>
                          <a:ea typeface="Arial" charset="0"/>
                          <a:cs typeface="Arial" charset="0"/>
                        </a:rPr>
                        <a:t>다른 사람들</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smtClean="0">
                          <a:ln>
                            <a:noFill/>
                          </a:ln>
                          <a:solidFill>
                            <a:schemeClr val="tx1"/>
                          </a:solidFill>
                          <a:effectLst/>
                          <a:latin typeface="Arial" charset="0"/>
                          <a:ea typeface="ＭＳ Ｐゴシック" charset="0"/>
                          <a:cs typeface="Arial" charset="0"/>
                        </a:rPr>
                        <a:t>관계 안에서 </a:t>
                      </a:r>
                      <a:endParaRPr kumimoji="0" lang="en-US" altLang="ko-KR" sz="2000" b="1" i="0" u="none" strike="noStrike" cap="none" normalizeH="0" baseline="0" dirty="0" smtClean="0">
                        <a:ln>
                          <a:noFill/>
                        </a:ln>
                        <a:solidFill>
                          <a:schemeClr val="tx1"/>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2000" b="1" i="0" u="none" strike="noStrike" cap="none" normalizeH="0" baseline="0" dirty="0" smtClean="0">
                          <a:ln>
                            <a:noFill/>
                          </a:ln>
                          <a:solidFill>
                            <a:schemeClr val="tx1"/>
                          </a:solidFill>
                          <a:effectLst/>
                          <a:latin typeface="Arial" charset="0"/>
                          <a:ea typeface="ＭＳ Ｐゴシック" charset="0"/>
                          <a:cs typeface="Arial" charset="0"/>
                        </a:rPr>
                        <a:t>화해하자 </a:t>
                      </a:r>
                      <a:r>
                        <a:rPr kumimoji="0" lang="en-US" altLang="zh-CN" sz="2000" b="1" i="0" u="none" strike="noStrike" cap="none" normalizeH="0" baseline="0" dirty="0" smtClean="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vv. 17-18)</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3906" name="Title 1"/>
          <p:cNvSpPr>
            <a:spLocks noGrp="1"/>
          </p:cNvSpPr>
          <p:nvPr>
            <p:ph type="title"/>
          </p:nvPr>
        </p:nvSpPr>
        <p:spPr/>
        <p:txBody>
          <a:bodyPr/>
          <a:lstStyle/>
          <a:p>
            <a:r>
              <a:rPr lang="en-US">
                <a:latin typeface="Arial" charset="0"/>
                <a:ea typeface="ＭＳ Ｐゴシック" charset="0"/>
                <a:cs typeface="ＭＳ Ｐゴシック" charset="0"/>
              </a:rPr>
              <a:t>Black</a:t>
            </a:r>
          </a:p>
        </p:txBody>
      </p:sp>
    </p:spTree>
  </p:cSld>
  <p:clrMapOvr>
    <a:masterClrMapping/>
  </p:clrMapOvr>
  <p:timing>
    <p:tnLst>
      <p:par>
        <p:cTn xmlns:p14="http://schemas.microsoft.com/office/powerpoint/2010/mai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765954" name="Picture 2" descr="Image00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35738" y="381001"/>
            <a:ext cx="169386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5955" name="Picture 3" descr="Image003"/>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a:xfrm>
            <a:off x="1592266" y="3810000"/>
            <a:ext cx="1692275" cy="2286000"/>
          </a:xfrm>
        </p:spPr>
      </p:pic>
      <p:pic>
        <p:nvPicPr>
          <p:cNvPr id="765956" name="Picture 4" descr="Image018"/>
          <p:cNvPicPr>
            <a:picLocks noGrp="1" noChangeAspect="1" noChangeArrowheads="1"/>
          </p:cNvPicPr>
          <p:nvPr>
            <p:ph sz="quarter" idx="1"/>
          </p:nvPr>
        </p:nvPicPr>
        <p:blipFill>
          <a:blip r:embed="rId5">
            <a:extLst>
              <a:ext uri="{28A0092B-C50C-407E-A947-70E740481C1C}">
                <a14:useLocalDpi xmlns:a14="http://schemas.microsoft.com/office/drawing/2010/main"/>
              </a:ext>
            </a:extLst>
          </a:blip>
          <a:srcRect/>
          <a:stretch>
            <a:fillRect/>
          </a:stretch>
        </p:blipFill>
        <p:spPr>
          <a:xfrm>
            <a:off x="5859466" y="3810000"/>
            <a:ext cx="1692275" cy="2286000"/>
          </a:xfrm>
        </p:spPr>
      </p:pic>
      <p:pic>
        <p:nvPicPr>
          <p:cNvPr id="765957" name="Picture 5" descr="Image000"/>
          <p:cNvPicPr>
            <a:picLocks noGrp="1" noChangeAspect="1" noChangeArrowheads="1"/>
          </p:cNvPicPr>
          <p:nvPr>
            <p:ph sz="quarter" idx="2"/>
          </p:nvPr>
        </p:nvPicPr>
        <p:blipFill>
          <a:blip r:embed="rId6">
            <a:extLst>
              <a:ext uri="{28A0092B-C50C-407E-A947-70E740481C1C}">
                <a14:useLocalDpi xmlns:a14="http://schemas.microsoft.com/office/drawing/2010/main"/>
              </a:ext>
            </a:extLst>
          </a:blip>
          <a:srcRect/>
          <a:stretch>
            <a:fillRect/>
          </a:stretch>
        </p:blipFill>
        <p:spPr>
          <a:xfrm>
            <a:off x="3725866" y="1066800"/>
            <a:ext cx="1692275" cy="2286000"/>
          </a:xfrm>
        </p:spPr>
      </p:pic>
      <p:pic>
        <p:nvPicPr>
          <p:cNvPr id="765958" name="Picture 6" descr="Image004"/>
          <p:cNvPicPr>
            <a:picLocks noGrp="1" noChangeAspect="1" noChangeArrowheads="1"/>
          </p:cNvPicPr>
          <p:nvPr>
            <p:ph sz="quarter" idx="3"/>
          </p:nvPr>
        </p:nvPicPr>
        <p:blipFill>
          <a:blip r:embed="rId7">
            <a:extLst>
              <a:ext uri="{28A0092B-C50C-407E-A947-70E740481C1C}">
                <a14:useLocalDpi xmlns:a14="http://schemas.microsoft.com/office/drawing/2010/main"/>
              </a:ext>
            </a:extLst>
          </a:blip>
          <a:srcRect/>
          <a:stretch>
            <a:fillRect/>
          </a:stretch>
        </p:blipFill>
        <p:spPr>
          <a:xfrm>
            <a:off x="1185863" y="457200"/>
            <a:ext cx="1466850" cy="1981200"/>
          </a:xfrm>
        </p:spPr>
      </p:pic>
      <p:sp>
        <p:nvSpPr>
          <p:cNvPr id="765959" name="Rectangle 7"/>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p>
        </p:txBody>
      </p:sp>
      <p:sp>
        <p:nvSpPr>
          <p:cNvPr id="765960" name="AutoShape 8"/>
          <p:cNvSpPr>
            <a:spLocks noChangeArrowheads="1"/>
          </p:cNvSpPr>
          <p:nvPr/>
        </p:nvSpPr>
        <p:spPr bwMode="auto">
          <a:xfrm rot="-548229">
            <a:off x="1117600" y="22098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61" name="AutoShape 9"/>
          <p:cNvSpPr>
            <a:spLocks noChangeArrowheads="1"/>
          </p:cNvSpPr>
          <p:nvPr/>
        </p:nvSpPr>
        <p:spPr bwMode="auto">
          <a:xfrm rot="5279848">
            <a:off x="1092200" y="2540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62" name="AutoShape 10"/>
          <p:cNvSpPr>
            <a:spLocks noChangeArrowheads="1"/>
          </p:cNvSpPr>
          <p:nvPr/>
        </p:nvSpPr>
        <p:spPr bwMode="auto">
          <a:xfrm rot="10437214">
            <a:off x="2268538" y="2286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63" name="AutoShape 11"/>
          <p:cNvSpPr>
            <a:spLocks noChangeArrowheads="1"/>
          </p:cNvSpPr>
          <p:nvPr/>
        </p:nvSpPr>
        <p:spPr bwMode="auto">
          <a:xfrm rot="-4580932">
            <a:off x="2243138" y="22352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grpSp>
        <p:nvGrpSpPr>
          <p:cNvPr id="765964" name="Group 12"/>
          <p:cNvGrpSpPr>
            <a:grpSpLocks/>
          </p:cNvGrpSpPr>
          <p:nvPr/>
        </p:nvGrpSpPr>
        <p:grpSpPr bwMode="auto">
          <a:xfrm>
            <a:off x="0" y="228600"/>
            <a:ext cx="541338" cy="304800"/>
            <a:chOff x="4488" y="1488"/>
            <a:chExt cx="384" cy="192"/>
          </a:xfrm>
        </p:grpSpPr>
        <p:sp>
          <p:nvSpPr>
            <p:cNvPr id="766035" name="Oval 1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36" name="Line 1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5965" name="Group 15"/>
          <p:cNvGrpSpPr>
            <a:grpSpLocks/>
          </p:cNvGrpSpPr>
          <p:nvPr/>
        </p:nvGrpSpPr>
        <p:grpSpPr bwMode="auto">
          <a:xfrm>
            <a:off x="0" y="609601"/>
            <a:ext cx="541338" cy="304800"/>
            <a:chOff x="4488" y="1488"/>
            <a:chExt cx="384" cy="192"/>
          </a:xfrm>
        </p:grpSpPr>
        <p:sp>
          <p:nvSpPr>
            <p:cNvPr id="766033" name="Oval 1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34" name="Line 1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5966" name="Group 18"/>
          <p:cNvGrpSpPr>
            <a:grpSpLocks/>
          </p:cNvGrpSpPr>
          <p:nvPr/>
        </p:nvGrpSpPr>
        <p:grpSpPr bwMode="auto">
          <a:xfrm>
            <a:off x="0" y="990600"/>
            <a:ext cx="541338" cy="304800"/>
            <a:chOff x="4488" y="1488"/>
            <a:chExt cx="384" cy="192"/>
          </a:xfrm>
        </p:grpSpPr>
        <p:sp>
          <p:nvSpPr>
            <p:cNvPr id="766031" name="Oval 1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32" name="Line 2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5967" name="Group 21"/>
          <p:cNvGrpSpPr>
            <a:grpSpLocks/>
          </p:cNvGrpSpPr>
          <p:nvPr/>
        </p:nvGrpSpPr>
        <p:grpSpPr bwMode="auto">
          <a:xfrm>
            <a:off x="0" y="1371601"/>
            <a:ext cx="541338" cy="304800"/>
            <a:chOff x="4488" y="1488"/>
            <a:chExt cx="384" cy="192"/>
          </a:xfrm>
        </p:grpSpPr>
        <p:sp>
          <p:nvSpPr>
            <p:cNvPr id="766029" name="Oval 2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30" name="Line 2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5968" name="Group 24"/>
          <p:cNvGrpSpPr>
            <a:grpSpLocks/>
          </p:cNvGrpSpPr>
          <p:nvPr/>
        </p:nvGrpSpPr>
        <p:grpSpPr bwMode="auto">
          <a:xfrm>
            <a:off x="0" y="1752600"/>
            <a:ext cx="541338" cy="304800"/>
            <a:chOff x="4488" y="1488"/>
            <a:chExt cx="384" cy="192"/>
          </a:xfrm>
        </p:grpSpPr>
        <p:sp>
          <p:nvSpPr>
            <p:cNvPr id="766027" name="Oval 2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28" name="Line 2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5969" name="Group 27"/>
          <p:cNvGrpSpPr>
            <a:grpSpLocks/>
          </p:cNvGrpSpPr>
          <p:nvPr/>
        </p:nvGrpSpPr>
        <p:grpSpPr bwMode="auto">
          <a:xfrm>
            <a:off x="0" y="2133601"/>
            <a:ext cx="541338" cy="304800"/>
            <a:chOff x="4488" y="1488"/>
            <a:chExt cx="384" cy="192"/>
          </a:xfrm>
        </p:grpSpPr>
        <p:sp>
          <p:nvSpPr>
            <p:cNvPr id="766025" name="Oval 2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26" name="Line 2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5970" name="Group 30"/>
          <p:cNvGrpSpPr>
            <a:grpSpLocks/>
          </p:cNvGrpSpPr>
          <p:nvPr/>
        </p:nvGrpSpPr>
        <p:grpSpPr bwMode="auto">
          <a:xfrm>
            <a:off x="0" y="2514600"/>
            <a:ext cx="541338" cy="304800"/>
            <a:chOff x="4488" y="1488"/>
            <a:chExt cx="384" cy="192"/>
          </a:xfrm>
        </p:grpSpPr>
        <p:sp>
          <p:nvSpPr>
            <p:cNvPr id="766023" name="Oval 3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24" name="Line 3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5971" name="Group 33"/>
          <p:cNvGrpSpPr>
            <a:grpSpLocks/>
          </p:cNvGrpSpPr>
          <p:nvPr/>
        </p:nvGrpSpPr>
        <p:grpSpPr bwMode="auto">
          <a:xfrm>
            <a:off x="0" y="2895601"/>
            <a:ext cx="541338" cy="304800"/>
            <a:chOff x="4488" y="1488"/>
            <a:chExt cx="384" cy="192"/>
          </a:xfrm>
        </p:grpSpPr>
        <p:sp>
          <p:nvSpPr>
            <p:cNvPr id="766021" name="Oval 3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22" name="Line 3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5972" name="Group 36"/>
          <p:cNvGrpSpPr>
            <a:grpSpLocks/>
          </p:cNvGrpSpPr>
          <p:nvPr/>
        </p:nvGrpSpPr>
        <p:grpSpPr bwMode="auto">
          <a:xfrm>
            <a:off x="0" y="3276600"/>
            <a:ext cx="541338" cy="304800"/>
            <a:chOff x="4488" y="1488"/>
            <a:chExt cx="384" cy="192"/>
          </a:xfrm>
        </p:grpSpPr>
        <p:sp>
          <p:nvSpPr>
            <p:cNvPr id="766019" name="Oval 3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20" name="Line 3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5973" name="Group 39"/>
          <p:cNvGrpSpPr>
            <a:grpSpLocks/>
          </p:cNvGrpSpPr>
          <p:nvPr/>
        </p:nvGrpSpPr>
        <p:grpSpPr bwMode="auto">
          <a:xfrm>
            <a:off x="0" y="3657601"/>
            <a:ext cx="541338" cy="304800"/>
            <a:chOff x="4488" y="1488"/>
            <a:chExt cx="384" cy="192"/>
          </a:xfrm>
        </p:grpSpPr>
        <p:sp>
          <p:nvSpPr>
            <p:cNvPr id="766017" name="Oval 4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18" name="Line 4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5974" name="Group 42"/>
          <p:cNvGrpSpPr>
            <a:grpSpLocks/>
          </p:cNvGrpSpPr>
          <p:nvPr/>
        </p:nvGrpSpPr>
        <p:grpSpPr bwMode="auto">
          <a:xfrm>
            <a:off x="0" y="4038600"/>
            <a:ext cx="541338" cy="304800"/>
            <a:chOff x="4488" y="1488"/>
            <a:chExt cx="384" cy="192"/>
          </a:xfrm>
        </p:grpSpPr>
        <p:sp>
          <p:nvSpPr>
            <p:cNvPr id="766015" name="Oval 4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16" name="Line 4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5975" name="Group 45"/>
          <p:cNvGrpSpPr>
            <a:grpSpLocks/>
          </p:cNvGrpSpPr>
          <p:nvPr/>
        </p:nvGrpSpPr>
        <p:grpSpPr bwMode="auto">
          <a:xfrm>
            <a:off x="0" y="4419601"/>
            <a:ext cx="541338" cy="304800"/>
            <a:chOff x="4488" y="1488"/>
            <a:chExt cx="384" cy="192"/>
          </a:xfrm>
        </p:grpSpPr>
        <p:sp>
          <p:nvSpPr>
            <p:cNvPr id="766013" name="Oval 4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14" name="Line 4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5976" name="Group 48"/>
          <p:cNvGrpSpPr>
            <a:grpSpLocks/>
          </p:cNvGrpSpPr>
          <p:nvPr/>
        </p:nvGrpSpPr>
        <p:grpSpPr bwMode="auto">
          <a:xfrm>
            <a:off x="0" y="4800600"/>
            <a:ext cx="541338" cy="304800"/>
            <a:chOff x="4488" y="1488"/>
            <a:chExt cx="384" cy="192"/>
          </a:xfrm>
        </p:grpSpPr>
        <p:sp>
          <p:nvSpPr>
            <p:cNvPr id="766011" name="Oval 4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12" name="Line 5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5977" name="Group 51"/>
          <p:cNvGrpSpPr>
            <a:grpSpLocks/>
          </p:cNvGrpSpPr>
          <p:nvPr/>
        </p:nvGrpSpPr>
        <p:grpSpPr bwMode="auto">
          <a:xfrm>
            <a:off x="0" y="5181601"/>
            <a:ext cx="541338" cy="304800"/>
            <a:chOff x="4488" y="1488"/>
            <a:chExt cx="384" cy="192"/>
          </a:xfrm>
        </p:grpSpPr>
        <p:sp>
          <p:nvSpPr>
            <p:cNvPr id="766009" name="Oval 5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10" name="Line 5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5978" name="Group 54"/>
          <p:cNvGrpSpPr>
            <a:grpSpLocks/>
          </p:cNvGrpSpPr>
          <p:nvPr/>
        </p:nvGrpSpPr>
        <p:grpSpPr bwMode="auto">
          <a:xfrm>
            <a:off x="0" y="5562600"/>
            <a:ext cx="541338" cy="304800"/>
            <a:chOff x="4488" y="1488"/>
            <a:chExt cx="384" cy="192"/>
          </a:xfrm>
        </p:grpSpPr>
        <p:sp>
          <p:nvSpPr>
            <p:cNvPr id="766007" name="Oval 5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08" name="Line 5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5979" name="Group 57"/>
          <p:cNvGrpSpPr>
            <a:grpSpLocks/>
          </p:cNvGrpSpPr>
          <p:nvPr/>
        </p:nvGrpSpPr>
        <p:grpSpPr bwMode="auto">
          <a:xfrm>
            <a:off x="0" y="5943601"/>
            <a:ext cx="541338" cy="304800"/>
            <a:chOff x="4488" y="1488"/>
            <a:chExt cx="384" cy="192"/>
          </a:xfrm>
        </p:grpSpPr>
        <p:sp>
          <p:nvSpPr>
            <p:cNvPr id="766005" name="Oval 5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06" name="Line 5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5980" name="Group 60"/>
          <p:cNvGrpSpPr>
            <a:grpSpLocks/>
          </p:cNvGrpSpPr>
          <p:nvPr/>
        </p:nvGrpSpPr>
        <p:grpSpPr bwMode="auto">
          <a:xfrm>
            <a:off x="0" y="6324600"/>
            <a:ext cx="541338" cy="304800"/>
            <a:chOff x="4488" y="1488"/>
            <a:chExt cx="384" cy="192"/>
          </a:xfrm>
        </p:grpSpPr>
        <p:sp>
          <p:nvSpPr>
            <p:cNvPr id="766003" name="Oval 6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04" name="Line 6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65981" name="AutoShape 63"/>
          <p:cNvSpPr>
            <a:spLocks noChangeArrowheads="1"/>
          </p:cNvSpPr>
          <p:nvPr/>
        </p:nvSpPr>
        <p:spPr bwMode="auto">
          <a:xfrm rot="-548229">
            <a:off x="3690938" y="307975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82" name="AutoShape 64"/>
          <p:cNvSpPr>
            <a:spLocks noChangeArrowheads="1"/>
          </p:cNvSpPr>
          <p:nvPr/>
        </p:nvSpPr>
        <p:spPr bwMode="auto">
          <a:xfrm rot="5279848">
            <a:off x="3530600" y="97155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83" name="AutoShape 65"/>
          <p:cNvSpPr>
            <a:spLocks noChangeArrowheads="1"/>
          </p:cNvSpPr>
          <p:nvPr/>
        </p:nvSpPr>
        <p:spPr bwMode="auto">
          <a:xfrm rot="10437214">
            <a:off x="4978400" y="94615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84" name="AutoShape 66"/>
          <p:cNvSpPr>
            <a:spLocks noChangeArrowheads="1"/>
          </p:cNvSpPr>
          <p:nvPr/>
        </p:nvSpPr>
        <p:spPr bwMode="auto">
          <a:xfrm rot="-4580932">
            <a:off x="5021263" y="310515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85" name="AutoShape 67"/>
          <p:cNvSpPr>
            <a:spLocks noChangeArrowheads="1"/>
          </p:cNvSpPr>
          <p:nvPr/>
        </p:nvSpPr>
        <p:spPr bwMode="auto">
          <a:xfrm rot="-548229">
            <a:off x="6604000" y="23622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86" name="AutoShape 68"/>
          <p:cNvSpPr>
            <a:spLocks noChangeArrowheads="1"/>
          </p:cNvSpPr>
          <p:nvPr/>
        </p:nvSpPr>
        <p:spPr bwMode="auto">
          <a:xfrm rot="5279848">
            <a:off x="6443663" y="2540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87" name="AutoShape 69"/>
          <p:cNvSpPr>
            <a:spLocks noChangeArrowheads="1"/>
          </p:cNvSpPr>
          <p:nvPr/>
        </p:nvSpPr>
        <p:spPr bwMode="auto">
          <a:xfrm rot="10437214">
            <a:off x="7891463" y="2286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88" name="AutoShape 70"/>
          <p:cNvSpPr>
            <a:spLocks noChangeArrowheads="1"/>
          </p:cNvSpPr>
          <p:nvPr/>
        </p:nvSpPr>
        <p:spPr bwMode="auto">
          <a:xfrm rot="-4580932">
            <a:off x="7932738" y="23876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89" name="AutoShape 71"/>
          <p:cNvSpPr>
            <a:spLocks noChangeArrowheads="1"/>
          </p:cNvSpPr>
          <p:nvPr/>
        </p:nvSpPr>
        <p:spPr bwMode="auto">
          <a:xfrm rot="-548229">
            <a:off x="1658938" y="57150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90" name="AutoShape 72"/>
          <p:cNvSpPr>
            <a:spLocks noChangeArrowheads="1"/>
          </p:cNvSpPr>
          <p:nvPr/>
        </p:nvSpPr>
        <p:spPr bwMode="auto">
          <a:xfrm rot="5279848">
            <a:off x="1498600" y="36068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91" name="AutoShape 73"/>
          <p:cNvSpPr>
            <a:spLocks noChangeArrowheads="1"/>
          </p:cNvSpPr>
          <p:nvPr/>
        </p:nvSpPr>
        <p:spPr bwMode="auto">
          <a:xfrm rot="10437214">
            <a:off x="2946400" y="35814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92" name="AutoShape 74"/>
          <p:cNvSpPr>
            <a:spLocks noChangeArrowheads="1"/>
          </p:cNvSpPr>
          <p:nvPr/>
        </p:nvSpPr>
        <p:spPr bwMode="auto">
          <a:xfrm rot="-4580932">
            <a:off x="2989263" y="57404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93" name="AutoShape 75"/>
          <p:cNvSpPr>
            <a:spLocks noChangeArrowheads="1"/>
          </p:cNvSpPr>
          <p:nvPr/>
        </p:nvSpPr>
        <p:spPr bwMode="auto">
          <a:xfrm rot="520092">
            <a:off x="5791200" y="57150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94" name="AutoShape 76"/>
          <p:cNvSpPr>
            <a:spLocks noChangeArrowheads="1"/>
          </p:cNvSpPr>
          <p:nvPr/>
        </p:nvSpPr>
        <p:spPr bwMode="auto">
          <a:xfrm rot="5279848">
            <a:off x="5765800" y="36830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95" name="AutoShape 77"/>
          <p:cNvSpPr>
            <a:spLocks noChangeArrowheads="1"/>
          </p:cNvSpPr>
          <p:nvPr/>
        </p:nvSpPr>
        <p:spPr bwMode="auto">
          <a:xfrm rot="10437214">
            <a:off x="7213600" y="36576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96" name="AutoShape 78"/>
          <p:cNvSpPr>
            <a:spLocks noChangeArrowheads="1"/>
          </p:cNvSpPr>
          <p:nvPr/>
        </p:nvSpPr>
        <p:spPr bwMode="auto">
          <a:xfrm rot="-5400000">
            <a:off x="7256463" y="58166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97" name="Text Box 79"/>
          <p:cNvSpPr txBox="1">
            <a:spLocks noChangeArrowheads="1"/>
          </p:cNvSpPr>
          <p:nvPr/>
        </p:nvSpPr>
        <p:spPr bwMode="auto">
          <a:xfrm>
            <a:off x="846139" y="2787650"/>
            <a:ext cx="3183248" cy="590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latin typeface="Aramis" charset="0"/>
              </a:rPr>
              <a:t>Chia Choon Yee</a:t>
            </a:r>
          </a:p>
        </p:txBody>
      </p:sp>
      <p:sp>
        <p:nvSpPr>
          <p:cNvPr id="765998" name="Text Box 80"/>
          <p:cNvSpPr txBox="1">
            <a:spLocks noChangeArrowheads="1"/>
          </p:cNvSpPr>
          <p:nvPr/>
        </p:nvSpPr>
        <p:spPr bwMode="auto">
          <a:xfrm>
            <a:off x="3624266" y="3535363"/>
            <a:ext cx="2529003" cy="590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latin typeface="Aramis" charset="0"/>
              </a:rPr>
              <a:t>Jeffery Chua</a:t>
            </a:r>
          </a:p>
        </p:txBody>
      </p:sp>
      <p:sp>
        <p:nvSpPr>
          <p:cNvPr id="765999" name="Text Box 81"/>
          <p:cNvSpPr txBox="1">
            <a:spLocks noChangeArrowheads="1"/>
          </p:cNvSpPr>
          <p:nvPr/>
        </p:nvSpPr>
        <p:spPr bwMode="auto">
          <a:xfrm>
            <a:off x="5867403" y="2817814"/>
            <a:ext cx="3091289" cy="590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latin typeface="Aramis" charset="0"/>
              </a:rPr>
              <a:t>Goa Kong Yong</a:t>
            </a:r>
          </a:p>
        </p:txBody>
      </p:sp>
      <p:sp>
        <p:nvSpPr>
          <p:cNvPr id="766000" name="Text Box 82"/>
          <p:cNvSpPr txBox="1">
            <a:spLocks noChangeArrowheads="1"/>
          </p:cNvSpPr>
          <p:nvPr/>
        </p:nvSpPr>
        <p:spPr bwMode="auto">
          <a:xfrm>
            <a:off x="1524001" y="6278565"/>
            <a:ext cx="2606378" cy="590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latin typeface="Aramis" charset="0"/>
              </a:rPr>
              <a:t>Eugenia Goh</a:t>
            </a:r>
          </a:p>
        </p:txBody>
      </p:sp>
      <p:sp>
        <p:nvSpPr>
          <p:cNvPr id="766001" name="Text Box 83"/>
          <p:cNvSpPr txBox="1">
            <a:spLocks noChangeArrowheads="1"/>
          </p:cNvSpPr>
          <p:nvPr/>
        </p:nvSpPr>
        <p:spPr bwMode="auto">
          <a:xfrm>
            <a:off x="5722941" y="6278565"/>
            <a:ext cx="2883673" cy="590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latin typeface="Aramis" charset="0"/>
              </a:rPr>
              <a:t>Hoong Lai Yee</a:t>
            </a:r>
          </a:p>
        </p:txBody>
      </p:sp>
      <p:sp>
        <p:nvSpPr>
          <p:cNvPr id="766002" name="Title 1"/>
          <p:cNvSpPr>
            <a:spLocks noGrp="1"/>
          </p:cNvSpPr>
          <p:nvPr>
            <p:ph type="title" sz="quarter"/>
          </p:nvPr>
        </p:nvSpPr>
        <p:spPr/>
        <p:txBody>
          <a:bodyPr/>
          <a:lstStyle/>
          <a:p>
            <a:r>
              <a:rPr lang="en-US">
                <a:latin typeface="Arial" charset="0"/>
                <a:ea typeface="ＭＳ Ｐゴシック" charset="0"/>
                <a:cs typeface="ＭＳ Ｐゴシック" charset="0"/>
              </a:rPr>
              <a:t>Group Members</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768002" name="Picture 2" descr="Image00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25866" y="1143001"/>
            <a:ext cx="16922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03" name="Picture 3" descr="Image006"/>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a:xfrm>
            <a:off x="1658938" y="3810000"/>
            <a:ext cx="1581150" cy="2133600"/>
          </a:xfrm>
        </p:spPr>
      </p:pic>
      <p:pic>
        <p:nvPicPr>
          <p:cNvPr id="768004" name="Picture 4" descr="Image005"/>
          <p:cNvPicPr>
            <a:picLocks noGrp="1" noChangeAspect="1" noChangeArrowheads="1"/>
          </p:cNvPicPr>
          <p:nvPr>
            <p:ph sz="quarter" idx="3"/>
          </p:nvPr>
        </p:nvPicPr>
        <p:blipFill>
          <a:blip r:embed="rId5">
            <a:extLst>
              <a:ext uri="{28A0092B-C50C-407E-A947-70E740481C1C}">
                <a14:useLocalDpi xmlns:a14="http://schemas.microsoft.com/office/drawing/2010/main"/>
              </a:ext>
            </a:extLst>
          </a:blip>
          <a:srcRect/>
          <a:stretch>
            <a:fillRect/>
          </a:stretch>
        </p:blipFill>
        <p:spPr>
          <a:xfrm>
            <a:off x="5791201" y="3733800"/>
            <a:ext cx="1806575" cy="2438400"/>
          </a:xfrm>
        </p:spPr>
      </p:pic>
      <p:pic>
        <p:nvPicPr>
          <p:cNvPr id="768005" name="Picture 5" descr="Image001"/>
          <p:cNvPicPr>
            <a:picLocks noGrp="1" noChangeAspect="1" noChangeArrowheads="1"/>
          </p:cNvPicPr>
          <p:nvPr>
            <p:ph sz="quarter" idx="1"/>
          </p:nvPr>
        </p:nvPicPr>
        <p:blipFill>
          <a:blip r:embed="rId6">
            <a:extLst>
              <a:ext uri="{28A0092B-C50C-407E-A947-70E740481C1C}">
                <a14:useLocalDpi xmlns:a14="http://schemas.microsoft.com/office/drawing/2010/main"/>
              </a:ext>
            </a:extLst>
          </a:blip>
          <a:srcRect/>
          <a:stretch>
            <a:fillRect/>
          </a:stretch>
        </p:blipFill>
        <p:spPr>
          <a:xfrm>
            <a:off x="6535738" y="457200"/>
            <a:ext cx="1693862" cy="2286000"/>
          </a:xfrm>
        </p:spPr>
      </p:pic>
      <p:pic>
        <p:nvPicPr>
          <p:cNvPr id="768006" name="Picture 6" descr="Image002"/>
          <p:cNvPicPr>
            <a:picLocks noGrp="1" noChangeAspect="1" noChangeArrowheads="1"/>
          </p:cNvPicPr>
          <p:nvPr>
            <p:ph sz="quarter" idx="2"/>
          </p:nvPr>
        </p:nvPicPr>
        <p:blipFill>
          <a:blip r:embed="rId7">
            <a:extLst>
              <a:ext uri="{28A0092B-C50C-407E-A947-70E740481C1C}">
                <a14:useLocalDpi xmlns:a14="http://schemas.microsoft.com/office/drawing/2010/main"/>
              </a:ext>
            </a:extLst>
          </a:blip>
          <a:srcRect/>
          <a:stretch>
            <a:fillRect/>
          </a:stretch>
        </p:blipFill>
        <p:spPr>
          <a:xfrm>
            <a:off x="1252541" y="533400"/>
            <a:ext cx="1355725" cy="1828800"/>
          </a:xfrm>
        </p:spPr>
      </p:pic>
      <p:sp>
        <p:nvSpPr>
          <p:cNvPr id="768007" name="Rectangle 7"/>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p>
        </p:txBody>
      </p:sp>
      <p:sp>
        <p:nvSpPr>
          <p:cNvPr id="768008" name="AutoShape 8"/>
          <p:cNvSpPr>
            <a:spLocks noChangeArrowheads="1"/>
          </p:cNvSpPr>
          <p:nvPr/>
        </p:nvSpPr>
        <p:spPr bwMode="auto">
          <a:xfrm rot="-548229">
            <a:off x="1117600" y="22098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09" name="AutoShape 9"/>
          <p:cNvSpPr>
            <a:spLocks noChangeArrowheads="1"/>
          </p:cNvSpPr>
          <p:nvPr/>
        </p:nvSpPr>
        <p:spPr bwMode="auto">
          <a:xfrm rot="5279848">
            <a:off x="1092200" y="2540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10" name="AutoShape 10"/>
          <p:cNvSpPr>
            <a:spLocks noChangeArrowheads="1"/>
          </p:cNvSpPr>
          <p:nvPr/>
        </p:nvSpPr>
        <p:spPr bwMode="auto">
          <a:xfrm rot="10437214">
            <a:off x="2268538" y="2286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11" name="AutoShape 11"/>
          <p:cNvSpPr>
            <a:spLocks noChangeArrowheads="1"/>
          </p:cNvSpPr>
          <p:nvPr/>
        </p:nvSpPr>
        <p:spPr bwMode="auto">
          <a:xfrm rot="-4580932">
            <a:off x="2243138" y="22352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grpSp>
        <p:nvGrpSpPr>
          <p:cNvPr id="768012" name="Group 12"/>
          <p:cNvGrpSpPr>
            <a:grpSpLocks/>
          </p:cNvGrpSpPr>
          <p:nvPr/>
        </p:nvGrpSpPr>
        <p:grpSpPr bwMode="auto">
          <a:xfrm>
            <a:off x="0" y="228600"/>
            <a:ext cx="541338" cy="304800"/>
            <a:chOff x="4488" y="1488"/>
            <a:chExt cx="384" cy="192"/>
          </a:xfrm>
        </p:grpSpPr>
        <p:sp>
          <p:nvSpPr>
            <p:cNvPr id="768083" name="Oval 1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84" name="Line 1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013" name="Group 15"/>
          <p:cNvGrpSpPr>
            <a:grpSpLocks/>
          </p:cNvGrpSpPr>
          <p:nvPr/>
        </p:nvGrpSpPr>
        <p:grpSpPr bwMode="auto">
          <a:xfrm>
            <a:off x="0" y="609601"/>
            <a:ext cx="541338" cy="304800"/>
            <a:chOff x="4488" y="1488"/>
            <a:chExt cx="384" cy="192"/>
          </a:xfrm>
        </p:grpSpPr>
        <p:sp>
          <p:nvSpPr>
            <p:cNvPr id="768081" name="Oval 1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82" name="Line 1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014" name="Group 18"/>
          <p:cNvGrpSpPr>
            <a:grpSpLocks/>
          </p:cNvGrpSpPr>
          <p:nvPr/>
        </p:nvGrpSpPr>
        <p:grpSpPr bwMode="auto">
          <a:xfrm>
            <a:off x="0" y="990600"/>
            <a:ext cx="541338" cy="304800"/>
            <a:chOff x="4488" y="1488"/>
            <a:chExt cx="384" cy="192"/>
          </a:xfrm>
        </p:grpSpPr>
        <p:sp>
          <p:nvSpPr>
            <p:cNvPr id="768079" name="Oval 1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80" name="Line 2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015" name="Group 21"/>
          <p:cNvGrpSpPr>
            <a:grpSpLocks/>
          </p:cNvGrpSpPr>
          <p:nvPr/>
        </p:nvGrpSpPr>
        <p:grpSpPr bwMode="auto">
          <a:xfrm>
            <a:off x="0" y="1371601"/>
            <a:ext cx="541338" cy="304800"/>
            <a:chOff x="4488" y="1488"/>
            <a:chExt cx="384" cy="192"/>
          </a:xfrm>
        </p:grpSpPr>
        <p:sp>
          <p:nvSpPr>
            <p:cNvPr id="768077" name="Oval 2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78" name="Line 2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016" name="Group 24"/>
          <p:cNvGrpSpPr>
            <a:grpSpLocks/>
          </p:cNvGrpSpPr>
          <p:nvPr/>
        </p:nvGrpSpPr>
        <p:grpSpPr bwMode="auto">
          <a:xfrm>
            <a:off x="0" y="1752600"/>
            <a:ext cx="541338" cy="304800"/>
            <a:chOff x="4488" y="1488"/>
            <a:chExt cx="384" cy="192"/>
          </a:xfrm>
        </p:grpSpPr>
        <p:sp>
          <p:nvSpPr>
            <p:cNvPr id="768075" name="Oval 2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76" name="Line 2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017" name="Group 27"/>
          <p:cNvGrpSpPr>
            <a:grpSpLocks/>
          </p:cNvGrpSpPr>
          <p:nvPr/>
        </p:nvGrpSpPr>
        <p:grpSpPr bwMode="auto">
          <a:xfrm>
            <a:off x="0" y="2133601"/>
            <a:ext cx="541338" cy="304800"/>
            <a:chOff x="4488" y="1488"/>
            <a:chExt cx="384" cy="192"/>
          </a:xfrm>
        </p:grpSpPr>
        <p:sp>
          <p:nvSpPr>
            <p:cNvPr id="768073" name="Oval 2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74" name="Line 2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018" name="Group 30"/>
          <p:cNvGrpSpPr>
            <a:grpSpLocks/>
          </p:cNvGrpSpPr>
          <p:nvPr/>
        </p:nvGrpSpPr>
        <p:grpSpPr bwMode="auto">
          <a:xfrm>
            <a:off x="0" y="2514600"/>
            <a:ext cx="541338" cy="304800"/>
            <a:chOff x="4488" y="1488"/>
            <a:chExt cx="384" cy="192"/>
          </a:xfrm>
        </p:grpSpPr>
        <p:sp>
          <p:nvSpPr>
            <p:cNvPr id="768071" name="Oval 3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72" name="Line 3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019" name="Group 33"/>
          <p:cNvGrpSpPr>
            <a:grpSpLocks/>
          </p:cNvGrpSpPr>
          <p:nvPr/>
        </p:nvGrpSpPr>
        <p:grpSpPr bwMode="auto">
          <a:xfrm>
            <a:off x="0" y="2895601"/>
            <a:ext cx="541338" cy="304800"/>
            <a:chOff x="4488" y="1488"/>
            <a:chExt cx="384" cy="192"/>
          </a:xfrm>
        </p:grpSpPr>
        <p:sp>
          <p:nvSpPr>
            <p:cNvPr id="768069" name="Oval 3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70" name="Line 3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020" name="Group 36"/>
          <p:cNvGrpSpPr>
            <a:grpSpLocks/>
          </p:cNvGrpSpPr>
          <p:nvPr/>
        </p:nvGrpSpPr>
        <p:grpSpPr bwMode="auto">
          <a:xfrm>
            <a:off x="0" y="3276600"/>
            <a:ext cx="541338" cy="304800"/>
            <a:chOff x="4488" y="1488"/>
            <a:chExt cx="384" cy="192"/>
          </a:xfrm>
        </p:grpSpPr>
        <p:sp>
          <p:nvSpPr>
            <p:cNvPr id="768067" name="Oval 3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68" name="Line 3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021" name="Group 39"/>
          <p:cNvGrpSpPr>
            <a:grpSpLocks/>
          </p:cNvGrpSpPr>
          <p:nvPr/>
        </p:nvGrpSpPr>
        <p:grpSpPr bwMode="auto">
          <a:xfrm>
            <a:off x="0" y="3657601"/>
            <a:ext cx="541338" cy="304800"/>
            <a:chOff x="4488" y="1488"/>
            <a:chExt cx="384" cy="192"/>
          </a:xfrm>
        </p:grpSpPr>
        <p:sp>
          <p:nvSpPr>
            <p:cNvPr id="768065" name="Oval 4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66" name="Line 4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022" name="Group 42"/>
          <p:cNvGrpSpPr>
            <a:grpSpLocks/>
          </p:cNvGrpSpPr>
          <p:nvPr/>
        </p:nvGrpSpPr>
        <p:grpSpPr bwMode="auto">
          <a:xfrm>
            <a:off x="0" y="4038600"/>
            <a:ext cx="541338" cy="304800"/>
            <a:chOff x="4488" y="1488"/>
            <a:chExt cx="384" cy="192"/>
          </a:xfrm>
        </p:grpSpPr>
        <p:sp>
          <p:nvSpPr>
            <p:cNvPr id="768063" name="Oval 4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64" name="Line 4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023" name="Group 45"/>
          <p:cNvGrpSpPr>
            <a:grpSpLocks/>
          </p:cNvGrpSpPr>
          <p:nvPr/>
        </p:nvGrpSpPr>
        <p:grpSpPr bwMode="auto">
          <a:xfrm>
            <a:off x="0" y="4419601"/>
            <a:ext cx="541338" cy="304800"/>
            <a:chOff x="4488" y="1488"/>
            <a:chExt cx="384" cy="192"/>
          </a:xfrm>
        </p:grpSpPr>
        <p:sp>
          <p:nvSpPr>
            <p:cNvPr id="768061" name="Oval 4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62" name="Line 4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024" name="Group 48"/>
          <p:cNvGrpSpPr>
            <a:grpSpLocks/>
          </p:cNvGrpSpPr>
          <p:nvPr/>
        </p:nvGrpSpPr>
        <p:grpSpPr bwMode="auto">
          <a:xfrm>
            <a:off x="0" y="4800600"/>
            <a:ext cx="541338" cy="304800"/>
            <a:chOff x="4488" y="1488"/>
            <a:chExt cx="384" cy="192"/>
          </a:xfrm>
        </p:grpSpPr>
        <p:sp>
          <p:nvSpPr>
            <p:cNvPr id="768059" name="Oval 4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60" name="Line 5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025" name="Group 51"/>
          <p:cNvGrpSpPr>
            <a:grpSpLocks/>
          </p:cNvGrpSpPr>
          <p:nvPr/>
        </p:nvGrpSpPr>
        <p:grpSpPr bwMode="auto">
          <a:xfrm>
            <a:off x="0" y="5181601"/>
            <a:ext cx="541338" cy="304800"/>
            <a:chOff x="4488" y="1488"/>
            <a:chExt cx="384" cy="192"/>
          </a:xfrm>
        </p:grpSpPr>
        <p:sp>
          <p:nvSpPr>
            <p:cNvPr id="768057" name="Oval 5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58" name="Line 5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026" name="Group 54"/>
          <p:cNvGrpSpPr>
            <a:grpSpLocks/>
          </p:cNvGrpSpPr>
          <p:nvPr/>
        </p:nvGrpSpPr>
        <p:grpSpPr bwMode="auto">
          <a:xfrm>
            <a:off x="0" y="5562600"/>
            <a:ext cx="541338" cy="304800"/>
            <a:chOff x="4488" y="1488"/>
            <a:chExt cx="384" cy="192"/>
          </a:xfrm>
        </p:grpSpPr>
        <p:sp>
          <p:nvSpPr>
            <p:cNvPr id="768055" name="Oval 5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56" name="Line 5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027" name="Group 57"/>
          <p:cNvGrpSpPr>
            <a:grpSpLocks/>
          </p:cNvGrpSpPr>
          <p:nvPr/>
        </p:nvGrpSpPr>
        <p:grpSpPr bwMode="auto">
          <a:xfrm>
            <a:off x="0" y="5943601"/>
            <a:ext cx="541338" cy="304800"/>
            <a:chOff x="4488" y="1488"/>
            <a:chExt cx="384" cy="192"/>
          </a:xfrm>
        </p:grpSpPr>
        <p:sp>
          <p:nvSpPr>
            <p:cNvPr id="768053" name="Oval 5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54" name="Line 5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028" name="Group 60"/>
          <p:cNvGrpSpPr>
            <a:grpSpLocks/>
          </p:cNvGrpSpPr>
          <p:nvPr/>
        </p:nvGrpSpPr>
        <p:grpSpPr bwMode="auto">
          <a:xfrm>
            <a:off x="0" y="6324600"/>
            <a:ext cx="541338" cy="304800"/>
            <a:chOff x="4488" y="1488"/>
            <a:chExt cx="384" cy="192"/>
          </a:xfrm>
        </p:grpSpPr>
        <p:sp>
          <p:nvSpPr>
            <p:cNvPr id="768051" name="Oval 6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52" name="Line 6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68029" name="AutoShape 63"/>
          <p:cNvSpPr>
            <a:spLocks noChangeArrowheads="1"/>
          </p:cNvSpPr>
          <p:nvPr/>
        </p:nvSpPr>
        <p:spPr bwMode="auto">
          <a:xfrm rot="-548229">
            <a:off x="3690938" y="307975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30" name="AutoShape 64"/>
          <p:cNvSpPr>
            <a:spLocks noChangeArrowheads="1"/>
          </p:cNvSpPr>
          <p:nvPr/>
        </p:nvSpPr>
        <p:spPr bwMode="auto">
          <a:xfrm rot="5279848">
            <a:off x="3530600" y="97155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31" name="AutoShape 65"/>
          <p:cNvSpPr>
            <a:spLocks noChangeArrowheads="1"/>
          </p:cNvSpPr>
          <p:nvPr/>
        </p:nvSpPr>
        <p:spPr bwMode="auto">
          <a:xfrm rot="10437214">
            <a:off x="4978400" y="94615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32" name="AutoShape 66"/>
          <p:cNvSpPr>
            <a:spLocks noChangeArrowheads="1"/>
          </p:cNvSpPr>
          <p:nvPr/>
        </p:nvSpPr>
        <p:spPr bwMode="auto">
          <a:xfrm rot="-4580932">
            <a:off x="5021263" y="310515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33" name="AutoShape 67"/>
          <p:cNvSpPr>
            <a:spLocks noChangeArrowheads="1"/>
          </p:cNvSpPr>
          <p:nvPr/>
        </p:nvSpPr>
        <p:spPr bwMode="auto">
          <a:xfrm rot="-548229">
            <a:off x="6604000" y="23622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34" name="AutoShape 68"/>
          <p:cNvSpPr>
            <a:spLocks noChangeArrowheads="1"/>
          </p:cNvSpPr>
          <p:nvPr/>
        </p:nvSpPr>
        <p:spPr bwMode="auto">
          <a:xfrm rot="5279848">
            <a:off x="6443663" y="2540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35" name="AutoShape 69"/>
          <p:cNvSpPr>
            <a:spLocks noChangeArrowheads="1"/>
          </p:cNvSpPr>
          <p:nvPr/>
        </p:nvSpPr>
        <p:spPr bwMode="auto">
          <a:xfrm rot="10437214">
            <a:off x="7891463" y="2286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36" name="AutoShape 70"/>
          <p:cNvSpPr>
            <a:spLocks noChangeArrowheads="1"/>
          </p:cNvSpPr>
          <p:nvPr/>
        </p:nvSpPr>
        <p:spPr bwMode="auto">
          <a:xfrm rot="-4580932">
            <a:off x="7932738" y="23876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37" name="AutoShape 71"/>
          <p:cNvSpPr>
            <a:spLocks noChangeArrowheads="1"/>
          </p:cNvSpPr>
          <p:nvPr/>
        </p:nvSpPr>
        <p:spPr bwMode="auto">
          <a:xfrm rot="-548229">
            <a:off x="1658938" y="57150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38" name="AutoShape 72"/>
          <p:cNvSpPr>
            <a:spLocks noChangeArrowheads="1"/>
          </p:cNvSpPr>
          <p:nvPr/>
        </p:nvSpPr>
        <p:spPr bwMode="auto">
          <a:xfrm rot="5279848">
            <a:off x="1498600" y="36068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39" name="AutoShape 73"/>
          <p:cNvSpPr>
            <a:spLocks noChangeArrowheads="1"/>
          </p:cNvSpPr>
          <p:nvPr/>
        </p:nvSpPr>
        <p:spPr bwMode="auto">
          <a:xfrm rot="10437214">
            <a:off x="2946400" y="35814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40" name="AutoShape 74"/>
          <p:cNvSpPr>
            <a:spLocks noChangeArrowheads="1"/>
          </p:cNvSpPr>
          <p:nvPr/>
        </p:nvSpPr>
        <p:spPr bwMode="auto">
          <a:xfrm rot="-4580932">
            <a:off x="2989263" y="57404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41" name="AutoShape 75"/>
          <p:cNvSpPr>
            <a:spLocks noChangeArrowheads="1"/>
          </p:cNvSpPr>
          <p:nvPr/>
        </p:nvSpPr>
        <p:spPr bwMode="auto">
          <a:xfrm rot="-548229">
            <a:off x="5926138" y="57912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42" name="AutoShape 76"/>
          <p:cNvSpPr>
            <a:spLocks noChangeArrowheads="1"/>
          </p:cNvSpPr>
          <p:nvPr/>
        </p:nvSpPr>
        <p:spPr bwMode="auto">
          <a:xfrm rot="5279848">
            <a:off x="5765800" y="36830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43" name="AutoShape 77"/>
          <p:cNvSpPr>
            <a:spLocks noChangeArrowheads="1"/>
          </p:cNvSpPr>
          <p:nvPr/>
        </p:nvSpPr>
        <p:spPr bwMode="auto">
          <a:xfrm rot="10437214">
            <a:off x="7213600" y="36576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44" name="AutoShape 78"/>
          <p:cNvSpPr>
            <a:spLocks noChangeArrowheads="1"/>
          </p:cNvSpPr>
          <p:nvPr/>
        </p:nvSpPr>
        <p:spPr bwMode="auto">
          <a:xfrm rot="-4580932">
            <a:off x="7256463" y="58166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45" name="Text Box 79"/>
          <p:cNvSpPr txBox="1">
            <a:spLocks noChangeArrowheads="1"/>
          </p:cNvSpPr>
          <p:nvPr/>
        </p:nvSpPr>
        <p:spPr bwMode="auto">
          <a:xfrm>
            <a:off x="1117601" y="2787650"/>
            <a:ext cx="2153982" cy="590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latin typeface="Aramis" charset="0"/>
              </a:rPr>
              <a:t>August Lai</a:t>
            </a:r>
          </a:p>
        </p:txBody>
      </p:sp>
      <p:sp>
        <p:nvSpPr>
          <p:cNvPr id="768046" name="Text Box 80"/>
          <p:cNvSpPr txBox="1">
            <a:spLocks noChangeArrowheads="1"/>
          </p:cNvSpPr>
          <p:nvPr/>
        </p:nvSpPr>
        <p:spPr bwMode="auto">
          <a:xfrm>
            <a:off x="3786188" y="3535363"/>
            <a:ext cx="2305790" cy="590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latin typeface="Aramis" charset="0"/>
              </a:rPr>
              <a:t>James Ong</a:t>
            </a:r>
          </a:p>
        </p:txBody>
      </p:sp>
      <p:sp>
        <p:nvSpPr>
          <p:cNvPr id="768047" name="Text Box 81"/>
          <p:cNvSpPr txBox="1">
            <a:spLocks noChangeArrowheads="1"/>
          </p:cNvSpPr>
          <p:nvPr/>
        </p:nvSpPr>
        <p:spPr bwMode="auto">
          <a:xfrm>
            <a:off x="6672266" y="2817814"/>
            <a:ext cx="2361395" cy="590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latin typeface="Aramis" charset="0"/>
              </a:rPr>
              <a:t>Alex Quong</a:t>
            </a:r>
          </a:p>
        </p:txBody>
      </p:sp>
      <p:sp>
        <p:nvSpPr>
          <p:cNvPr id="768048" name="Text Box 82"/>
          <p:cNvSpPr txBox="1">
            <a:spLocks noChangeArrowheads="1"/>
          </p:cNvSpPr>
          <p:nvPr/>
        </p:nvSpPr>
        <p:spPr bwMode="auto">
          <a:xfrm>
            <a:off x="1862138" y="6278565"/>
            <a:ext cx="1699348" cy="590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latin typeface="Aramis" charset="0"/>
              </a:rPr>
              <a:t>Sue Tan</a:t>
            </a:r>
          </a:p>
        </p:txBody>
      </p:sp>
      <p:sp>
        <p:nvSpPr>
          <p:cNvPr id="768049" name="Text Box 83"/>
          <p:cNvSpPr txBox="1">
            <a:spLocks noChangeArrowheads="1"/>
          </p:cNvSpPr>
          <p:nvPr/>
        </p:nvSpPr>
        <p:spPr bwMode="auto">
          <a:xfrm>
            <a:off x="5588003" y="6278565"/>
            <a:ext cx="3382965" cy="590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latin typeface="Aramis" charset="0"/>
              </a:rPr>
              <a:t>Tang Teng Foong</a:t>
            </a:r>
          </a:p>
        </p:txBody>
      </p:sp>
      <p:sp>
        <p:nvSpPr>
          <p:cNvPr id="768050" name="Rectangle 84"/>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Group Members</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latin typeface="Arial" charset="0"/>
                <a:ea typeface="ＭＳ Ｐゴシック" charset="0"/>
              </a:rPr>
              <a:t>NT Survey link at </a:t>
            </a:r>
            <a:r>
              <a:rPr lang="en-US" sz="3200" b="1" dirty="0" err="1">
                <a:latin typeface="Arial" charset="0"/>
                <a:ea typeface="ＭＳ Ｐゴシック" charset="0"/>
              </a:rPr>
              <a:t>BibleStudyDownloads.org</a:t>
            </a:r>
            <a:endParaRPr lang="en-US" sz="1100" b="1" dirty="0">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265"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0"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70427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p:nvPr/>
        </p:nvSpPr>
        <p:spPr>
          <a:xfrm>
            <a:off x="0" y="-76200"/>
            <a:ext cx="9144000" cy="6934200"/>
          </a:xfrm>
          <a:prstGeom prst="rect">
            <a:avLst/>
          </a:prstGeom>
          <a:blipFill rotWithShape="1">
            <a:blip r:embed="rId3"/>
            <a:tile tx="0" ty="0" sx="100000" sy="100000" flip="none" algn="tl"/>
          </a:blipFill>
        </p:spPr>
        <p:style>
          <a:lnRef idx="1">
            <a:schemeClr val="accent1"/>
          </a:lnRef>
          <a:fillRef idx="3">
            <a:schemeClr val="accent1"/>
          </a:fillRef>
          <a:effectRef idx="2">
            <a:schemeClr val="accent1"/>
          </a:effectRef>
          <a:fontRef idx="minor">
            <a:schemeClr val="lt1"/>
          </a:fontRef>
        </p:style>
        <p:txBody>
          <a:bodyPr lIns="91427" tIns="45714" rIns="91427" bIns="45714" anchor="ctr"/>
          <a:lstStyle/>
          <a:p>
            <a:pPr algn="ctr" eaLnBrk="0" hangingPunct="0">
              <a:defRPr/>
            </a:pPr>
            <a:endParaRPr lang="en-US">
              <a:solidFill>
                <a:srgbClr val="FFFFFF"/>
              </a:solidFill>
            </a:endParaRPr>
          </a:p>
        </p:txBody>
      </p:sp>
      <p:sp>
        <p:nvSpPr>
          <p:cNvPr id="476162" name="TextBox 107"/>
          <p:cNvSpPr txBox="1">
            <a:spLocks noChangeArrowheads="1"/>
          </p:cNvSpPr>
          <p:nvPr/>
        </p:nvSpPr>
        <p:spPr bwMode="auto">
          <a:xfrm>
            <a:off x="8459788" y="-100012"/>
            <a:ext cx="698152"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Times New Roman" charset="0"/>
              </a:rPr>
              <a:t>201</a:t>
            </a:r>
          </a:p>
        </p:txBody>
      </p:sp>
      <p:sp>
        <p:nvSpPr>
          <p:cNvPr id="476163" name="Title 112"/>
          <p:cNvSpPr>
            <a:spLocks noGrp="1"/>
          </p:cNvSpPr>
          <p:nvPr>
            <p:ph type="title" idx="4294967295"/>
          </p:nvPr>
        </p:nvSpPr>
        <p:spPr>
          <a:xfrm>
            <a:off x="914400" y="106198"/>
            <a:ext cx="7239000" cy="462293"/>
          </a:xfrm>
          <a:solidFill>
            <a:schemeClr val="tx1"/>
          </a:solidFill>
          <a:ln w="12700" cap="sq">
            <a:solidFill>
              <a:schemeClr val="bg1"/>
            </a:solidFill>
            <a:miter lim="800000"/>
            <a:headEnd/>
            <a:tailEnd/>
          </a:ln>
        </p:spPr>
        <p:txBody>
          <a:bodyPr>
            <a:spAutoFit/>
          </a:bodyPr>
          <a:lstStyle/>
          <a:p>
            <a:r>
              <a:rPr lang="ko-KR" altLang="en-US" sz="2400" b="1" dirty="0" smtClean="0">
                <a:solidFill>
                  <a:srgbClr val="FFFFFF"/>
                </a:solidFill>
                <a:latin typeface="Arial" charset="0"/>
                <a:ea typeface="SimSun" charset="0"/>
                <a:cs typeface="SimSun" charset="0"/>
              </a:rPr>
              <a:t>시련에 대해 어떻게 반응하는가</a:t>
            </a:r>
            <a:r>
              <a:rPr lang="en-US" altLang="ko-KR" sz="2400" b="1" dirty="0" smtClean="0">
                <a:solidFill>
                  <a:srgbClr val="FFFFFF"/>
                </a:solidFill>
                <a:latin typeface="Arial" charset="0"/>
                <a:ea typeface="SimSun" charset="0"/>
                <a:cs typeface="SimSun" charset="0"/>
              </a:rPr>
              <a:t>?</a:t>
            </a:r>
            <a:endParaRPr lang="en-US" altLang="zh-CN" sz="2400" b="1" dirty="0">
              <a:solidFill>
                <a:srgbClr val="FFFFFF"/>
              </a:solidFill>
              <a:latin typeface="Arial" charset="0"/>
              <a:ea typeface="SimSun" charset="0"/>
              <a:cs typeface="SimSun" charset="0"/>
            </a:endParaRPr>
          </a:p>
        </p:txBody>
      </p:sp>
      <p:graphicFrame>
        <p:nvGraphicFramePr>
          <p:cNvPr id="114" name="Table 113"/>
          <p:cNvGraphicFramePr>
            <a:graphicFrameLocks noGrp="1"/>
          </p:cNvGraphicFramePr>
          <p:nvPr>
            <p:extLst>
              <p:ext uri="{D42A27DB-BD31-4B8C-83A1-F6EECF244321}">
                <p14:modId xmlns:p14="http://schemas.microsoft.com/office/powerpoint/2010/main" val="3731347032"/>
              </p:ext>
            </p:extLst>
          </p:nvPr>
        </p:nvGraphicFramePr>
        <p:xfrm>
          <a:off x="1" y="838200"/>
          <a:ext cx="9161463" cy="5838825"/>
        </p:xfrm>
        <a:graphic>
          <a:graphicData uri="http://schemas.openxmlformats.org/drawingml/2006/table">
            <a:tbl>
              <a:tblPr/>
              <a:tblGrid>
                <a:gridCol w="2103438"/>
                <a:gridCol w="2333625"/>
                <a:gridCol w="2438400"/>
                <a:gridCol w="2286000"/>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SimSun" charset="0"/>
                          <a:cs typeface="SimSun" charset="0"/>
                        </a:rPr>
                        <a:t> </a:t>
                      </a:r>
                      <a:r>
                        <a:rPr kumimoji="0" lang="ko-KR" altLang="en-US" sz="2400" b="1" i="0" u="none" strike="noStrike" cap="none" normalizeH="0" baseline="0" dirty="0" smtClean="0">
                          <a:ln>
                            <a:noFill/>
                          </a:ln>
                          <a:solidFill>
                            <a:srgbClr val="FFFFFF"/>
                          </a:solidFill>
                          <a:effectLst/>
                          <a:latin typeface="Arial" charset="0"/>
                          <a:ea typeface="SimSun" charset="0"/>
                          <a:cs typeface="SimSun" charset="0"/>
                        </a:rPr>
                        <a:t>말하기를</a:t>
                      </a:r>
                      <a:r>
                        <a:rPr kumimoji="0" lang="en-US" altLang="zh-CN" sz="2400" b="1" i="0" u="none" strike="noStrike" cap="none" normalizeH="0" baseline="0" dirty="0" smtClean="0">
                          <a:ln>
                            <a:noFill/>
                          </a:ln>
                          <a:solidFill>
                            <a:srgbClr val="FFFFFF"/>
                          </a:solidFill>
                          <a:effectLst/>
                          <a:latin typeface="Arial" charset="0"/>
                          <a:ea typeface="SimSun" charset="0"/>
                          <a:cs typeface="SimSun" charset="0"/>
                        </a:rPr>
                        <a:t>…</a:t>
                      </a:r>
                      <a:endParaRPr kumimoji="0" lang="en-US" altLang="zh-CN" sz="2400" b="1" i="0" u="none" strike="noStrike" cap="none" normalizeH="0" baseline="0" dirty="0">
                        <a:ln>
                          <a:noFill/>
                        </a:ln>
                        <a:solidFill>
                          <a:srgbClr val="FFFFFF"/>
                        </a:solidFill>
                        <a:effectLst/>
                        <a:latin typeface="Arial"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2400" b="1" i="0" u="none" strike="noStrike" cap="none" normalizeH="0" baseline="0" dirty="0" smtClean="0">
                          <a:ln>
                            <a:noFill/>
                          </a:ln>
                          <a:solidFill>
                            <a:srgbClr val="FFFFFF"/>
                          </a:solidFill>
                          <a:effectLst/>
                          <a:latin typeface="Arial" charset="0"/>
                          <a:ea typeface="ＭＳ Ｐゴシック" charset="0"/>
                          <a:cs typeface="Arial" charset="0"/>
                        </a:rPr>
                        <a:t>전략</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2400" b="1" i="0" u="none" strike="noStrike" cap="none" normalizeH="0" baseline="0" dirty="0" smtClean="0">
                          <a:ln>
                            <a:noFill/>
                          </a:ln>
                          <a:solidFill>
                            <a:srgbClr val="FFFFFF"/>
                          </a:solidFill>
                          <a:effectLst/>
                          <a:latin typeface="Arial" charset="0"/>
                          <a:ea typeface="ＭＳ Ｐゴシック" charset="0"/>
                          <a:cs typeface="Arial" charset="0"/>
                        </a:rPr>
                        <a:t>기질</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2400" b="1" i="0" u="none" strike="noStrike" cap="none" normalizeH="0" baseline="0" dirty="0" smtClean="0">
                          <a:ln>
                            <a:noFill/>
                          </a:ln>
                          <a:solidFill>
                            <a:srgbClr val="FFFFFF"/>
                          </a:solidFill>
                          <a:effectLst/>
                          <a:latin typeface="Arial" charset="0"/>
                          <a:ea typeface="ＭＳ Ｐゴシック" charset="0"/>
                          <a:cs typeface="Arial" charset="0"/>
                        </a:rPr>
                        <a:t>서신서</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 </a:t>
                      </a:r>
                      <a:r>
                        <a:rPr kumimoji="0" lang="ru-RU" altLang="ja-JP" sz="2400" b="1" i="0" u="none" strike="noStrike" cap="none" normalizeH="0" baseline="0" dirty="0" smtClean="0">
                          <a:ln>
                            <a:noFill/>
                          </a:ln>
                          <a:solidFill>
                            <a:srgbClr val="FFFFFF"/>
                          </a:solidFill>
                          <a:effectLst/>
                          <a:latin typeface="Arial" charset="0"/>
                          <a:ea typeface="ＭＳ Ｐゴシック" charset="0"/>
                          <a:cs typeface="Times New Roman" charset="0"/>
                        </a:rPr>
                        <a:t>”</a:t>
                      </a:r>
                      <a:r>
                        <a:rPr kumimoji="0" lang="ko-KR" altLang="en-US" sz="2400" b="1" i="0" u="none" strike="noStrike" cap="none" normalizeH="0" baseline="0" dirty="0" smtClean="0">
                          <a:ln>
                            <a:noFill/>
                          </a:ln>
                          <a:solidFill>
                            <a:srgbClr val="FFFFFF"/>
                          </a:solidFill>
                          <a:effectLst/>
                          <a:latin typeface="Arial" charset="0"/>
                          <a:ea typeface="ＭＳ Ｐゴシック" charset="0"/>
                          <a:cs typeface="Times New Roman" charset="0"/>
                        </a:rPr>
                        <a:t>난 괜찮아</a:t>
                      </a:r>
                      <a:r>
                        <a:rPr kumimoji="0" lang="en-US" altLang="ja-JP" sz="2400" b="1" i="0" u="none" strike="noStrike" cap="none" normalizeH="0" baseline="0" dirty="0" smtClean="0">
                          <a:ln>
                            <a:noFill/>
                          </a:ln>
                          <a:solidFill>
                            <a:srgbClr val="FFFFFF"/>
                          </a:solidFill>
                          <a:effectLst/>
                          <a:latin typeface="Arial" charset="0"/>
                          <a:ea typeface="ＭＳ Ｐゴシック" charset="0"/>
                          <a:cs typeface="Times New Roman" charset="0"/>
                        </a:rPr>
                        <a:t>!</a:t>
                      </a:r>
                      <a:r>
                        <a:rPr kumimoji="0" lang="ru-RU" altLang="ja-JP" sz="2400" b="1" i="0" u="none" strike="noStrike" cap="none" normalizeH="0" baseline="0" dirty="0" smtClean="0">
                          <a:ln>
                            <a:noFill/>
                          </a:ln>
                          <a:solidFill>
                            <a:srgbClr val="FFFFFF"/>
                          </a:solidFill>
                          <a:effectLst/>
                          <a:latin typeface="Arial" charset="0"/>
                          <a:ea typeface="ＭＳ Ｐゴシック" charset="0"/>
                          <a:cs typeface="Times New Roman" charset="0"/>
                        </a:rPr>
                        <a:t>"</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ko-KR" altLang="en-US" sz="2400" b="1" i="0" u="none" strike="noStrike" cap="none" normalizeH="0" baseline="0" dirty="0" smtClean="0">
                          <a:ln>
                            <a:noFill/>
                          </a:ln>
                          <a:solidFill>
                            <a:srgbClr val="FFFFFF"/>
                          </a:solidFill>
                          <a:effectLst/>
                          <a:latin typeface="Arial" charset="0"/>
                          <a:ea typeface="ＭＳ Ｐゴシック" charset="0"/>
                          <a:cs typeface="Arial" charset="0"/>
                        </a:rPr>
                        <a:t>강행한다</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ko-KR" altLang="en-US" sz="2400" b="1" i="0" u="none" strike="noStrike" cap="none" normalizeH="0" baseline="0" dirty="0" smtClean="0">
                          <a:ln>
                            <a:noFill/>
                          </a:ln>
                          <a:solidFill>
                            <a:srgbClr val="FFFFFF"/>
                          </a:solidFill>
                          <a:effectLst/>
                          <a:latin typeface="Arial" charset="0"/>
                          <a:ea typeface="ＭＳ Ｐゴシック" charset="0"/>
                          <a:cs typeface="Arial" charset="0"/>
                        </a:rPr>
                        <a:t>담즙질</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ko-KR" altLang="en-US" sz="2400" b="1" i="0" u="none" strike="noStrike" cap="none" normalizeH="0" baseline="0" dirty="0" smtClean="0">
                          <a:ln>
                            <a:noFill/>
                          </a:ln>
                          <a:solidFill>
                            <a:srgbClr val="FFFFFF"/>
                          </a:solidFill>
                          <a:effectLst/>
                          <a:latin typeface="Arial" charset="0"/>
                          <a:ea typeface="ＭＳ Ｐゴシック" charset="0"/>
                          <a:cs typeface="Arial" charset="0"/>
                        </a:rPr>
                        <a:t>에베소서</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12985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ru-RU" altLang="zh-CN" sz="2400" b="1" i="0" u="none" strike="noStrike" cap="none" normalizeH="0" baseline="0" dirty="0" smtClean="0">
                          <a:ln>
                            <a:noFill/>
                          </a:ln>
                          <a:solidFill>
                            <a:srgbClr val="FFFFFF"/>
                          </a:solidFill>
                          <a:effectLst/>
                          <a:latin typeface="Arial" charset="0"/>
                          <a:ea typeface="ＭＳ Ｐゴシック" charset="0"/>
                          <a:cs typeface="Arial" charset="0"/>
                        </a:rPr>
                        <a:t>”</a:t>
                      </a:r>
                      <a:r>
                        <a:rPr kumimoji="0" lang="ko-KR" altLang="en-US" sz="2400" b="1" i="0" u="none" strike="noStrike" cap="none" normalizeH="0" baseline="0" dirty="0" smtClean="0">
                          <a:ln>
                            <a:noFill/>
                          </a:ln>
                          <a:solidFill>
                            <a:srgbClr val="FFFFFF"/>
                          </a:solidFill>
                          <a:effectLst/>
                          <a:latin typeface="Arial" charset="0"/>
                          <a:ea typeface="ＭＳ Ｐゴシック" charset="0"/>
                          <a:cs typeface="Arial" charset="0"/>
                        </a:rPr>
                        <a:t>왜 나야</a:t>
                      </a:r>
                      <a:r>
                        <a:rPr kumimoji="0" lang="en-US" altLang="zh-CN" sz="2400" b="1" i="0" u="none" strike="noStrike" cap="none" normalizeH="0" baseline="0" dirty="0" smtClean="0">
                          <a:ln>
                            <a:noFill/>
                          </a:ln>
                          <a:solidFill>
                            <a:srgbClr val="FFFFFF"/>
                          </a:solidFill>
                          <a:effectLst/>
                          <a:latin typeface="Arial" charset="0"/>
                          <a:ea typeface="ＭＳ Ｐゴシック" charset="0"/>
                          <a:cs typeface="Arial" charset="0"/>
                        </a:rPr>
                        <a:t>?</a:t>
                      </a:r>
                      <a:r>
                        <a:rPr kumimoji="0" lang="ru-RU" altLang="zh-CN" sz="2400" b="1" i="0" u="none" strike="noStrike" cap="none" normalizeH="0" baseline="0" dirty="0" smtClean="0">
                          <a:ln>
                            <a:noFill/>
                          </a:ln>
                          <a:solidFill>
                            <a:srgbClr val="FFFFFF"/>
                          </a:solidFill>
                          <a:effectLst/>
                          <a:latin typeface="Arial" charset="0"/>
                          <a:ea typeface="ＭＳ Ｐゴシック" charset="0"/>
                          <a:cs typeface="Arial" charset="0"/>
                        </a:rPr>
                        <a:t>"</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ko-KR" altLang="en-US" sz="2400" b="1" i="0" u="none" strike="noStrike" cap="none" normalizeH="0" baseline="0" dirty="0" smtClean="0">
                          <a:ln>
                            <a:noFill/>
                          </a:ln>
                          <a:solidFill>
                            <a:srgbClr val="FFFFFF"/>
                          </a:solidFill>
                          <a:effectLst/>
                          <a:latin typeface="Arial" charset="0"/>
                          <a:ea typeface="ＭＳ Ｐゴシック" charset="0"/>
                          <a:cs typeface="Arial" charset="0"/>
                        </a:rPr>
                        <a:t>우울</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2400" b="1" i="0" u="none" strike="noStrike" cap="none" normalizeH="0" baseline="0" dirty="0" smtClean="0">
                          <a:ln>
                            <a:noFill/>
                          </a:ln>
                          <a:solidFill>
                            <a:srgbClr val="FFFFFF"/>
                          </a:solidFill>
                          <a:effectLst/>
                          <a:latin typeface="Arial" charset="0"/>
                          <a:ea typeface="ＭＳ Ｐゴシック" charset="0"/>
                          <a:cs typeface="Arial" charset="0"/>
                        </a:rPr>
                        <a:t>우울감</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ko-KR" altLang="en-US" sz="2400" b="1" i="0" u="none" strike="noStrike" cap="none" normalizeH="0" baseline="0" dirty="0" smtClean="0">
                          <a:ln>
                            <a:noFill/>
                          </a:ln>
                          <a:solidFill>
                            <a:srgbClr val="FFFFFF"/>
                          </a:solidFill>
                          <a:effectLst/>
                          <a:latin typeface="Arial" charset="0"/>
                          <a:ea typeface="ＭＳ Ｐゴシック" charset="0"/>
                          <a:cs typeface="Arial" charset="0"/>
                        </a:rPr>
                        <a:t>빌립보서</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13938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ru-RU" altLang="ja-JP" sz="2400" b="1" i="0" u="none" strike="noStrike" cap="none" normalizeH="0" baseline="0" dirty="0" smtClean="0">
                          <a:ln>
                            <a:noFill/>
                          </a:ln>
                          <a:solidFill>
                            <a:srgbClr val="FFFFFF"/>
                          </a:solidFill>
                          <a:effectLst/>
                          <a:latin typeface="Arial" charset="0"/>
                          <a:ea typeface="ＭＳ Ｐゴシック" charset="0"/>
                          <a:cs typeface="Times New Roman" charset="0"/>
                        </a:rPr>
                        <a:t>”</a:t>
                      </a:r>
                      <a:r>
                        <a:rPr kumimoji="0" lang="ko-KR" altLang="en-US" sz="2400" b="1" i="0" u="none" strike="noStrike" cap="none" normalizeH="0" baseline="0" dirty="0" smtClean="0">
                          <a:ln>
                            <a:noFill/>
                          </a:ln>
                          <a:solidFill>
                            <a:srgbClr val="FFFFFF"/>
                          </a:solidFill>
                          <a:effectLst/>
                          <a:latin typeface="Arial" charset="0"/>
                          <a:ea typeface="ＭＳ Ｐゴシック" charset="0"/>
                          <a:cs typeface="Times New Roman" charset="0"/>
                        </a:rPr>
                        <a:t>난 잘 </a:t>
                      </a:r>
                      <a:endParaRPr kumimoji="0" lang="en-US" altLang="ko-KR" sz="2400" b="1" i="0" u="none" strike="noStrike" cap="none" normalizeH="0" baseline="0" dirty="0" smtClean="0">
                        <a:ln>
                          <a:noFill/>
                        </a:ln>
                        <a:solidFill>
                          <a:srgbClr val="FFFFFF"/>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2400" b="1" i="0" u="none" strike="noStrike" cap="none" normalizeH="0" baseline="0" dirty="0" smtClean="0">
                          <a:ln>
                            <a:noFill/>
                          </a:ln>
                          <a:solidFill>
                            <a:srgbClr val="FFFFFF"/>
                          </a:solidFill>
                          <a:effectLst/>
                          <a:latin typeface="Arial" charset="0"/>
                          <a:ea typeface="ＭＳ Ｐゴシック" charset="0"/>
                          <a:cs typeface="Times New Roman" charset="0"/>
                        </a:rPr>
                        <a:t>극복할거야</a:t>
                      </a:r>
                      <a:r>
                        <a:rPr kumimoji="0" lang="ru-RU" altLang="ja-JP" sz="2400" b="1" i="0" u="none" strike="noStrike" cap="none" normalizeH="0" baseline="0" dirty="0" smtClean="0">
                          <a:ln>
                            <a:noFill/>
                          </a:ln>
                          <a:solidFill>
                            <a:srgbClr val="FFFFFF"/>
                          </a:solidFill>
                          <a:effectLst/>
                          <a:latin typeface="Arial" charset="0"/>
                          <a:ea typeface="ＭＳ Ｐゴシック" charset="0"/>
                          <a:cs typeface="Times New Roman" charset="0"/>
                        </a:rPr>
                        <a:t>"</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2400" b="1" i="0" u="none" strike="noStrike" cap="none" normalizeH="0" baseline="0" dirty="0" smtClean="0">
                          <a:ln>
                            <a:noFill/>
                          </a:ln>
                          <a:solidFill>
                            <a:srgbClr val="FFFFFF"/>
                          </a:solidFill>
                          <a:effectLst/>
                          <a:latin typeface="Arial" charset="0"/>
                          <a:ea typeface="ＭＳ Ｐゴシック" charset="0"/>
                          <a:cs typeface="Arial" charset="0"/>
                        </a:rPr>
                        <a:t>타협</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ko-KR" altLang="en-US" sz="2400" b="1" i="0" u="none" strike="noStrike" cap="none" normalizeH="0" baseline="0" dirty="0" smtClean="0">
                          <a:ln>
                            <a:noFill/>
                          </a:ln>
                          <a:solidFill>
                            <a:srgbClr val="FFFFFF"/>
                          </a:solidFill>
                          <a:effectLst/>
                          <a:latin typeface="Arial" charset="0"/>
                          <a:ea typeface="ＭＳ Ｐゴシック" charset="0"/>
                          <a:cs typeface="Arial" charset="0"/>
                        </a:rPr>
                        <a:t>낙천적인</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ko-KR" altLang="en-US" sz="2400" b="1" i="0" u="none" strike="noStrike" cap="none" normalizeH="0" baseline="0" dirty="0" smtClean="0">
                          <a:ln>
                            <a:noFill/>
                          </a:ln>
                          <a:solidFill>
                            <a:srgbClr val="FFFFFF"/>
                          </a:solidFill>
                          <a:effectLst/>
                          <a:latin typeface="Arial" charset="0"/>
                          <a:ea typeface="ＭＳ Ｐゴシック" charset="0"/>
                          <a:cs typeface="Arial" charset="0"/>
                        </a:rPr>
                        <a:t>골로새서</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ru-RU" altLang="zh-CN" sz="2400" b="1" i="0" u="none" strike="noStrike" cap="none" normalizeH="0" baseline="0" dirty="0" smtClean="0">
                          <a:ln>
                            <a:noFill/>
                          </a:ln>
                          <a:solidFill>
                            <a:srgbClr val="FFFFFF"/>
                          </a:solidFill>
                          <a:effectLst/>
                          <a:latin typeface="Arial" charset="0"/>
                          <a:ea typeface="SimSun" charset="0"/>
                          <a:cs typeface="SimSun" charset="0"/>
                        </a:rPr>
                        <a:t>”</a:t>
                      </a:r>
                      <a:r>
                        <a:rPr kumimoji="0" lang="ko-KR" altLang="en-US" sz="2400" b="1" i="0" u="none" strike="noStrike" cap="none" normalizeH="0" baseline="0" dirty="0" smtClean="0">
                          <a:ln>
                            <a:noFill/>
                          </a:ln>
                          <a:solidFill>
                            <a:srgbClr val="FFFFFF"/>
                          </a:solidFill>
                          <a:effectLst/>
                          <a:latin typeface="Arial" charset="0"/>
                          <a:ea typeface="SimSun" charset="0"/>
                          <a:cs typeface="SimSun" charset="0"/>
                        </a:rPr>
                        <a:t>지나 갈거야</a:t>
                      </a:r>
                      <a:r>
                        <a:rPr kumimoji="0" lang="ru-RU" altLang="zh-CN" sz="2400" b="1" i="0" u="none" strike="noStrike" cap="none" normalizeH="0" baseline="0" dirty="0" smtClean="0">
                          <a:ln>
                            <a:noFill/>
                          </a:ln>
                          <a:solidFill>
                            <a:srgbClr val="FFFFFF"/>
                          </a:solidFill>
                          <a:effectLst/>
                          <a:latin typeface="Arial" charset="0"/>
                          <a:ea typeface="SimSun" charset="0"/>
                          <a:cs typeface="SimSun" charset="0"/>
                        </a:rPr>
                        <a:t>"</a:t>
                      </a:r>
                      <a:endParaRPr kumimoji="0" lang="en-US" altLang="zh-CN" sz="2400" b="1" i="0" u="none" strike="noStrike" cap="none" normalizeH="0" baseline="0" dirty="0">
                        <a:ln>
                          <a:noFill/>
                        </a:ln>
                        <a:solidFill>
                          <a:srgbClr val="FFFFFF"/>
                        </a:solidFill>
                        <a:effectLst/>
                        <a:latin typeface="Arial"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ko-KR" altLang="en-US" sz="2400" b="1" i="0" u="none" strike="noStrike" cap="none" normalizeH="0" baseline="0" dirty="0" smtClean="0">
                          <a:ln>
                            <a:noFill/>
                          </a:ln>
                          <a:solidFill>
                            <a:srgbClr val="FFFFFF"/>
                          </a:solidFill>
                          <a:effectLst/>
                          <a:latin typeface="Arial" charset="0"/>
                          <a:ea typeface="ＭＳ Ｐゴシック" charset="0"/>
                          <a:cs typeface="Arial" charset="0"/>
                        </a:rPr>
                        <a:t>무시한다</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ko-KR" altLang="en-US" sz="2400" b="1" i="0" u="none" strike="noStrike" cap="none" normalizeH="0" baseline="0" dirty="0" smtClean="0">
                          <a:ln>
                            <a:noFill/>
                          </a:ln>
                          <a:solidFill>
                            <a:srgbClr val="FFFFFF"/>
                          </a:solidFill>
                          <a:effectLst/>
                          <a:latin typeface="Arial" charset="0"/>
                          <a:ea typeface="ＭＳ Ｐゴシック" charset="0"/>
                          <a:cs typeface="Arial" charset="0"/>
                        </a:rPr>
                        <a:t>점액질</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ko-KR" altLang="en-US" sz="2400" b="1" i="0" u="none" strike="noStrike" cap="none" normalizeH="0" baseline="0" dirty="0" smtClean="0">
                          <a:ln>
                            <a:noFill/>
                          </a:ln>
                          <a:solidFill>
                            <a:srgbClr val="FFFFFF"/>
                          </a:solidFill>
                          <a:effectLst/>
                          <a:latin typeface="Arial" charset="0"/>
                          <a:ea typeface="ＭＳ Ｐゴシック" charset="0"/>
                          <a:cs typeface="Arial" charset="0"/>
                        </a:rPr>
                        <a:t>빌레몬서</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sp>
        <p:nvSpPr>
          <p:cNvPr id="9" name="Oval 41"/>
          <p:cNvSpPr>
            <a:spLocks noChangeArrowheads="1"/>
          </p:cNvSpPr>
          <p:nvPr/>
        </p:nvSpPr>
        <p:spPr bwMode="auto">
          <a:xfrm>
            <a:off x="1094608" y="457201"/>
            <a:ext cx="234950" cy="233363"/>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lIns="91427" tIns="45714" rIns="91427" bIns="45714" anchor="ctr"/>
          <a:lstStyle/>
          <a:p>
            <a:pPr eaLnBrk="0" hangingPunct="0">
              <a:defRPr/>
            </a:pPr>
            <a:endParaRPr lang="en-US">
              <a:solidFill>
                <a:srgbClr val="FFFFFF"/>
              </a:solidFill>
              <a:latin typeface="BONES" pitchFamily="-105" charset="0"/>
            </a:endParaRPr>
          </a:p>
        </p:txBody>
      </p:sp>
      <p:sp>
        <p:nvSpPr>
          <p:cNvPr id="10" name="Oval 58"/>
          <p:cNvSpPr>
            <a:spLocks noChangeArrowheads="1"/>
          </p:cNvSpPr>
          <p:nvPr/>
        </p:nvSpPr>
        <p:spPr bwMode="auto">
          <a:xfrm>
            <a:off x="5436096" y="1772816"/>
            <a:ext cx="234950" cy="233362"/>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lIns="91427" tIns="45714" rIns="91427" bIns="45714" anchor="ctr"/>
          <a:lstStyle/>
          <a:p>
            <a:pPr eaLnBrk="0" hangingPunct="0">
              <a:defRPr/>
            </a:pPr>
            <a:endParaRPr lang="en-US">
              <a:solidFill>
                <a:srgbClr val="FFFFFF"/>
              </a:solidFill>
              <a:latin typeface="BONES" pitchFamily="-105" charset="0"/>
            </a:endParaRPr>
          </a:p>
        </p:txBody>
      </p:sp>
      <p:sp>
        <p:nvSpPr>
          <p:cNvPr id="12" name="Text Box 77"/>
          <p:cNvSpPr txBox="1">
            <a:spLocks noChangeArrowheads="1"/>
          </p:cNvSpPr>
          <p:nvPr/>
        </p:nvSpPr>
        <p:spPr bwMode="auto">
          <a:xfrm>
            <a:off x="362815" y="609603"/>
            <a:ext cx="1496886"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lIns="91427" tIns="45714" rIns="91427" bIns="45714">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a:defRPr/>
            </a:pPr>
            <a:r>
              <a:rPr lang="ko-KR" altLang="en-US" sz="2400" b="0" dirty="0" smtClean="0">
                <a:solidFill>
                  <a:srgbClr val="FFFFFF"/>
                </a:solidFill>
                <a:effectLst>
                  <a:outerShdw blurRad="38100" dist="38100" dir="2700000" algn="tl">
                    <a:srgbClr val="000000"/>
                  </a:outerShdw>
                </a:effectLst>
                <a:latin typeface="26" charset="0"/>
              </a:rPr>
              <a:t>로마</a:t>
            </a:r>
            <a:endParaRPr lang="en-US" sz="2400" b="0" dirty="0">
              <a:solidFill>
                <a:srgbClr val="FFFFFF"/>
              </a:solidFill>
              <a:effectLst>
                <a:outerShdw blurRad="38100" dist="38100" dir="2700000" algn="tl">
                  <a:srgbClr val="000000"/>
                </a:outerShdw>
              </a:effectLst>
              <a:latin typeface="26" charset="0"/>
            </a:endParaRPr>
          </a:p>
        </p:txBody>
      </p:sp>
      <p:pic>
        <p:nvPicPr>
          <p:cNvPr id="13" name="Picture 3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88767" y="2855291"/>
            <a:ext cx="652450" cy="721529"/>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sp>
        <p:nvSpPr>
          <p:cNvPr id="15" name="Text Box 76"/>
          <p:cNvSpPr txBox="1">
            <a:spLocks noChangeArrowheads="1"/>
          </p:cNvSpPr>
          <p:nvPr/>
        </p:nvSpPr>
        <p:spPr bwMode="auto">
          <a:xfrm>
            <a:off x="8001000" y="-9994"/>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lIns="91427" tIns="45714" rIns="91427" bIns="45714">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en-US" sz="2400" dirty="0">
                <a:solidFill>
                  <a:srgbClr val="FFFFFF"/>
                </a:solidFill>
                <a:effectLst>
                  <a:outerShdw blurRad="38100" dist="38100" dir="2700000" algn="tl">
                    <a:srgbClr val="000000"/>
                  </a:outerShdw>
                </a:effectLst>
                <a:latin typeface="26" charset="0"/>
              </a:rPr>
              <a:t>175</a:t>
            </a:r>
            <a:endParaRPr lang="en-US" sz="2400" b="0" dirty="0">
              <a:solidFill>
                <a:srgbClr val="FFFFFF"/>
              </a:solidFill>
              <a:effectLst>
                <a:outerShdw blurRad="38100" dist="38100" dir="2700000" algn="tl">
                  <a:srgbClr val="000000"/>
                </a:outerShdw>
              </a:effectLst>
              <a:latin typeface="26" charset="0"/>
            </a:endParaRPr>
          </a:p>
        </p:txBody>
      </p:sp>
      <p:sp>
        <p:nvSpPr>
          <p:cNvPr id="16" name="Right Arrow 15"/>
          <p:cNvSpPr/>
          <p:nvPr/>
        </p:nvSpPr>
        <p:spPr bwMode="auto">
          <a:xfrm rot="978095" flipV="1">
            <a:off x="1716714" y="1037062"/>
            <a:ext cx="3639678" cy="450007"/>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27" tIns="45714" rIns="91427" bIns="45714" numCol="1" rtlCol="0" anchor="t" anchorCtr="0" compatLnSpc="1">
            <a:prstTxWarp prst="textNoShape">
              <a:avLst/>
            </a:prstTxWarp>
          </a:bodyPr>
          <a:lstStyle/>
          <a:p>
            <a:pPr eaLnBrk="0" hangingPunct="0"/>
            <a:endParaRPr lang="en-US">
              <a:solidFill>
                <a:srgbClr val="FFFFFF"/>
              </a:solidFill>
              <a:latin typeface="BONES" pitchFamily="-105" charset="0"/>
              <a:ea typeface="+mn-ea"/>
              <a:cs typeface="+mn-cs"/>
            </a:endParaRPr>
          </a:p>
        </p:txBody>
      </p:sp>
      <p:sp>
        <p:nvSpPr>
          <p:cNvPr id="5" name="Rectangle 4"/>
          <p:cNvSpPr/>
          <p:nvPr/>
        </p:nvSpPr>
        <p:spPr>
          <a:xfrm>
            <a:off x="1259632" y="4149080"/>
            <a:ext cx="4724400" cy="1676400"/>
          </a:xfrm>
          <a:prstGeom prst="rect">
            <a:avLst/>
          </a:prstGeom>
          <a:noFill/>
        </p:spPr>
        <p:txBody>
          <a:bodyPr wrap="none" lIns="91427" tIns="45714" rIns="91427" bIns="45714">
            <a:prstTxWarp prst="textWave2">
              <a:avLst/>
            </a:prstTxWarp>
            <a:spAutoFit/>
          </a:bodyPr>
          <a:lstStyle/>
          <a:p>
            <a:pPr algn="ctr" fontAlgn="auto">
              <a:spcBef>
                <a:spcPts val="0"/>
              </a:spcBef>
              <a:spcAft>
                <a:spcPts val="0"/>
              </a:spcAft>
              <a:defRPr/>
            </a:pPr>
            <a:r>
              <a:rPr lang="ko-KR" altLang="en-US" sz="5400" b="1" cap="all" dirty="0" smtClean="0">
                <a:ln w="9000" cmpd="sng">
                  <a:solidFill>
                    <a:srgbClr val="8064A2">
                      <a:shade val="50000"/>
                      <a:satMod val="120000"/>
                    </a:srgbClr>
                  </a:solidFill>
                  <a:prstDash val="solid"/>
                </a:ln>
                <a:solidFill>
                  <a:schemeClr val="bg1"/>
                </a:solidFill>
                <a:effectLst>
                  <a:reflection blurRad="12700" stA="28000" endPos="45000" dist="1000" dir="5400000" sy="-100000" algn="bl" rotWithShape="0"/>
                </a:effectLst>
                <a:latin typeface="Calibri"/>
                <a:ea typeface="MS PGothic" charset="0"/>
                <a:cs typeface="MS PGothic" charset="0"/>
              </a:rPr>
              <a:t>에베소서</a:t>
            </a:r>
            <a:endParaRPr lang="en-US" sz="5400" b="1" cap="all" dirty="0">
              <a:ln w="9000" cmpd="sng">
                <a:solidFill>
                  <a:srgbClr val="8064A2">
                    <a:shade val="50000"/>
                    <a:satMod val="120000"/>
                  </a:srgbClr>
                </a:solidFill>
                <a:prstDash val="solid"/>
              </a:ln>
              <a:solidFill>
                <a:schemeClr val="bg1"/>
              </a:solidFill>
              <a:effectLst>
                <a:reflection blurRad="12700" stA="28000" endPos="45000" dist="1000" dir="5400000" sy="-100000" algn="bl" rotWithShape="0"/>
              </a:effectLst>
              <a:latin typeface="Calibri"/>
              <a:ea typeface="MS PGothic" charset="0"/>
              <a:cs typeface="MS PGothic" charset="0"/>
            </a:endParaRPr>
          </a:p>
        </p:txBody>
      </p:sp>
      <p:sp>
        <p:nvSpPr>
          <p:cNvPr id="455686" name="TextBox 6"/>
          <p:cNvSpPr txBox="1">
            <a:spLocks noChangeArrowheads="1"/>
          </p:cNvSpPr>
          <p:nvPr/>
        </p:nvSpPr>
        <p:spPr bwMode="auto">
          <a:xfrm>
            <a:off x="5638800" y="2132859"/>
            <a:ext cx="1447800" cy="523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ko-KR" altLang="en-US" sz="2800" dirty="0" smtClean="0">
                <a:solidFill>
                  <a:srgbClr val="FFFFFF"/>
                </a:solidFill>
                <a:latin typeface="Calibri" charset="0"/>
                <a:cs typeface="MS PGothic" charset="0"/>
              </a:rPr>
              <a:t>에베소</a:t>
            </a:r>
            <a:endParaRPr lang="en-US" sz="2800" dirty="0">
              <a:solidFill>
                <a:srgbClr val="FFFFFF"/>
              </a:solidFill>
              <a:latin typeface="Calibri" charset="0"/>
              <a:cs typeface="MS PGothic" charset="0"/>
            </a:endParaRPr>
          </a:p>
        </p:txBody>
      </p:sp>
      <p:sp>
        <p:nvSpPr>
          <p:cNvPr id="14" name="Rectangle 13"/>
          <p:cNvSpPr>
            <a:spLocks noChangeArrowheads="1"/>
          </p:cNvSpPr>
          <p:nvPr/>
        </p:nvSpPr>
        <p:spPr bwMode="auto">
          <a:xfrm>
            <a:off x="0" y="6381328"/>
            <a:ext cx="9144000" cy="487806"/>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27" tIns="45714" rIns="91427" bIns="45714" anchor="ctr"/>
          <a:lstStyle/>
          <a:p>
            <a:pPr algn="ctr">
              <a:spcBef>
                <a:spcPct val="20000"/>
              </a:spcBef>
              <a:spcAft>
                <a:spcPts val="0"/>
              </a:spcAft>
              <a:buClr>
                <a:srgbClr val="FFCC00"/>
              </a:buClr>
              <a:buSzPct val="70000"/>
              <a:defRPr/>
            </a:pPr>
            <a:r>
              <a:rPr lang="ko-KR" altLang="en-US" sz="2000" b="1" kern="0" dirty="0" smtClean="0">
                <a:solidFill>
                  <a:srgbClr val="FFFFFF"/>
                </a:solidFill>
                <a:effectLst>
                  <a:outerShdw blurRad="38100" dist="38100" dir="2700000" algn="tl">
                    <a:srgbClr val="000000"/>
                  </a:outerShdw>
                </a:effectLst>
                <a:latin typeface="Arial"/>
                <a:cs typeface="Arial"/>
              </a:rPr>
              <a:t>릭 그리피스 박사</a:t>
            </a:r>
            <a:r>
              <a:rPr lang="en-US" sz="2000" b="1" kern="0" dirty="0" smtClean="0">
                <a:solidFill>
                  <a:srgbClr val="FFFFFF"/>
                </a:solidFill>
                <a:effectLst>
                  <a:outerShdw blurRad="38100" dist="38100" dir="2700000" algn="tl">
                    <a:srgbClr val="000000"/>
                  </a:outerShdw>
                </a:effectLst>
                <a:latin typeface="Arial"/>
                <a:cs typeface="Arial"/>
              </a:rPr>
              <a:t> </a:t>
            </a:r>
            <a:r>
              <a:rPr lang="en-US" sz="2000" b="1" kern="0" dirty="0">
                <a:solidFill>
                  <a:srgbClr val="FFFFFF"/>
                </a:solidFill>
                <a:effectLst>
                  <a:outerShdw blurRad="38100" dist="38100" dir="2700000" algn="tl">
                    <a:srgbClr val="000000"/>
                  </a:outerShdw>
                </a:effectLst>
                <a:latin typeface="Arial"/>
                <a:cs typeface="Arial"/>
              </a:rPr>
              <a:t>• </a:t>
            </a:r>
            <a:r>
              <a:rPr lang="ko-KR" altLang="en-US" sz="2000" b="1" kern="0" dirty="0" smtClean="0">
                <a:solidFill>
                  <a:srgbClr val="FFFFFF"/>
                </a:solidFill>
                <a:effectLst>
                  <a:outerShdw blurRad="38100" dist="38100" dir="2700000" algn="tl">
                    <a:srgbClr val="000000"/>
                  </a:outerShdw>
                </a:effectLst>
                <a:latin typeface="Arial"/>
                <a:cs typeface="Arial"/>
              </a:rPr>
              <a:t>싱가폴 바이블 컬리지</a:t>
            </a:r>
            <a:r>
              <a:rPr lang="en-US" sz="2000" b="1" kern="0" dirty="0" smtClean="0">
                <a:solidFill>
                  <a:srgbClr val="FFFFFF"/>
                </a:solidFill>
                <a:effectLst>
                  <a:outerShdw blurRad="38100" dist="38100" dir="2700000" algn="tl">
                    <a:srgbClr val="000000"/>
                  </a:outerShdw>
                </a:effectLst>
                <a:latin typeface="Arial"/>
                <a:cs typeface="Arial"/>
              </a:rPr>
              <a:t> </a:t>
            </a:r>
            <a:r>
              <a:rPr lang="en-US" sz="2000" b="1" kern="0" dirty="0">
                <a:solidFill>
                  <a:srgbClr val="FFFFFF"/>
                </a:solidFill>
                <a:effectLst>
                  <a:outerShdw blurRad="38100" dist="38100" dir="2700000" algn="tl">
                    <a:srgbClr val="000000"/>
                  </a:outerShdw>
                </a:effectLst>
                <a:latin typeface="Arial"/>
                <a:cs typeface="Arial"/>
              </a:rPr>
              <a:t>• BibleStudyDownloads.org</a:t>
            </a:r>
          </a:p>
        </p:txBody>
      </p:sp>
    </p:spTree>
  </p:cSld>
  <p:clrMapOvr>
    <a:masterClrMapping/>
  </p:clrMapOvr>
  <p:transition xmlns:p14="http://schemas.microsoft.com/office/powerpoint/2010/main">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3" presetClass="entr" presetSubtype="3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strVal val="(6*min(max(#ppt_w*#ppt_h,.3),1)-7.4)/-.7*#ppt_w"/>
                                          </p:val>
                                        </p:tav>
                                        <p:tav tm="100000">
                                          <p:val>
                                            <p:strVal val="#ppt_w"/>
                                          </p:val>
                                        </p:tav>
                                      </p:tavLst>
                                    </p:anim>
                                    <p:anim calcmode="lin" valueType="num">
                                      <p:cBhvr>
                                        <p:cTn id="19" dur="500" fill="hold"/>
                                        <p:tgtEl>
                                          <p:spTgt spid="10"/>
                                        </p:tgtEl>
                                        <p:attrNameLst>
                                          <p:attrName>ppt_h</p:attrName>
                                        </p:attrNameLst>
                                      </p:cBhvr>
                                      <p:tavLst>
                                        <p:tav tm="0">
                                          <p:val>
                                            <p:strVal val="(6*min(max(#ppt_w*#ppt_h,.3),1)-7.4)/-.7*#ppt_h"/>
                                          </p:val>
                                        </p:tav>
                                        <p:tav tm="100000">
                                          <p:val>
                                            <p:strVal val="#ppt_h"/>
                                          </p:val>
                                        </p:tav>
                                      </p:tavLst>
                                    </p:anim>
                                    <p:anim calcmode="lin" valueType="num">
                                      <p:cBhvr>
                                        <p:cTn id="20" dur="500" fill="hold"/>
                                        <p:tgtEl>
                                          <p:spTgt spid="10"/>
                                        </p:tgtEl>
                                        <p:attrNameLst>
                                          <p:attrName>ppt_x</p:attrName>
                                        </p:attrNameLst>
                                      </p:cBhvr>
                                      <p:tavLst>
                                        <p:tav tm="0">
                                          <p:val>
                                            <p:fltVal val="0.5"/>
                                          </p:val>
                                        </p:tav>
                                        <p:tav tm="100000">
                                          <p:val>
                                            <p:strVal val="#ppt_x"/>
                                          </p:val>
                                        </p:tav>
                                      </p:tavLst>
                                    </p:anim>
                                    <p:anim calcmode="lin" valueType="num">
                                      <p:cBhvr>
                                        <p:cTn id="21" dur="500" fill="hold"/>
                                        <p:tgtEl>
                                          <p:spTgt spid="10"/>
                                        </p:tgtEl>
                                        <p:attrNameLst>
                                          <p:attrName>ppt_y</p:attrName>
                                        </p:attrNameLst>
                                      </p:cBhvr>
                                      <p:tavLst>
                                        <p:tav tm="0">
                                          <p:val>
                                            <p:strVal val="1+(6*min(max(#ppt_w*#ppt_h,.3),1)-7.4)/-.7*#ppt_h/2"/>
                                          </p:val>
                                        </p:tav>
                                        <p:tav tm="100000">
                                          <p:val>
                                            <p:strVal val="#ppt_y"/>
                                          </p:val>
                                        </p:tav>
                                      </p:tavLst>
                                    </p:anim>
                                  </p:childTnLst>
                                </p:cTn>
                              </p:par>
                              <p:par>
                                <p:cTn id="22" presetID="1"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nchor="ctr"/>
          <a:lstStyle/>
          <a:p>
            <a:endParaRPr lang="en-US">
              <a:solidFill>
                <a:srgbClr val="000000"/>
              </a:solidFill>
              <a:latin typeface="Arial" charset="0"/>
            </a:endParaRPr>
          </a:p>
        </p:txBody>
      </p:sp>
      <p:sp>
        <p:nvSpPr>
          <p:cNvPr id="40966" name="Text Box 6"/>
          <p:cNvSpPr txBox="1">
            <a:spLocks noChangeArrowheads="1"/>
          </p:cNvSpPr>
          <p:nvPr/>
        </p:nvSpPr>
        <p:spPr bwMode="auto">
          <a:xfrm>
            <a:off x="76200" y="1143003"/>
            <a:ext cx="6248400" cy="707874"/>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714" rIns="0" bIns="45714">
            <a:spAutoFit/>
          </a:bodyPr>
          <a:lstStyle/>
          <a:p>
            <a:pPr algn="ctr">
              <a:spcBef>
                <a:spcPct val="50000"/>
              </a:spcBef>
              <a:defRPr/>
            </a:pPr>
            <a:r>
              <a:rPr lang="ru-RU" sz="2000" b="1" dirty="0" smtClean="0">
                <a:solidFill>
                  <a:srgbClr val="000000"/>
                </a:solidFill>
                <a:latin typeface="Arial" charset="0"/>
                <a:ea typeface="Times New Roman" charset="0"/>
                <a:cs typeface="Times New Roman" charset="0"/>
              </a:rPr>
              <a:t>”</a:t>
            </a:r>
            <a:r>
              <a:rPr lang="ko-KR" altLang="en-US" sz="2000" b="1" dirty="0" smtClean="0">
                <a:solidFill>
                  <a:srgbClr val="000000"/>
                </a:solidFill>
                <a:latin typeface="Arial" charset="0"/>
                <a:ea typeface="Times New Roman" charset="0"/>
                <a:cs typeface="Times New Roman" charset="0"/>
              </a:rPr>
              <a:t>땅끝까지 이르러</a:t>
            </a:r>
            <a:r>
              <a:rPr lang="ru-RU" sz="2000" b="1" dirty="0" smtClean="0">
                <a:solidFill>
                  <a:srgbClr val="000000"/>
                </a:solidFill>
                <a:latin typeface="Arial" charset="0"/>
                <a:ea typeface="Times New Roman" charset="0"/>
                <a:cs typeface="Times New Roman" charset="0"/>
              </a:rPr>
              <a:t>"</a:t>
            </a:r>
            <a:r>
              <a:rPr lang="en-US" sz="2000" b="1" dirty="0" smtClean="0">
                <a:solidFill>
                  <a:srgbClr val="000000"/>
                </a:solidFill>
                <a:latin typeface="Arial" charset="0"/>
                <a:ea typeface="Times New Roman" charset="0"/>
                <a:cs typeface="Times New Roman" charset="0"/>
              </a:rPr>
              <a:t> (</a:t>
            </a:r>
            <a:r>
              <a:rPr lang="ko-KR" altLang="en-US" sz="2000" b="1" dirty="0" smtClean="0">
                <a:solidFill>
                  <a:srgbClr val="000000"/>
                </a:solidFill>
                <a:latin typeface="Arial" charset="0"/>
                <a:ea typeface="Times New Roman" charset="0"/>
                <a:cs typeface="Times New Roman" charset="0"/>
              </a:rPr>
              <a:t>행</a:t>
            </a:r>
            <a:r>
              <a:rPr lang="en-US" sz="2000" b="1" dirty="0" smtClean="0">
                <a:solidFill>
                  <a:srgbClr val="000000"/>
                </a:solidFill>
                <a:latin typeface="Arial" charset="0"/>
                <a:ea typeface="Times New Roman" charset="0"/>
                <a:cs typeface="Times New Roman" charset="0"/>
              </a:rPr>
              <a:t> </a:t>
            </a:r>
            <a:r>
              <a:rPr lang="en-US" sz="2000" b="1" dirty="0">
                <a:solidFill>
                  <a:srgbClr val="000000"/>
                </a:solidFill>
                <a:latin typeface="Arial" charset="0"/>
                <a:ea typeface="Times New Roman" charset="0"/>
                <a:cs typeface="Times New Roman" charset="0"/>
              </a:rPr>
              <a:t>1:8)</a:t>
            </a:r>
          </a:p>
          <a:p>
            <a:pPr>
              <a:defRPr/>
            </a:pPr>
            <a:r>
              <a:rPr lang="ko-KR" altLang="en-US" sz="1600" b="1" dirty="0" smtClean="0">
                <a:solidFill>
                  <a:srgbClr val="000000"/>
                </a:solidFill>
                <a:latin typeface="Arial" charset="0"/>
                <a:ea typeface="Times New Roman" charset="0"/>
                <a:cs typeface="Times New Roman" charset="0"/>
              </a:rPr>
              <a:t>행</a:t>
            </a:r>
            <a:r>
              <a:rPr lang="en-US" sz="1600" b="1" dirty="0" smtClean="0">
                <a:solidFill>
                  <a:srgbClr val="000000"/>
                </a:solidFill>
                <a:latin typeface="Arial" charset="0"/>
                <a:ea typeface="Times New Roman" charset="0"/>
                <a:cs typeface="Times New Roman" charset="0"/>
              </a:rPr>
              <a:t> </a:t>
            </a:r>
            <a:r>
              <a:rPr lang="en-US" sz="2000" b="1" dirty="0">
                <a:solidFill>
                  <a:srgbClr val="000000"/>
                </a:solidFill>
                <a:latin typeface="Arial" charset="0"/>
                <a:ea typeface="Times New Roman" charset="0"/>
                <a:cs typeface="Times New Roman" charset="0"/>
              </a:rPr>
              <a:t>9  13       14    15  16          18           21     27     28</a:t>
            </a:r>
          </a:p>
        </p:txBody>
      </p:sp>
      <p:sp>
        <p:nvSpPr>
          <p:cNvPr id="478211" name="Text Box 16"/>
          <p:cNvSpPr txBox="1">
            <a:spLocks noChangeArrowheads="1"/>
          </p:cNvSpPr>
          <p:nvPr/>
        </p:nvSpPr>
        <p:spPr bwMode="auto">
          <a:xfrm>
            <a:off x="1828801" y="2338388"/>
            <a:ext cx="8382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ko-KR" altLang="en-US" sz="1200" b="1" dirty="0" smtClean="0">
                <a:solidFill>
                  <a:srgbClr val="FFFFFF"/>
                </a:solidFill>
                <a:latin typeface="Arial Narrow" charset="0"/>
              </a:rPr>
              <a:t>가을</a:t>
            </a:r>
            <a:r>
              <a:rPr lang="en-US" sz="1200" b="1" dirty="0" smtClean="0">
                <a:solidFill>
                  <a:srgbClr val="FFFFFF"/>
                </a:solidFill>
                <a:latin typeface="Arial Narrow" charset="0"/>
              </a:rPr>
              <a:t> </a:t>
            </a:r>
            <a:r>
              <a:rPr lang="en-US" sz="1200" b="1" dirty="0">
                <a:solidFill>
                  <a:srgbClr val="FFFFFF"/>
                </a:solidFill>
                <a:latin typeface="Arial Narrow" charset="0"/>
              </a:rPr>
              <a:t>49</a:t>
            </a:r>
          </a:p>
          <a:p>
            <a:pPr algn="ctr" eaLnBrk="1" hangingPunct="1">
              <a:spcBef>
                <a:spcPct val="50000"/>
              </a:spcBef>
            </a:pPr>
            <a:r>
              <a:rPr lang="ko-KR" altLang="en-US" sz="1600" b="1" dirty="0" smtClean="0">
                <a:solidFill>
                  <a:srgbClr val="FFFFFF"/>
                </a:solidFill>
                <a:latin typeface="Arial Narrow" charset="0"/>
              </a:rPr>
              <a:t>공회</a:t>
            </a:r>
            <a:endParaRPr lang="en-US" sz="1600" b="1" dirty="0">
              <a:solidFill>
                <a:srgbClr val="FFFFFF"/>
              </a:solidFill>
              <a:latin typeface="Arial Narrow" charset="0"/>
            </a:endParaRPr>
          </a:p>
        </p:txBody>
      </p:sp>
      <p:sp>
        <p:nvSpPr>
          <p:cNvPr id="478212" name="Text Box 17"/>
          <p:cNvSpPr txBox="1">
            <a:spLocks noChangeArrowheads="1"/>
          </p:cNvSpPr>
          <p:nvPr/>
        </p:nvSpPr>
        <p:spPr bwMode="auto">
          <a:xfrm>
            <a:off x="4724401" y="2133600"/>
            <a:ext cx="685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smtClean="0">
                <a:solidFill>
                  <a:srgbClr val="FFFFFF"/>
                </a:solidFill>
                <a:latin typeface="Arial Narrow" charset="0"/>
              </a:rPr>
              <a:t>5</a:t>
            </a:r>
            <a:r>
              <a:rPr lang="ko-KR" altLang="en-US" sz="1200" b="1" dirty="0" smtClean="0">
                <a:solidFill>
                  <a:srgbClr val="FFFFFF"/>
                </a:solidFill>
                <a:latin typeface="Arial Narrow" charset="0"/>
              </a:rPr>
              <a:t>월</a:t>
            </a:r>
            <a:r>
              <a:rPr lang="en-US" sz="1200" b="1" dirty="0" smtClean="0">
                <a:solidFill>
                  <a:srgbClr val="FFFFFF"/>
                </a:solidFill>
                <a:latin typeface="Arial Narrow" charset="0"/>
              </a:rPr>
              <a:t> </a:t>
            </a:r>
            <a:r>
              <a:rPr lang="en-US" sz="1200" b="1" dirty="0">
                <a:solidFill>
                  <a:srgbClr val="FFFFFF"/>
                </a:solidFill>
                <a:latin typeface="Arial Narrow" charset="0"/>
              </a:rPr>
              <a:t>57-</a:t>
            </a:r>
            <a:br>
              <a:rPr lang="en-US" sz="1200" b="1" dirty="0">
                <a:solidFill>
                  <a:srgbClr val="FFFFFF"/>
                </a:solidFill>
                <a:latin typeface="Arial Narrow" charset="0"/>
              </a:rPr>
            </a:br>
            <a:r>
              <a:rPr lang="en-US" sz="1200" b="1" dirty="0" smtClean="0">
                <a:solidFill>
                  <a:srgbClr val="FFFFFF"/>
                </a:solidFill>
                <a:latin typeface="Arial Narrow" charset="0"/>
              </a:rPr>
              <a:t>8</a:t>
            </a:r>
            <a:r>
              <a:rPr lang="ko-KR" altLang="en-US" sz="1200" b="1" dirty="0" smtClean="0">
                <a:solidFill>
                  <a:srgbClr val="FFFFFF"/>
                </a:solidFill>
                <a:latin typeface="Arial Narrow" charset="0"/>
              </a:rPr>
              <a:t>월</a:t>
            </a:r>
            <a:r>
              <a:rPr lang="en-US" sz="1200" b="1" dirty="0" smtClean="0">
                <a:solidFill>
                  <a:srgbClr val="FFFFFF"/>
                </a:solidFill>
                <a:latin typeface="Arial Narrow" charset="0"/>
              </a:rPr>
              <a:t> 59</a:t>
            </a:r>
          </a:p>
          <a:p>
            <a:pPr algn="ctr" eaLnBrk="1" hangingPunct="1">
              <a:spcBef>
                <a:spcPct val="50000"/>
              </a:spcBef>
            </a:pPr>
            <a:r>
              <a:rPr lang="ko-KR" altLang="en-US" sz="1600" b="1" dirty="0" smtClean="0">
                <a:solidFill>
                  <a:srgbClr val="FFFFFF"/>
                </a:solidFill>
                <a:latin typeface="Arial Narrow" charset="0"/>
              </a:rPr>
              <a:t>재판</a:t>
            </a:r>
            <a:endParaRPr lang="en-US" sz="1600" b="1" dirty="0">
              <a:solidFill>
                <a:srgbClr val="FFFFFF"/>
              </a:solidFill>
              <a:latin typeface="Arial Narrow" charset="0"/>
            </a:endParaRPr>
          </a:p>
        </p:txBody>
      </p:sp>
      <p:sp>
        <p:nvSpPr>
          <p:cNvPr id="47821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lIns="91427" tIns="45714" rIns="91427" bIns="45714"/>
          <a:lstStyle/>
          <a:p>
            <a:endParaRPr lang="en-US"/>
          </a:p>
        </p:txBody>
      </p:sp>
      <p:sp>
        <p:nvSpPr>
          <p:cNvPr id="478214" name="Text Box 20"/>
          <p:cNvSpPr txBox="1">
            <a:spLocks noChangeArrowheads="1"/>
          </p:cNvSpPr>
          <p:nvPr/>
        </p:nvSpPr>
        <p:spPr bwMode="auto">
          <a:xfrm>
            <a:off x="8296276" y="2324101"/>
            <a:ext cx="8477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ko-KR" altLang="en-US" sz="1200" b="1" dirty="0" smtClean="0">
                <a:solidFill>
                  <a:srgbClr val="FFFFFF"/>
                </a:solidFill>
                <a:latin typeface="Arial Narrow" charset="0"/>
              </a:rPr>
              <a:t>봄</a:t>
            </a:r>
            <a:r>
              <a:rPr lang="en-US" sz="1200" b="1" dirty="0" smtClean="0">
                <a:solidFill>
                  <a:srgbClr val="FFFFFF"/>
                </a:solidFill>
                <a:latin typeface="Arial Narrow" charset="0"/>
              </a:rPr>
              <a:t> 68</a:t>
            </a:r>
            <a:endParaRPr lang="en-US" sz="1600" b="1" dirty="0">
              <a:solidFill>
                <a:srgbClr val="FFFFFF"/>
              </a:solidFill>
              <a:latin typeface="Arial Narrow" charset="0"/>
            </a:endParaRPr>
          </a:p>
          <a:p>
            <a:pPr algn="ctr" eaLnBrk="1" hangingPunct="1">
              <a:spcBef>
                <a:spcPct val="50000"/>
              </a:spcBef>
            </a:pPr>
            <a:r>
              <a:rPr lang="ko-KR" altLang="en-US" sz="1600" b="1" dirty="0" smtClean="0">
                <a:solidFill>
                  <a:srgbClr val="FFFFFF"/>
                </a:solidFill>
                <a:latin typeface="Arial Narrow" charset="0"/>
              </a:rPr>
              <a:t>교회의 </a:t>
            </a:r>
            <a:endParaRPr lang="en-US" altLang="ko-KR" sz="1600" b="1" dirty="0" smtClean="0">
              <a:solidFill>
                <a:srgbClr val="FFFFFF"/>
              </a:solidFill>
              <a:latin typeface="Arial Narrow" charset="0"/>
            </a:endParaRPr>
          </a:p>
          <a:p>
            <a:pPr algn="ctr" eaLnBrk="1" hangingPunct="1">
              <a:spcBef>
                <a:spcPct val="50000"/>
              </a:spcBef>
            </a:pPr>
            <a:r>
              <a:rPr lang="ko-KR" altLang="en-US" sz="1600" b="1" dirty="0" smtClean="0">
                <a:solidFill>
                  <a:srgbClr val="FFFFFF"/>
                </a:solidFill>
                <a:latin typeface="Arial Narrow" charset="0"/>
              </a:rPr>
              <a:t>확장</a:t>
            </a:r>
            <a:endParaRPr lang="en-US" sz="1200" b="1" dirty="0">
              <a:solidFill>
                <a:srgbClr val="FFFFFF"/>
              </a:solidFill>
              <a:latin typeface="Arial Narrow" charset="0"/>
            </a:endParaRPr>
          </a:p>
        </p:txBody>
      </p:sp>
      <p:sp>
        <p:nvSpPr>
          <p:cNvPr id="478215"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dirty="0">
                <a:solidFill>
                  <a:srgbClr val="FFFFFF"/>
                </a:solidFill>
                <a:latin typeface="Arial Narrow" charset="0"/>
              </a:rPr>
              <a:t>35           48          49          50          52  53          57        60             62              67           68     95</a:t>
            </a:r>
          </a:p>
        </p:txBody>
      </p:sp>
      <p:sp>
        <p:nvSpPr>
          <p:cNvPr id="478216" name="Text Box 7"/>
          <p:cNvSpPr txBox="1">
            <a:spLocks noChangeArrowheads="1"/>
          </p:cNvSpPr>
          <p:nvPr/>
        </p:nvSpPr>
        <p:spPr bwMode="auto">
          <a:xfrm>
            <a:off x="914401" y="2065761"/>
            <a:ext cx="990600" cy="126957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smtClean="0">
                <a:solidFill>
                  <a:srgbClr val="000000"/>
                </a:solidFill>
                <a:latin typeface="Arial Narrow" charset="0"/>
              </a:rPr>
              <a:t>4</a:t>
            </a:r>
            <a:r>
              <a:rPr lang="ko-KR" altLang="en-US" sz="1200" b="1" dirty="0" smtClean="0">
                <a:solidFill>
                  <a:srgbClr val="000000"/>
                </a:solidFill>
                <a:latin typeface="Arial Narrow" charset="0"/>
              </a:rPr>
              <a:t>월</a:t>
            </a:r>
            <a:r>
              <a:rPr lang="en-US" sz="1200" b="1" dirty="0" smtClean="0">
                <a:solidFill>
                  <a:srgbClr val="000000"/>
                </a:solidFill>
                <a:latin typeface="Arial Narrow" charset="0"/>
              </a:rPr>
              <a:t> </a:t>
            </a:r>
            <a:r>
              <a:rPr lang="en-US" sz="1200" b="1" dirty="0">
                <a:solidFill>
                  <a:srgbClr val="000000"/>
                </a:solidFill>
                <a:latin typeface="Arial Narrow" charset="0"/>
              </a:rPr>
              <a:t>48-</a:t>
            </a:r>
            <a:br>
              <a:rPr lang="en-US" sz="1200" b="1" dirty="0">
                <a:solidFill>
                  <a:srgbClr val="000000"/>
                </a:solidFill>
                <a:latin typeface="Arial Narrow" charset="0"/>
              </a:rPr>
            </a:br>
            <a:r>
              <a:rPr lang="en-US" sz="1200" b="1" dirty="0" smtClean="0">
                <a:solidFill>
                  <a:srgbClr val="000000"/>
                </a:solidFill>
                <a:latin typeface="Arial Narrow" charset="0"/>
              </a:rPr>
              <a:t>9</a:t>
            </a:r>
            <a:r>
              <a:rPr lang="ko-KR" altLang="en-US" sz="1200" b="1" dirty="0" smtClean="0">
                <a:solidFill>
                  <a:srgbClr val="000000"/>
                </a:solidFill>
                <a:latin typeface="Arial Narrow" charset="0"/>
              </a:rPr>
              <a:t>월</a:t>
            </a:r>
            <a:r>
              <a:rPr lang="en-US" sz="1200" b="1" dirty="0" smtClean="0">
                <a:solidFill>
                  <a:srgbClr val="000000"/>
                </a:solidFill>
                <a:latin typeface="Arial Narrow" charset="0"/>
              </a:rPr>
              <a:t> </a:t>
            </a:r>
            <a:r>
              <a:rPr lang="en-US" sz="1200" b="1" dirty="0">
                <a:solidFill>
                  <a:srgbClr val="000000"/>
                </a:solidFill>
                <a:latin typeface="Arial Narrow" charset="0"/>
              </a:rPr>
              <a:t>49</a:t>
            </a:r>
          </a:p>
          <a:p>
            <a:pPr algn="ctr" eaLnBrk="1" hangingPunct="1"/>
            <a:r>
              <a:rPr lang="en-US" b="1" dirty="0">
                <a:solidFill>
                  <a:srgbClr val="000000"/>
                </a:solidFill>
                <a:latin typeface="Arial Narrow" charset="0"/>
              </a:rPr>
              <a:t>1</a:t>
            </a:r>
            <a:br>
              <a:rPr lang="en-US" b="1" dirty="0">
                <a:solidFill>
                  <a:srgbClr val="000000"/>
                </a:solidFill>
                <a:latin typeface="Arial Narrow" charset="0"/>
              </a:rPr>
            </a:br>
            <a:r>
              <a:rPr lang="ko-KR" altLang="en-US" sz="2100" b="1" dirty="0" smtClean="0">
                <a:solidFill>
                  <a:srgbClr val="000000"/>
                </a:solidFill>
                <a:latin typeface="Arial Narrow" charset="0"/>
              </a:rPr>
              <a:t>갈라디아</a:t>
            </a:r>
            <a:endParaRPr lang="en-US" sz="2100" b="1" dirty="0">
              <a:solidFill>
                <a:srgbClr val="000000"/>
              </a:solidFill>
              <a:latin typeface="Arial Narrow" charset="0"/>
            </a:endParaRPr>
          </a:p>
          <a:p>
            <a:pPr algn="ctr" eaLnBrk="1" hangingPunct="1">
              <a:spcBef>
                <a:spcPct val="50000"/>
              </a:spcBef>
            </a:pPr>
            <a:endParaRPr lang="en-US" sz="900" b="1" dirty="0">
              <a:solidFill>
                <a:srgbClr val="000000"/>
              </a:solidFill>
              <a:latin typeface="Arial Narrow" charset="0"/>
            </a:endParaRPr>
          </a:p>
        </p:txBody>
      </p:sp>
      <p:sp>
        <p:nvSpPr>
          <p:cNvPr id="478217" name="Text Box 9"/>
          <p:cNvSpPr txBox="1">
            <a:spLocks noChangeArrowheads="1"/>
          </p:cNvSpPr>
          <p:nvPr/>
        </p:nvSpPr>
        <p:spPr bwMode="auto">
          <a:xfrm>
            <a:off x="3743326" y="1996510"/>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ko-KR" altLang="en-US" sz="1200" b="1" dirty="0" smtClean="0">
                <a:solidFill>
                  <a:srgbClr val="000000"/>
                </a:solidFill>
                <a:latin typeface="Arial Narrow" charset="0"/>
              </a:rPr>
              <a:t>봄</a:t>
            </a:r>
            <a:r>
              <a:rPr lang="en-US" sz="1200" b="1" dirty="0" smtClean="0">
                <a:solidFill>
                  <a:srgbClr val="000000"/>
                </a:solidFill>
                <a:latin typeface="Arial Narrow" charset="0"/>
              </a:rPr>
              <a:t> </a:t>
            </a:r>
            <a:r>
              <a:rPr lang="en-US" sz="1200" b="1" dirty="0">
                <a:solidFill>
                  <a:srgbClr val="000000"/>
                </a:solidFill>
                <a:latin typeface="Arial Narrow" charset="0"/>
              </a:rPr>
              <a:t>53-</a:t>
            </a:r>
            <a:br>
              <a:rPr lang="en-US" sz="1200" b="1" dirty="0">
                <a:solidFill>
                  <a:srgbClr val="000000"/>
                </a:solidFill>
                <a:latin typeface="Arial Narrow" charset="0"/>
              </a:rPr>
            </a:br>
            <a:r>
              <a:rPr lang="en-US" sz="1200" b="1" dirty="0" smtClean="0">
                <a:solidFill>
                  <a:srgbClr val="000000"/>
                </a:solidFill>
                <a:latin typeface="Arial Narrow" charset="0"/>
              </a:rPr>
              <a:t>5</a:t>
            </a:r>
            <a:r>
              <a:rPr lang="ko-KR" altLang="en-US" sz="1200" b="1" dirty="0" smtClean="0">
                <a:solidFill>
                  <a:srgbClr val="000000"/>
                </a:solidFill>
                <a:latin typeface="Arial Narrow" charset="0"/>
              </a:rPr>
              <a:t>월</a:t>
            </a:r>
            <a:r>
              <a:rPr lang="en-US" sz="1200" b="1" dirty="0" smtClean="0">
                <a:solidFill>
                  <a:srgbClr val="000000"/>
                </a:solidFill>
                <a:latin typeface="Arial Narrow" charset="0"/>
              </a:rPr>
              <a:t> </a:t>
            </a:r>
            <a:r>
              <a:rPr lang="en-US" sz="1200" b="1" dirty="0">
                <a:solidFill>
                  <a:srgbClr val="000000"/>
                </a:solidFill>
                <a:latin typeface="Arial Narrow" charset="0"/>
              </a:rPr>
              <a:t>57</a:t>
            </a:r>
          </a:p>
          <a:p>
            <a:pPr algn="ctr" eaLnBrk="1" hangingPunct="1"/>
            <a:r>
              <a:rPr lang="en-US" b="1" dirty="0" smtClean="0">
                <a:solidFill>
                  <a:srgbClr val="000000"/>
                </a:solidFill>
                <a:latin typeface="Arial Narrow" charset="0"/>
              </a:rPr>
              <a:t>3</a:t>
            </a:r>
            <a:br>
              <a:rPr lang="en-US" b="1" dirty="0" smtClean="0">
                <a:solidFill>
                  <a:srgbClr val="000000"/>
                </a:solidFill>
                <a:latin typeface="Arial Narrow" charset="0"/>
              </a:rPr>
            </a:br>
            <a:r>
              <a:rPr lang="ko-KR" altLang="en-US" sz="2100" b="1" dirty="0" smtClean="0">
                <a:solidFill>
                  <a:srgbClr val="000000"/>
                </a:solidFill>
                <a:latin typeface="Arial Narrow" charset="0"/>
              </a:rPr>
              <a:t>아시아</a:t>
            </a:r>
            <a:endParaRPr lang="en-US" b="1" dirty="0" smtClean="0">
              <a:solidFill>
                <a:srgbClr val="000000"/>
              </a:solidFill>
              <a:latin typeface="Arial Narrow" charset="0"/>
            </a:endParaRPr>
          </a:p>
          <a:p>
            <a:pPr algn="ctr" eaLnBrk="1" hangingPunct="1">
              <a:spcBef>
                <a:spcPct val="50000"/>
              </a:spcBef>
            </a:pPr>
            <a:endParaRPr lang="en-US" sz="1000" b="1" dirty="0">
              <a:solidFill>
                <a:srgbClr val="000000"/>
              </a:solidFill>
              <a:latin typeface="Arial Narrow" charset="0"/>
            </a:endParaRPr>
          </a:p>
        </p:txBody>
      </p:sp>
      <p:sp>
        <p:nvSpPr>
          <p:cNvPr id="40970" name="Text Box 10"/>
          <p:cNvSpPr txBox="1">
            <a:spLocks noChangeArrowheads="1"/>
          </p:cNvSpPr>
          <p:nvPr/>
        </p:nvSpPr>
        <p:spPr bwMode="auto">
          <a:xfrm>
            <a:off x="5334001" y="1996510"/>
            <a:ext cx="990600" cy="1338828"/>
          </a:xfrm>
          <a:prstGeom prst="rect">
            <a:avLst/>
          </a:prstGeom>
          <a:solidFill>
            <a:schemeClr val="accent4"/>
          </a:solidFill>
          <a:ln w="12700">
            <a:solidFill>
              <a:srgbClr val="FFFFFF"/>
            </a:solidFill>
            <a:miter lim="800000"/>
            <a:headEnd/>
            <a:tailEnd/>
          </a:ln>
          <a:effectLst/>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dirty="0" smtClean="0">
                <a:solidFill>
                  <a:srgbClr val="FFFFFF"/>
                </a:solidFill>
                <a:latin typeface="Arial Narrow" charset="0"/>
                <a:cs typeface="Times New Roman" charset="0"/>
              </a:rPr>
              <a:t>2</a:t>
            </a:r>
            <a:r>
              <a:rPr lang="ko-KR" altLang="en-US" sz="1200" b="1" dirty="0" smtClean="0">
                <a:solidFill>
                  <a:srgbClr val="FFFFFF"/>
                </a:solidFill>
                <a:latin typeface="Arial Narrow" charset="0"/>
                <a:cs typeface="Times New Roman" charset="0"/>
              </a:rPr>
              <a:t>월</a:t>
            </a:r>
            <a:r>
              <a:rPr lang="en-US" sz="1200" b="1" dirty="0" smtClean="0">
                <a:solidFill>
                  <a:srgbClr val="FFFFFF"/>
                </a:solidFill>
                <a:latin typeface="Arial Narrow" charset="0"/>
                <a:cs typeface="Times New Roman" charset="0"/>
              </a:rPr>
              <a:t> </a:t>
            </a:r>
            <a:r>
              <a:rPr lang="en-US" sz="1200" b="1" dirty="0">
                <a:solidFill>
                  <a:srgbClr val="FFFFFF"/>
                </a:solidFill>
                <a:latin typeface="Arial Narrow" charset="0"/>
                <a:cs typeface="Times New Roman" charset="0"/>
              </a:rPr>
              <a:t>60-</a:t>
            </a:r>
            <a:br>
              <a:rPr lang="en-US" sz="1200" b="1" dirty="0">
                <a:solidFill>
                  <a:srgbClr val="FFFFFF"/>
                </a:solidFill>
                <a:latin typeface="Arial Narrow" charset="0"/>
                <a:cs typeface="Times New Roman" charset="0"/>
              </a:rPr>
            </a:br>
            <a:r>
              <a:rPr lang="en-US" sz="1200" b="1" dirty="0" smtClean="0">
                <a:solidFill>
                  <a:srgbClr val="FFFFFF"/>
                </a:solidFill>
                <a:latin typeface="Arial Narrow" charset="0"/>
                <a:cs typeface="Times New Roman" charset="0"/>
              </a:rPr>
              <a:t>3</a:t>
            </a:r>
            <a:r>
              <a:rPr lang="ko-KR" altLang="en-US" sz="1200" b="1" dirty="0" smtClean="0">
                <a:solidFill>
                  <a:srgbClr val="FFFFFF"/>
                </a:solidFill>
                <a:latin typeface="Arial Narrow" charset="0"/>
                <a:cs typeface="Times New Roman" charset="0"/>
              </a:rPr>
              <a:t>월</a:t>
            </a:r>
            <a:r>
              <a:rPr lang="en-US" sz="1200" b="1" dirty="0" smtClean="0">
                <a:solidFill>
                  <a:srgbClr val="FFFFFF"/>
                </a:solidFill>
                <a:latin typeface="Arial Narrow" charset="0"/>
                <a:cs typeface="Times New Roman" charset="0"/>
              </a:rPr>
              <a:t>62</a:t>
            </a:r>
            <a:endParaRPr lang="en-US" sz="1200" b="1" dirty="0">
              <a:solidFill>
                <a:srgbClr val="FFFFFF"/>
              </a:solidFill>
              <a:latin typeface="Arial Narrow" charset="0"/>
              <a:cs typeface="Times New Roman" charset="0"/>
            </a:endParaRPr>
          </a:p>
          <a:p>
            <a:pPr algn="ctr" eaLnBrk="1" hangingPunct="1">
              <a:defRPr/>
            </a:pPr>
            <a:r>
              <a:rPr lang="en-US" b="1" dirty="0" smtClean="0">
                <a:solidFill>
                  <a:srgbClr val="FFFFFF"/>
                </a:solidFill>
                <a:latin typeface="Arial Narrow" charset="0"/>
                <a:cs typeface="Times New Roman" charset="0"/>
              </a:rPr>
              <a:t>1</a:t>
            </a:r>
            <a:br>
              <a:rPr lang="en-US" b="1" dirty="0" smtClean="0">
                <a:solidFill>
                  <a:srgbClr val="FFFFFF"/>
                </a:solidFill>
                <a:latin typeface="Arial Narrow" charset="0"/>
                <a:cs typeface="Times New Roman" charset="0"/>
              </a:rPr>
            </a:br>
            <a:r>
              <a:rPr lang="ko-KR" altLang="en-US" sz="2100" b="1" dirty="0" smtClean="0">
                <a:solidFill>
                  <a:srgbClr val="FFFFFF"/>
                </a:solidFill>
                <a:latin typeface="Arial Narrow" charset="0"/>
                <a:cs typeface="Times New Roman" charset="0"/>
              </a:rPr>
              <a:t>로마</a:t>
            </a:r>
            <a:endParaRPr lang="en-US" sz="2100" b="1" dirty="0" smtClean="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1" y="1996510"/>
            <a:ext cx="990600" cy="1338828"/>
          </a:xfrm>
          <a:prstGeom prst="rect">
            <a:avLst/>
          </a:prstGeom>
          <a:solidFill>
            <a:schemeClr val="accent4"/>
          </a:solidFill>
          <a:ln w="12700">
            <a:solidFill>
              <a:srgbClr val="FFFFFF"/>
            </a:solidFill>
            <a:miter lim="800000"/>
            <a:headEnd/>
            <a:tailEnd/>
          </a:ln>
          <a:effectLst/>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ko-KR" altLang="en-US" sz="1200" b="1" dirty="0" smtClean="0">
                <a:solidFill>
                  <a:srgbClr val="FFFFFF"/>
                </a:solidFill>
                <a:latin typeface="Arial Narrow" charset="0"/>
                <a:cs typeface="Times New Roman" charset="0"/>
              </a:rPr>
              <a:t>가을</a:t>
            </a:r>
            <a:r>
              <a:rPr lang="en-US" sz="1200" b="1" dirty="0" smtClean="0">
                <a:solidFill>
                  <a:srgbClr val="FFFFFF"/>
                </a:solidFill>
                <a:latin typeface="Arial Narrow" charset="0"/>
                <a:cs typeface="Times New Roman" charset="0"/>
              </a:rPr>
              <a:t> </a:t>
            </a:r>
            <a:r>
              <a:rPr lang="en-US" sz="1200" b="1" dirty="0">
                <a:solidFill>
                  <a:srgbClr val="FFFFFF"/>
                </a:solidFill>
                <a:latin typeface="Arial Narrow" charset="0"/>
                <a:cs typeface="Times New Roman" charset="0"/>
              </a:rPr>
              <a:t>67-</a:t>
            </a:r>
            <a:br>
              <a:rPr lang="en-US" sz="1200" b="1" dirty="0">
                <a:solidFill>
                  <a:srgbClr val="FFFFFF"/>
                </a:solidFill>
                <a:latin typeface="Arial Narrow" charset="0"/>
                <a:cs typeface="Times New Roman" charset="0"/>
              </a:rPr>
            </a:br>
            <a:r>
              <a:rPr lang="ko-KR" altLang="en-US" sz="1200" b="1" dirty="0" smtClean="0">
                <a:solidFill>
                  <a:srgbClr val="FFFFFF"/>
                </a:solidFill>
                <a:latin typeface="Arial Narrow" charset="0"/>
                <a:cs typeface="Times New Roman" charset="0"/>
              </a:rPr>
              <a:t>봄</a:t>
            </a:r>
            <a:r>
              <a:rPr lang="en-US" sz="1200" b="1" dirty="0" smtClean="0">
                <a:solidFill>
                  <a:srgbClr val="FFFFFF"/>
                </a:solidFill>
                <a:latin typeface="Arial Narrow" charset="0"/>
                <a:cs typeface="Times New Roman" charset="0"/>
              </a:rPr>
              <a:t>68</a:t>
            </a:r>
            <a:endParaRPr lang="en-US" sz="1200" b="1" dirty="0">
              <a:solidFill>
                <a:srgbClr val="FFFFFF"/>
              </a:solidFill>
              <a:latin typeface="Arial Narrow" charset="0"/>
              <a:cs typeface="Times New Roman" charset="0"/>
            </a:endParaRPr>
          </a:p>
          <a:p>
            <a:pPr algn="ctr" eaLnBrk="1" hangingPunct="1">
              <a:defRPr/>
            </a:pPr>
            <a:r>
              <a:rPr lang="en-US" b="1" dirty="0" smtClean="0">
                <a:solidFill>
                  <a:srgbClr val="FFFFFF"/>
                </a:solidFill>
                <a:latin typeface="Arial Narrow" charset="0"/>
                <a:cs typeface="Times New Roman" charset="0"/>
              </a:rPr>
              <a:t>2</a:t>
            </a:r>
            <a:br>
              <a:rPr lang="en-US" b="1" dirty="0" smtClean="0">
                <a:solidFill>
                  <a:srgbClr val="FFFFFF"/>
                </a:solidFill>
                <a:latin typeface="Arial Narrow" charset="0"/>
                <a:cs typeface="Times New Roman" charset="0"/>
              </a:rPr>
            </a:br>
            <a:r>
              <a:rPr lang="ko-KR" altLang="en-US" sz="2100" b="1" dirty="0" smtClean="0">
                <a:solidFill>
                  <a:srgbClr val="FFFFFF"/>
                </a:solidFill>
                <a:latin typeface="Arial Narrow" charset="0"/>
                <a:cs typeface="Times New Roman" charset="0"/>
              </a:rPr>
              <a:t>로마</a:t>
            </a:r>
            <a:endParaRPr lang="en-US" sz="2100" b="1" dirty="0" smtClean="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478220"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478221" name="Text Box 9"/>
          <p:cNvSpPr txBox="1">
            <a:spLocks noChangeArrowheads="1"/>
          </p:cNvSpPr>
          <p:nvPr/>
        </p:nvSpPr>
        <p:spPr bwMode="auto">
          <a:xfrm>
            <a:off x="6324600" y="1996510"/>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ko-KR" altLang="en-US" sz="1200" b="1" dirty="0" smtClean="0">
                <a:solidFill>
                  <a:srgbClr val="000000"/>
                </a:solidFill>
                <a:latin typeface="Arial Narrow" charset="0"/>
              </a:rPr>
              <a:t>봄</a:t>
            </a:r>
            <a:r>
              <a:rPr lang="en-US" sz="1200" b="1" dirty="0" smtClean="0">
                <a:solidFill>
                  <a:srgbClr val="000000"/>
                </a:solidFill>
                <a:latin typeface="Arial Narrow" charset="0"/>
              </a:rPr>
              <a:t> </a:t>
            </a:r>
            <a:r>
              <a:rPr lang="en-US" sz="1200" b="1" dirty="0">
                <a:solidFill>
                  <a:srgbClr val="000000"/>
                </a:solidFill>
                <a:latin typeface="Arial Narrow" charset="0"/>
              </a:rPr>
              <a:t>62-</a:t>
            </a:r>
            <a:br>
              <a:rPr lang="en-US" sz="1200" b="1" dirty="0">
                <a:solidFill>
                  <a:srgbClr val="000000"/>
                </a:solidFill>
                <a:latin typeface="Arial Narrow" charset="0"/>
              </a:rPr>
            </a:br>
            <a:r>
              <a:rPr lang="ko-KR" altLang="en-US" sz="1200" b="1" dirty="0" smtClean="0">
                <a:solidFill>
                  <a:srgbClr val="000000"/>
                </a:solidFill>
                <a:latin typeface="Arial Narrow" charset="0"/>
              </a:rPr>
              <a:t>가을</a:t>
            </a:r>
            <a:r>
              <a:rPr lang="en-US" sz="1200" b="1" dirty="0" smtClean="0">
                <a:solidFill>
                  <a:srgbClr val="000000"/>
                </a:solidFill>
                <a:latin typeface="Arial Narrow" charset="0"/>
              </a:rPr>
              <a:t> </a:t>
            </a:r>
            <a:r>
              <a:rPr lang="en-US" sz="1200" b="1" dirty="0">
                <a:solidFill>
                  <a:srgbClr val="000000"/>
                </a:solidFill>
                <a:latin typeface="Arial Narrow" charset="0"/>
              </a:rPr>
              <a:t>67</a:t>
            </a:r>
          </a:p>
          <a:p>
            <a:pPr algn="ctr" eaLnBrk="1" hangingPunct="1"/>
            <a:r>
              <a:rPr lang="en-US" b="1" dirty="0">
                <a:solidFill>
                  <a:srgbClr val="000000"/>
                </a:solidFill>
                <a:latin typeface="Arial Narrow" charset="0"/>
              </a:rPr>
              <a:t>4</a:t>
            </a:r>
            <a:br>
              <a:rPr lang="en-US" b="1" dirty="0">
                <a:solidFill>
                  <a:srgbClr val="000000"/>
                </a:solidFill>
                <a:latin typeface="Arial Narrow" charset="0"/>
              </a:rPr>
            </a:br>
            <a:r>
              <a:rPr lang="ko-KR" altLang="en-US" sz="2100" b="1" dirty="0" smtClean="0">
                <a:solidFill>
                  <a:srgbClr val="000000"/>
                </a:solidFill>
                <a:latin typeface="Arial Narrow" charset="0"/>
              </a:rPr>
              <a:t>스페인</a:t>
            </a:r>
            <a:endParaRPr lang="en-US" sz="2100" b="1" dirty="0">
              <a:solidFill>
                <a:srgbClr val="000000"/>
              </a:solidFill>
              <a:latin typeface="Arial Narrow" charset="0"/>
            </a:endParaRPr>
          </a:p>
          <a:p>
            <a:pPr algn="ctr" eaLnBrk="1" hangingPunct="1">
              <a:spcBef>
                <a:spcPct val="50000"/>
              </a:spcBef>
            </a:pPr>
            <a:endParaRPr lang="en-US" sz="1000" b="1" dirty="0">
              <a:solidFill>
                <a:srgbClr val="000000"/>
              </a:solidFill>
              <a:latin typeface="Arial Narrow"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ko-KR" altLang="en-US" sz="4000" b="1" dirty="0" smtClean="0">
                <a:solidFill>
                  <a:srgbClr val="FFFFFF"/>
                </a:solidFill>
                <a:latin typeface="Arial" charset="0"/>
                <a:cs typeface="Times New Roman" charset="0"/>
              </a:rPr>
              <a:t>신약 개요 </a:t>
            </a:r>
            <a:r>
              <a:rPr lang="en-US" sz="4000" b="1" dirty="0" smtClean="0">
                <a:solidFill>
                  <a:srgbClr val="FFFFFF"/>
                </a:solidFill>
                <a:latin typeface="Arial" charset="0"/>
                <a:cs typeface="Times New Roman" charset="0"/>
              </a:rPr>
              <a:t>(</a:t>
            </a:r>
            <a:r>
              <a:rPr lang="ko-KR" altLang="en-US" sz="4000" b="1" dirty="0" smtClean="0">
                <a:solidFill>
                  <a:srgbClr val="FFFFFF"/>
                </a:solidFill>
                <a:latin typeface="Arial" charset="0"/>
                <a:cs typeface="Times New Roman" charset="0"/>
              </a:rPr>
              <a:t>바울 서신</a:t>
            </a:r>
            <a:r>
              <a:rPr lang="en-US" sz="4000" b="1" dirty="0" smtClean="0">
                <a:solidFill>
                  <a:srgbClr val="FFFFFF"/>
                </a:solidFill>
                <a:latin typeface="Arial" charset="0"/>
                <a:cs typeface="Times New Roman" charset="0"/>
              </a:rPr>
              <a:t>)</a:t>
            </a:r>
            <a:endParaRPr lang="en-US" sz="4000" b="1" dirty="0">
              <a:solidFill>
                <a:srgbClr val="FFFFFF"/>
              </a:solidFill>
              <a:latin typeface="Arial" charset="0"/>
              <a:cs typeface="Times New Roman" charset="0"/>
            </a:endParaRPr>
          </a:p>
        </p:txBody>
      </p:sp>
      <p:sp>
        <p:nvSpPr>
          <p:cNvPr id="19" name="Text Box 19"/>
          <p:cNvSpPr txBox="1">
            <a:spLocks noChangeArrowheads="1"/>
          </p:cNvSpPr>
          <p:nvPr/>
        </p:nvSpPr>
        <p:spPr bwMode="auto">
          <a:xfrm>
            <a:off x="990600" y="41148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1"/>
            <a:ext cx="792162"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1"/>
            <a:ext cx="792162"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0" y="41148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0" y="45720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0" y="5029200"/>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1" y="41148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1" y="45720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1" y="5029200"/>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1" y="54864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599239" y="4114801"/>
            <a:ext cx="792162"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599239" y="4572001"/>
            <a:ext cx="792162"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543801" y="41148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0" y="3657601"/>
            <a:ext cx="792163" cy="338542"/>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ko-KR" altLang="en-US" sz="1600" dirty="0" smtClean="0">
                <a:solidFill>
                  <a:srgbClr val="FFFFFF"/>
                </a:solidFill>
                <a:latin typeface="Arial Narrow" charset="0"/>
                <a:cs typeface="Times New Roman" charset="0"/>
              </a:rPr>
              <a:t>마태복음</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0" y="3657601"/>
            <a:ext cx="792163" cy="338542"/>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ko-KR" altLang="en-US" sz="1600" dirty="0" smtClean="0">
                <a:solidFill>
                  <a:srgbClr val="FFFFFF"/>
                </a:solidFill>
                <a:latin typeface="Arial Narrow" charset="0"/>
                <a:cs typeface="Times New Roman" charset="0"/>
              </a:rPr>
              <a:t>누가</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543801" y="3657601"/>
            <a:ext cx="792163" cy="338542"/>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ko-KR" altLang="en-US" sz="1600" dirty="0" smtClean="0">
                <a:solidFill>
                  <a:srgbClr val="FFFFFF"/>
                </a:solidFill>
                <a:latin typeface="Arial Narrow" charset="0"/>
                <a:cs typeface="Times New Roman" charset="0"/>
              </a:rPr>
              <a:t>요한복음</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599239" y="3657601"/>
            <a:ext cx="792162" cy="338542"/>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ko-KR" altLang="en-US" sz="1600" dirty="0" smtClean="0">
                <a:solidFill>
                  <a:srgbClr val="FFFFFF"/>
                </a:solidFill>
                <a:latin typeface="Arial Narrow" charset="0"/>
                <a:cs typeface="Times New Roman" charset="0"/>
              </a:rPr>
              <a:t>마가복음</a:t>
            </a:r>
            <a:endParaRPr lang="en-US" sz="1600" dirty="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1" y="3657601"/>
            <a:ext cx="792163" cy="338542"/>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ko-KR" altLang="en-US" sz="1600" dirty="0" smtClean="0">
                <a:solidFill>
                  <a:srgbClr val="FFFFFF"/>
                </a:solidFill>
                <a:latin typeface="Arial Narrow" charset="0"/>
                <a:cs typeface="Times New Roman" charset="0"/>
              </a:rPr>
              <a:t>사도행전</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1" y="5486401"/>
            <a:ext cx="1800225"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ko-KR" altLang="en-US" sz="1800" b="1" dirty="0" smtClean="0">
                <a:solidFill>
                  <a:srgbClr val="FFFFFF"/>
                </a:solidFill>
                <a:latin typeface="Arial Narrow" charset="0"/>
                <a:cs typeface="Times New Roman" charset="0"/>
              </a:rPr>
              <a:t>복음서</a:t>
            </a:r>
            <a:r>
              <a:rPr lang="en-US" sz="1800" b="1" dirty="0" smtClean="0">
                <a:solidFill>
                  <a:srgbClr val="FFFFFF"/>
                </a:solidFill>
                <a:latin typeface="Arial Narrow" charset="0"/>
                <a:cs typeface="Times New Roman" charset="0"/>
              </a:rPr>
              <a:t> </a:t>
            </a:r>
            <a:r>
              <a:rPr lang="en-US" sz="1800" b="1" dirty="0">
                <a:solidFill>
                  <a:srgbClr val="FFFFFF"/>
                </a:solidFill>
                <a:latin typeface="Arial Narrow" charset="0"/>
                <a:cs typeface="Times New Roman" charset="0"/>
              </a:rPr>
              <a:t>&amp; </a:t>
            </a:r>
            <a:r>
              <a:rPr lang="ko-KR" altLang="en-US" sz="1800" b="1" dirty="0" smtClean="0">
                <a:solidFill>
                  <a:srgbClr val="FFFFFF"/>
                </a:solidFill>
                <a:latin typeface="Arial Narrow" charset="0"/>
                <a:cs typeface="Times New Roman" charset="0"/>
              </a:rPr>
              <a:t>사도행전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1" y="5954713"/>
            <a:ext cx="1800225" cy="338542"/>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ko-KR" altLang="en-US" sz="1600" dirty="0" smtClean="0">
                <a:solidFill>
                  <a:srgbClr val="000000"/>
                </a:solidFill>
                <a:latin typeface="Arial Narrow" charset="0"/>
                <a:cs typeface="Times New Roman" charset="0"/>
              </a:rPr>
              <a:t>사도바울 서편</a:t>
            </a:r>
            <a:endParaRPr lang="en-US" sz="1600" dirty="0">
              <a:solidFill>
                <a:srgbClr val="000000"/>
              </a:solidFill>
              <a:latin typeface="Arial Narrow" charset="0"/>
              <a:cs typeface="Times New Roman" charset="0"/>
            </a:endParaRPr>
          </a:p>
        </p:txBody>
      </p:sp>
      <p:sp>
        <p:nvSpPr>
          <p:cNvPr id="478245"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ko-KR" altLang="en-US" sz="1200" b="1" dirty="0" smtClean="0">
                <a:solidFill>
                  <a:srgbClr val="FFFFFF"/>
                </a:solidFill>
                <a:latin typeface="Arial Narrow" charset="0"/>
              </a:rPr>
              <a:t>사도바울 서신</a:t>
            </a:r>
            <a:r>
              <a:rPr lang="en-US" sz="1200" b="1" dirty="0" smtClean="0">
                <a:solidFill>
                  <a:srgbClr val="FFFFFF"/>
                </a:solidFill>
                <a:latin typeface="Arial Narrow" charset="0"/>
              </a:rPr>
              <a:t>, </a:t>
            </a:r>
            <a:r>
              <a:rPr lang="ko-KR" altLang="en-US" sz="1200" b="1" dirty="0" smtClean="0">
                <a:solidFill>
                  <a:srgbClr val="FFFFFF"/>
                </a:solidFill>
                <a:latin typeface="Arial Narrow" charset="0"/>
              </a:rPr>
              <a:t>카테고리</a:t>
            </a:r>
            <a:r>
              <a:rPr lang="en-US" sz="1200" b="1" dirty="0" smtClean="0">
                <a:solidFill>
                  <a:srgbClr val="FFFFFF"/>
                </a:solidFill>
                <a:latin typeface="Arial Narrow" charset="0"/>
              </a:rPr>
              <a:t>, </a:t>
            </a:r>
            <a:r>
              <a:rPr lang="en-US" sz="1200" b="1" dirty="0">
                <a:solidFill>
                  <a:srgbClr val="FFFFFF"/>
                </a:solidFill>
                <a:latin typeface="Arial Narrow" charset="0"/>
              </a:rPr>
              <a:t>&amp; </a:t>
            </a:r>
            <a:r>
              <a:rPr lang="ko-KR" altLang="en-US" sz="1200" b="1" dirty="0" smtClean="0">
                <a:solidFill>
                  <a:srgbClr val="FFFFFF"/>
                </a:solidFill>
                <a:latin typeface="Arial Narrow" charset="0"/>
              </a:rPr>
              <a:t>핵심 단어</a:t>
            </a:r>
            <a:endParaRPr lang="en-US" sz="1600" b="1" dirty="0">
              <a:solidFill>
                <a:srgbClr val="FFFFFF"/>
              </a:solidFill>
              <a:latin typeface="Arial Narrow" charset="0"/>
            </a:endParaRPr>
          </a:p>
        </p:txBody>
      </p:sp>
      <p:sp>
        <p:nvSpPr>
          <p:cNvPr id="478246" name="Text Box 7"/>
          <p:cNvSpPr txBox="1">
            <a:spLocks noChangeArrowheads="1"/>
          </p:cNvSpPr>
          <p:nvPr/>
        </p:nvSpPr>
        <p:spPr bwMode="auto">
          <a:xfrm>
            <a:off x="2667000" y="198784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smtClean="0">
                <a:solidFill>
                  <a:srgbClr val="000000"/>
                </a:solidFill>
                <a:latin typeface="Arial Narrow" charset="0"/>
              </a:rPr>
              <a:t>4</a:t>
            </a:r>
            <a:r>
              <a:rPr lang="ko-KR" altLang="en-US" sz="1200" b="1" dirty="0" smtClean="0">
                <a:solidFill>
                  <a:srgbClr val="000000"/>
                </a:solidFill>
                <a:latin typeface="Arial Narrow" charset="0"/>
              </a:rPr>
              <a:t>월</a:t>
            </a:r>
            <a:r>
              <a:rPr lang="en-US" sz="1200" b="1" dirty="0" smtClean="0">
                <a:solidFill>
                  <a:srgbClr val="000000"/>
                </a:solidFill>
                <a:latin typeface="Arial Narrow" charset="0"/>
              </a:rPr>
              <a:t> </a:t>
            </a:r>
            <a:r>
              <a:rPr lang="en-US" sz="1200" b="1" dirty="0">
                <a:solidFill>
                  <a:srgbClr val="000000"/>
                </a:solidFill>
                <a:latin typeface="Arial Narrow" charset="0"/>
              </a:rPr>
              <a:t>50-</a:t>
            </a:r>
            <a:br>
              <a:rPr lang="en-US" sz="1200" b="1" dirty="0">
                <a:solidFill>
                  <a:srgbClr val="000000"/>
                </a:solidFill>
                <a:latin typeface="Arial Narrow" charset="0"/>
              </a:rPr>
            </a:br>
            <a:r>
              <a:rPr lang="en-US" sz="1200" b="1" dirty="0" smtClean="0">
                <a:solidFill>
                  <a:srgbClr val="000000"/>
                </a:solidFill>
                <a:latin typeface="Arial Narrow" charset="0"/>
              </a:rPr>
              <a:t>9</a:t>
            </a:r>
            <a:r>
              <a:rPr lang="ko-KR" altLang="en-US" sz="1200" b="1" dirty="0" smtClean="0">
                <a:solidFill>
                  <a:srgbClr val="000000"/>
                </a:solidFill>
                <a:latin typeface="Arial Narrow" charset="0"/>
              </a:rPr>
              <a:t>월</a:t>
            </a:r>
            <a:r>
              <a:rPr lang="en-US" sz="1200" b="1" dirty="0" smtClean="0">
                <a:solidFill>
                  <a:srgbClr val="000000"/>
                </a:solidFill>
                <a:latin typeface="Arial Narrow" charset="0"/>
              </a:rPr>
              <a:t> </a:t>
            </a:r>
            <a:r>
              <a:rPr lang="en-US" sz="1200" b="1" dirty="0">
                <a:solidFill>
                  <a:srgbClr val="000000"/>
                </a:solidFill>
                <a:latin typeface="Arial Narrow" charset="0"/>
              </a:rPr>
              <a:t>52</a:t>
            </a:r>
          </a:p>
          <a:p>
            <a:pPr algn="ctr" eaLnBrk="1" hangingPunct="1"/>
            <a:r>
              <a:rPr lang="en-US" b="1" dirty="0">
                <a:solidFill>
                  <a:srgbClr val="000000"/>
                </a:solidFill>
                <a:latin typeface="Arial Narrow" charset="0"/>
              </a:rPr>
              <a:t>2</a:t>
            </a:r>
            <a:br>
              <a:rPr lang="en-US" b="1" dirty="0">
                <a:solidFill>
                  <a:srgbClr val="000000"/>
                </a:solidFill>
                <a:latin typeface="Arial Narrow" charset="0"/>
              </a:rPr>
            </a:br>
            <a:r>
              <a:rPr lang="ko-KR" altLang="en-US" sz="2100" b="1" dirty="0" smtClean="0">
                <a:solidFill>
                  <a:srgbClr val="000000"/>
                </a:solidFill>
                <a:latin typeface="Arial Narrow" charset="0"/>
              </a:rPr>
              <a:t>에게해</a:t>
            </a:r>
            <a:endParaRPr lang="en-US" sz="2100" b="1" dirty="0">
              <a:solidFill>
                <a:srgbClr val="000000"/>
              </a:solidFill>
              <a:latin typeface="Arial Narrow" charset="0"/>
            </a:endParaRPr>
          </a:p>
          <a:p>
            <a:pPr algn="ctr" eaLnBrk="1" hangingPunct="1">
              <a:spcBef>
                <a:spcPct val="50000"/>
              </a:spcBef>
            </a:pPr>
            <a:endParaRPr lang="en-US" sz="900" b="1" dirty="0">
              <a:solidFill>
                <a:srgbClr val="000000"/>
              </a:solidFill>
              <a:latin typeface="Arial Narrow" charset="0"/>
            </a:endParaRPr>
          </a:p>
        </p:txBody>
      </p:sp>
      <p:grpSp>
        <p:nvGrpSpPr>
          <p:cNvPr id="2" name="Group 7"/>
          <p:cNvGrpSpPr>
            <a:grpSpLocks/>
          </p:cNvGrpSpPr>
          <p:nvPr/>
        </p:nvGrpSpPr>
        <p:grpSpPr bwMode="auto">
          <a:xfrm>
            <a:off x="838200" y="4038603"/>
            <a:ext cx="3886200" cy="1452563"/>
            <a:chOff x="144" y="2736"/>
            <a:chExt cx="2544" cy="1104"/>
          </a:xfrm>
        </p:grpSpPr>
        <p:sp>
          <p:nvSpPr>
            <p:cNvPr id="478269"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latin typeface="Arial" charset="0"/>
              </a:endParaRPr>
            </a:p>
          </p:txBody>
        </p:sp>
        <p:sp>
          <p:nvSpPr>
            <p:cNvPr id="478270" name="Text Box 9"/>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ko-KR" altLang="en-US" b="1" dirty="0" smtClean="0">
                  <a:solidFill>
                    <a:srgbClr val="FFFFFF"/>
                  </a:solidFill>
                  <a:latin typeface="Tahoma" charset="0"/>
                </a:rPr>
                <a:t>선교</a:t>
              </a:r>
              <a:endParaRPr lang="en-US" b="1" dirty="0">
                <a:solidFill>
                  <a:srgbClr val="FFFFFF"/>
                </a:solidFill>
                <a:latin typeface="Tahoma" charset="0"/>
              </a:endParaRPr>
            </a:p>
          </p:txBody>
        </p:sp>
      </p:grpSp>
      <p:grpSp>
        <p:nvGrpSpPr>
          <p:cNvPr id="3" name="Group 10"/>
          <p:cNvGrpSpPr>
            <a:grpSpLocks/>
          </p:cNvGrpSpPr>
          <p:nvPr/>
        </p:nvGrpSpPr>
        <p:grpSpPr bwMode="auto">
          <a:xfrm>
            <a:off x="5181600" y="4038600"/>
            <a:ext cx="1371600" cy="2401888"/>
            <a:chOff x="3024" y="2736"/>
            <a:chExt cx="724" cy="1392"/>
          </a:xfrm>
        </p:grpSpPr>
        <p:sp>
          <p:nvSpPr>
            <p:cNvPr id="478267"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latin typeface="Arial" charset="0"/>
              </a:endParaRPr>
            </a:p>
          </p:txBody>
        </p:sp>
        <p:sp>
          <p:nvSpPr>
            <p:cNvPr id="478268" name="Text Box 12"/>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ko-KR" altLang="en-US" b="1" dirty="0" smtClean="0">
                  <a:solidFill>
                    <a:srgbClr val="FF9900"/>
                  </a:solidFill>
                  <a:latin typeface="Tahoma" charset="0"/>
                </a:rPr>
                <a:t>감옥</a:t>
              </a:r>
              <a:endParaRPr lang="en-US" b="1" dirty="0">
                <a:solidFill>
                  <a:srgbClr val="FF9900"/>
                </a:solidFill>
                <a:latin typeface="Tahoma" charset="0"/>
              </a:endParaRPr>
            </a:p>
          </p:txBody>
        </p:sp>
      </p:grpSp>
      <p:grpSp>
        <p:nvGrpSpPr>
          <p:cNvPr id="4" name="Group 13"/>
          <p:cNvGrpSpPr>
            <a:grpSpLocks/>
          </p:cNvGrpSpPr>
          <p:nvPr/>
        </p:nvGrpSpPr>
        <p:grpSpPr bwMode="auto">
          <a:xfrm>
            <a:off x="6553200" y="4038601"/>
            <a:ext cx="1981200" cy="1368425"/>
            <a:chOff x="3744" y="2736"/>
            <a:chExt cx="1248" cy="720"/>
          </a:xfrm>
        </p:grpSpPr>
        <p:sp>
          <p:nvSpPr>
            <p:cNvPr id="478265"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latin typeface="Arial" charset="0"/>
              </a:endParaRPr>
            </a:p>
          </p:txBody>
        </p:sp>
        <p:sp>
          <p:nvSpPr>
            <p:cNvPr id="478266" name="Text Box 15"/>
            <p:cNvSpPr txBox="1">
              <a:spLocks noChangeArrowheads="1"/>
            </p:cNvSpPr>
            <p:nvPr/>
          </p:nvSpPr>
          <p:spPr bwMode="auto">
            <a:xfrm>
              <a:off x="3888" y="3173"/>
              <a:ext cx="910"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ko-KR" altLang="en-US" b="1" dirty="0" smtClean="0">
                  <a:solidFill>
                    <a:srgbClr val="FFFF00"/>
                  </a:solidFill>
                  <a:latin typeface="Tahoma" charset="0"/>
                </a:rPr>
                <a:t>목회</a:t>
              </a:r>
              <a:endParaRPr lang="en-US" b="1" dirty="0">
                <a:solidFill>
                  <a:srgbClr val="FFFF00"/>
                </a:solidFill>
                <a:latin typeface="Tahoma" charset="0"/>
              </a:endParaRPr>
            </a:p>
          </p:txBody>
        </p:sp>
      </p:grpSp>
      <p:sp>
        <p:nvSpPr>
          <p:cNvPr id="49" name="Text Box 19"/>
          <p:cNvSpPr txBox="1">
            <a:spLocks noChangeArrowheads="1"/>
          </p:cNvSpPr>
          <p:nvPr/>
        </p:nvSpPr>
        <p:spPr bwMode="auto">
          <a:xfrm>
            <a:off x="990600" y="4114801"/>
            <a:ext cx="792163" cy="369320"/>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ko-KR" altLang="en-US" sz="1800" b="1" dirty="0" smtClean="0">
                <a:latin typeface="Arial Narrow" charset="0"/>
              </a:rPr>
              <a:t>정당화</a:t>
            </a:r>
            <a:endParaRPr lang="en-US" sz="1200" dirty="0">
              <a:latin typeface="Arial Narrow" charset="0"/>
            </a:endParaRPr>
          </a:p>
        </p:txBody>
      </p:sp>
      <p:sp>
        <p:nvSpPr>
          <p:cNvPr id="52" name="Text Box 20"/>
          <p:cNvSpPr txBox="1">
            <a:spLocks noChangeArrowheads="1"/>
          </p:cNvSpPr>
          <p:nvPr/>
        </p:nvSpPr>
        <p:spPr bwMode="auto">
          <a:xfrm>
            <a:off x="2713038" y="4114801"/>
            <a:ext cx="792162" cy="36932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ko-KR" altLang="en-US" sz="1800" b="1" dirty="0" smtClean="0">
                <a:latin typeface="Arial Narrow" charset="0"/>
                <a:cs typeface="Times New Roman" charset="0"/>
              </a:rPr>
              <a:t>들어올림</a:t>
            </a:r>
            <a:endParaRPr lang="en-US" sz="1600" dirty="0">
              <a:latin typeface="Arial Narrow" charset="0"/>
              <a:cs typeface="Times New Roman" charset="0"/>
            </a:endParaRPr>
          </a:p>
        </p:txBody>
      </p:sp>
      <p:sp>
        <p:nvSpPr>
          <p:cNvPr id="53" name="Text Box 21"/>
          <p:cNvSpPr txBox="1">
            <a:spLocks noChangeArrowheads="1"/>
          </p:cNvSpPr>
          <p:nvPr/>
        </p:nvSpPr>
        <p:spPr bwMode="auto">
          <a:xfrm>
            <a:off x="2713038" y="4572002"/>
            <a:ext cx="792162" cy="369320"/>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ko-KR" altLang="en-US" sz="1800" b="1" dirty="0" smtClean="0">
                <a:latin typeface="Arial Narrow" charset="0"/>
              </a:rPr>
              <a:t>환란</a:t>
            </a:r>
            <a:endParaRPr lang="en-US" sz="1800" dirty="0">
              <a:latin typeface="Arial Narrow" charset="0"/>
            </a:endParaRPr>
          </a:p>
        </p:txBody>
      </p:sp>
      <p:sp>
        <p:nvSpPr>
          <p:cNvPr id="54" name="Text Box 22"/>
          <p:cNvSpPr txBox="1">
            <a:spLocks noChangeArrowheads="1"/>
          </p:cNvSpPr>
          <p:nvPr/>
        </p:nvSpPr>
        <p:spPr bwMode="auto">
          <a:xfrm>
            <a:off x="3810000" y="4157663"/>
            <a:ext cx="792163" cy="369320"/>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ko-KR" altLang="en-US" sz="1800" b="1" dirty="0" smtClean="0">
                <a:latin typeface="Arial Narrow" charset="0"/>
              </a:rPr>
              <a:t>성화</a:t>
            </a:r>
            <a:endParaRPr lang="en-US" sz="1800" dirty="0">
              <a:latin typeface="Arial Narrow" charset="0"/>
            </a:endParaRPr>
          </a:p>
        </p:txBody>
      </p:sp>
      <p:sp>
        <p:nvSpPr>
          <p:cNvPr id="55" name="Text Box 23"/>
          <p:cNvSpPr txBox="1">
            <a:spLocks noChangeArrowheads="1"/>
          </p:cNvSpPr>
          <p:nvPr/>
        </p:nvSpPr>
        <p:spPr bwMode="auto">
          <a:xfrm>
            <a:off x="3810000" y="4600575"/>
            <a:ext cx="792163" cy="369320"/>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ko-KR" altLang="en-US" sz="1800" dirty="0" smtClean="0">
                <a:latin typeface="Arial Narrow" charset="0"/>
              </a:rPr>
              <a:t>사도</a:t>
            </a:r>
            <a:endParaRPr lang="en-US" sz="1800" dirty="0">
              <a:latin typeface="Arial Narrow" charset="0"/>
            </a:endParaRPr>
          </a:p>
        </p:txBody>
      </p:sp>
      <p:sp>
        <p:nvSpPr>
          <p:cNvPr id="56" name="Text Box 24"/>
          <p:cNvSpPr txBox="1">
            <a:spLocks noChangeArrowheads="1"/>
          </p:cNvSpPr>
          <p:nvPr/>
        </p:nvSpPr>
        <p:spPr bwMode="auto">
          <a:xfrm>
            <a:off x="3810000" y="5080001"/>
            <a:ext cx="792163" cy="369320"/>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ko-KR" altLang="en-US" sz="1800" b="1" dirty="0" smtClean="0">
                <a:latin typeface="Arial Narrow" charset="0"/>
              </a:rPr>
              <a:t>정의의</a:t>
            </a:r>
            <a:endParaRPr lang="en-US" sz="1800" dirty="0">
              <a:latin typeface="Arial Narrow" charset="0"/>
            </a:endParaRPr>
          </a:p>
        </p:txBody>
      </p:sp>
      <p:sp>
        <p:nvSpPr>
          <p:cNvPr id="57" name="Text Box 25"/>
          <p:cNvSpPr txBox="1">
            <a:spLocks noChangeArrowheads="1"/>
          </p:cNvSpPr>
          <p:nvPr/>
        </p:nvSpPr>
        <p:spPr bwMode="auto">
          <a:xfrm>
            <a:off x="5486401" y="4114801"/>
            <a:ext cx="792163" cy="36932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ko-KR" altLang="en-US" sz="1800" dirty="0" smtClean="0">
                <a:latin typeface="Arial Narrow" charset="0"/>
                <a:cs typeface="Times New Roman" charset="0"/>
              </a:rPr>
              <a:t>연합</a:t>
            </a:r>
            <a:endParaRPr lang="en-US" sz="1800" dirty="0">
              <a:latin typeface="Arial Narrow" charset="0"/>
              <a:cs typeface="Times New Roman" charset="0"/>
            </a:endParaRPr>
          </a:p>
        </p:txBody>
      </p:sp>
      <p:sp>
        <p:nvSpPr>
          <p:cNvPr id="58" name="Text Box 26"/>
          <p:cNvSpPr txBox="1">
            <a:spLocks noChangeArrowheads="1"/>
          </p:cNvSpPr>
          <p:nvPr/>
        </p:nvSpPr>
        <p:spPr bwMode="auto">
          <a:xfrm>
            <a:off x="5486401" y="4572001"/>
            <a:ext cx="792163" cy="36932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ko-KR" altLang="en-US" sz="1800" b="1" dirty="0" smtClean="0">
                <a:latin typeface="Arial Narrow" charset="0"/>
                <a:cs typeface="Times New Roman" charset="0"/>
              </a:rPr>
              <a:t>신성</a:t>
            </a:r>
            <a:endParaRPr lang="en-US" sz="1600" dirty="0">
              <a:latin typeface="Arial Narrow" charset="0"/>
              <a:cs typeface="Times New Roman" charset="0"/>
            </a:endParaRPr>
          </a:p>
        </p:txBody>
      </p:sp>
      <p:sp>
        <p:nvSpPr>
          <p:cNvPr id="59" name="Text Box 27"/>
          <p:cNvSpPr txBox="1">
            <a:spLocks noChangeArrowheads="1"/>
          </p:cNvSpPr>
          <p:nvPr/>
        </p:nvSpPr>
        <p:spPr bwMode="auto">
          <a:xfrm>
            <a:off x="5486401" y="5057776"/>
            <a:ext cx="792163" cy="369320"/>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ko-KR" altLang="en-US" sz="1800" dirty="0" smtClean="0">
                <a:latin typeface="Arial Narrow" charset="0"/>
              </a:rPr>
              <a:t>용서</a:t>
            </a:r>
            <a:endParaRPr lang="en-US" sz="1800" dirty="0">
              <a:latin typeface="Arial Narrow" charset="0"/>
            </a:endParaRPr>
          </a:p>
        </p:txBody>
      </p:sp>
      <p:sp>
        <p:nvSpPr>
          <p:cNvPr id="60" name="Text Box 28"/>
          <p:cNvSpPr txBox="1">
            <a:spLocks noChangeArrowheads="1"/>
          </p:cNvSpPr>
          <p:nvPr/>
        </p:nvSpPr>
        <p:spPr bwMode="auto">
          <a:xfrm>
            <a:off x="5486401" y="5486401"/>
            <a:ext cx="792163" cy="36932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ko-KR" altLang="en-US" sz="1800" dirty="0" smtClean="0">
                <a:latin typeface="Arial Narrow" charset="0"/>
                <a:cs typeface="Times New Roman" charset="0"/>
              </a:rPr>
              <a:t>태도</a:t>
            </a:r>
            <a:endParaRPr lang="en-US" sz="1800" dirty="0">
              <a:latin typeface="Arial Narrow" charset="0"/>
              <a:cs typeface="Times New Roman" charset="0"/>
            </a:endParaRPr>
          </a:p>
        </p:txBody>
      </p:sp>
      <p:sp>
        <p:nvSpPr>
          <p:cNvPr id="478260"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ko-KR" altLang="en-US" sz="1200" b="1" dirty="0" smtClean="0">
                <a:solidFill>
                  <a:srgbClr val="FFFFFF"/>
                </a:solidFill>
                <a:latin typeface="Arial Narrow" charset="0"/>
              </a:rPr>
              <a:t>여름</a:t>
            </a:r>
            <a:r>
              <a:rPr lang="en-US" sz="1200" b="1" dirty="0" smtClean="0">
                <a:solidFill>
                  <a:srgbClr val="FFFFFF"/>
                </a:solidFill>
                <a:latin typeface="Arial Narrow" charset="0"/>
              </a:rPr>
              <a:t> </a:t>
            </a:r>
            <a:r>
              <a:rPr lang="en-US" sz="1200" b="1" dirty="0">
                <a:solidFill>
                  <a:srgbClr val="FFFFFF"/>
                </a:solidFill>
                <a:latin typeface="Arial Narrow" charset="0"/>
              </a:rPr>
              <a:t>35-</a:t>
            </a:r>
            <a:br>
              <a:rPr lang="en-US" sz="1200" b="1" dirty="0">
                <a:solidFill>
                  <a:srgbClr val="FFFFFF"/>
                </a:solidFill>
                <a:latin typeface="Arial Narrow" charset="0"/>
              </a:rPr>
            </a:br>
            <a:r>
              <a:rPr lang="en-US" sz="1200" b="1" dirty="0">
                <a:solidFill>
                  <a:srgbClr val="FFFFFF"/>
                </a:solidFill>
                <a:latin typeface="Arial Narrow" charset="0"/>
              </a:rPr>
              <a:t>37</a:t>
            </a:r>
          </a:p>
          <a:p>
            <a:pPr algn="ctr" eaLnBrk="1" hangingPunct="1">
              <a:spcBef>
                <a:spcPct val="50000"/>
              </a:spcBef>
            </a:pPr>
            <a:r>
              <a:rPr lang="ko-KR" altLang="en-US" sz="1600" b="1" dirty="0" smtClean="0">
                <a:solidFill>
                  <a:srgbClr val="FFFFFF"/>
                </a:solidFill>
                <a:latin typeface="Arial Narrow" charset="0"/>
              </a:rPr>
              <a:t>다마스커스</a:t>
            </a:r>
            <a:r>
              <a:rPr lang="en-US" sz="1600" b="1" dirty="0">
                <a:solidFill>
                  <a:srgbClr val="FFFFFF"/>
                </a:solidFill>
                <a:latin typeface="Arial Narrow" charset="0"/>
              </a:rPr>
              <a:t/>
            </a:r>
            <a:br>
              <a:rPr lang="en-US" sz="1600" b="1" dirty="0">
                <a:solidFill>
                  <a:srgbClr val="FFFFFF"/>
                </a:solidFill>
                <a:latin typeface="Arial Narrow" charset="0"/>
              </a:rPr>
            </a:br>
            <a:r>
              <a:rPr lang="ko-KR" altLang="en-US" sz="1600" b="1" dirty="0" smtClean="0">
                <a:solidFill>
                  <a:srgbClr val="FFFFFF"/>
                </a:solidFill>
                <a:latin typeface="Arial Narrow" charset="0"/>
              </a:rPr>
              <a:t>안디옥</a:t>
            </a:r>
            <a:endParaRPr lang="en-US" sz="1600" b="1" dirty="0">
              <a:solidFill>
                <a:srgbClr val="FFFFFF"/>
              </a:solidFill>
              <a:latin typeface="Arial Narrow" charset="0"/>
            </a:endParaRPr>
          </a:p>
        </p:txBody>
      </p:sp>
      <p:sp>
        <p:nvSpPr>
          <p:cNvPr id="62"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ko-KR" altLang="en-US" b="1" dirty="0" smtClean="0">
                <a:solidFill>
                  <a:srgbClr val="FFFFFF"/>
                </a:solidFill>
                <a:latin typeface="Arial Narrow" charset="0"/>
                <a:cs typeface="Times New Roman" charset="0"/>
              </a:rPr>
              <a:t>로마</a:t>
            </a:r>
            <a:endParaRPr lang="en-US" b="1" dirty="0">
              <a:solidFill>
                <a:srgbClr val="FFFFFF"/>
              </a:solidFill>
              <a:latin typeface="Arial Narrow" charset="0"/>
              <a:cs typeface="Times New Roman" charset="0"/>
            </a:endParaRPr>
          </a:p>
        </p:txBody>
      </p:sp>
      <p:sp>
        <p:nvSpPr>
          <p:cNvPr id="478262" name="Text Box 20"/>
          <p:cNvSpPr txBox="1">
            <a:spLocks noChangeArrowheads="1"/>
          </p:cNvSpPr>
          <p:nvPr/>
        </p:nvSpPr>
        <p:spPr bwMode="auto">
          <a:xfrm>
            <a:off x="3352800" y="5907088"/>
            <a:ext cx="160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ko-KR" altLang="en-US" b="1" dirty="0" smtClean="0">
                <a:solidFill>
                  <a:srgbClr val="FFFFFF"/>
                </a:solidFill>
                <a:latin typeface="Arial Narrow" charset="0"/>
              </a:rPr>
              <a:t>여행</a:t>
            </a:r>
            <a:endParaRPr lang="en-US" b="1" dirty="0">
              <a:solidFill>
                <a:srgbClr val="FFFFFF"/>
              </a:solidFill>
              <a:latin typeface="Arial Narrow" charset="0"/>
            </a:endParaRPr>
          </a:p>
        </p:txBody>
      </p:sp>
      <p:sp>
        <p:nvSpPr>
          <p:cNvPr id="478263"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rPr>
              <a:t>1234</a:t>
            </a:r>
            <a:endParaRPr lang="en-US" sz="1000" b="1">
              <a:solidFill>
                <a:srgbClr val="000000"/>
              </a:solidFill>
              <a:latin typeface="Arial Narrow" charset="0"/>
            </a:endParaRPr>
          </a:p>
        </p:txBody>
      </p:sp>
      <p:sp>
        <p:nvSpPr>
          <p:cNvPr id="478264" name="Text Box 20"/>
          <p:cNvSpPr txBox="1">
            <a:spLocks noChangeArrowheads="1"/>
          </p:cNvSpPr>
          <p:nvPr/>
        </p:nvSpPr>
        <p:spPr bwMode="auto">
          <a:xfrm>
            <a:off x="3352800" y="6370638"/>
            <a:ext cx="1600200" cy="28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ko-KR" altLang="en-US" sz="1800" b="1" dirty="0" smtClean="0">
                <a:solidFill>
                  <a:srgbClr val="FFFFFF"/>
                </a:solidFill>
                <a:latin typeface="Arial Narrow" charset="0"/>
              </a:rPr>
              <a:t>감옥에 갖힘 </a:t>
            </a:r>
            <a:endParaRPr lang="en-US" b="1" dirty="0">
              <a:solidFill>
                <a:srgbClr val="FFFFFF"/>
              </a:solidFill>
              <a:latin typeface="Arial Narrow"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dissolve">
                                      <p:cBhvr>
                                        <p:cTn id="63" dur="500"/>
                                        <p:tgtEl>
                                          <p:spTgt spid="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dissolve">
                                      <p:cBhvr>
                                        <p:cTn id="68" dur="500"/>
                                        <p:tgtEl>
                                          <p:spTgt spid="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dissolve">
                                      <p:cBhvr>
                                        <p:cTn id="73" dur="500"/>
                                        <p:tgtEl>
                                          <p:spTgt spid="4"/>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49"/>
                                        </p:tgtEl>
                                        <p:attrNameLst>
                                          <p:attrName>style.visibility</p:attrName>
                                        </p:attrNameLst>
                                      </p:cBhvr>
                                      <p:to>
                                        <p:strVal val="visible"/>
                                      </p:to>
                                    </p:set>
                                  </p:childTnLst>
                                </p:cTn>
                              </p:par>
                            </p:childTnLst>
                          </p:cTn>
                        </p:par>
                      </p:childTnLst>
                    </p:cTn>
                  </p:par>
                  <p:par>
                    <p:cTn id="78" fill="hold" nodeType="clickPar">
                      <p:stCondLst>
                        <p:cond delay="indefinite"/>
                      </p:stCondLst>
                      <p:childTnLst>
                        <p:par>
                          <p:cTn id="79" fill="hold" nodeType="withGroup">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52"/>
                                        </p:tgtEl>
                                        <p:attrNameLst>
                                          <p:attrName>style.visibility</p:attrName>
                                        </p:attrNameLst>
                                      </p:cBhvr>
                                      <p:to>
                                        <p:strVal val="visible"/>
                                      </p:to>
                                    </p:set>
                                  </p:childTnLst>
                                </p:cTn>
                              </p:par>
                            </p:childTnLst>
                          </p:cTn>
                        </p:par>
                      </p:childTnLst>
                    </p:cTn>
                  </p:par>
                  <p:par>
                    <p:cTn id="82" fill="hold" nodeType="clickPar">
                      <p:stCondLst>
                        <p:cond delay="indefinite"/>
                      </p:stCondLst>
                      <p:childTnLst>
                        <p:par>
                          <p:cTn id="83" fill="hold" nodeType="withGroup">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53"/>
                                        </p:tgtEl>
                                        <p:attrNameLst>
                                          <p:attrName>style.visibility</p:attrName>
                                        </p:attrNameLst>
                                      </p:cBhvr>
                                      <p:to>
                                        <p:strVal val="visible"/>
                                      </p:to>
                                    </p:set>
                                  </p:childTnLst>
                                </p:cTn>
                              </p:par>
                            </p:childTnLst>
                          </p:cTn>
                        </p:par>
                      </p:childTnLst>
                    </p:cTn>
                  </p:par>
                  <p:par>
                    <p:cTn id="86" fill="hold" nodeType="clickPar">
                      <p:stCondLst>
                        <p:cond delay="indefinite"/>
                      </p:stCondLst>
                      <p:childTnLst>
                        <p:par>
                          <p:cTn id="87" fill="hold" nodeType="withGroup">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54"/>
                                        </p:tgtEl>
                                        <p:attrNameLst>
                                          <p:attrName>style.visibility</p:attrName>
                                        </p:attrNameLst>
                                      </p:cBhvr>
                                      <p:to>
                                        <p:strVal val="visible"/>
                                      </p:to>
                                    </p:set>
                                  </p:childTnLst>
                                </p:cTn>
                              </p:par>
                            </p:childTnLst>
                          </p:cTn>
                        </p:par>
                      </p:childTnLst>
                    </p:cTn>
                  </p:par>
                  <p:par>
                    <p:cTn id="90" fill="hold" nodeType="clickPar">
                      <p:stCondLst>
                        <p:cond delay="indefinite"/>
                      </p:stCondLst>
                      <p:childTnLst>
                        <p:par>
                          <p:cTn id="91" fill="hold" nodeType="withGroup">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55"/>
                                        </p:tgtEl>
                                        <p:attrNameLst>
                                          <p:attrName>style.visibility</p:attrName>
                                        </p:attrNameLst>
                                      </p:cBhvr>
                                      <p:to>
                                        <p:strVal val="visible"/>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56"/>
                                        </p:tgtEl>
                                        <p:attrNameLst>
                                          <p:attrName>style.visibility</p:attrName>
                                        </p:attrNameLst>
                                      </p:cBhvr>
                                      <p:to>
                                        <p:strVal val="visible"/>
                                      </p:to>
                                    </p:set>
                                  </p:childTnLst>
                                </p:cTn>
                              </p:par>
                            </p:childTnLst>
                          </p:cTn>
                        </p:par>
                      </p:childTnLst>
                    </p:cTn>
                  </p:par>
                  <p:par>
                    <p:cTn id="98" fill="hold" nodeType="clickPar">
                      <p:stCondLst>
                        <p:cond delay="indefinite"/>
                      </p:stCondLst>
                      <p:childTnLst>
                        <p:par>
                          <p:cTn id="99" fill="hold" nodeType="withGroup">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57"/>
                                        </p:tgtEl>
                                        <p:attrNameLst>
                                          <p:attrName>style.visibility</p:attrName>
                                        </p:attrNameLst>
                                      </p:cBhvr>
                                      <p:to>
                                        <p:strVal val="visible"/>
                                      </p:to>
                                    </p:se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58"/>
                                        </p:tgtEl>
                                        <p:attrNameLst>
                                          <p:attrName>style.visibility</p:attrName>
                                        </p:attrNameLst>
                                      </p:cBhvr>
                                      <p:to>
                                        <p:strVal val="visible"/>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59"/>
                                        </p:tgtEl>
                                        <p:attrNameLst>
                                          <p:attrName>style.visibility</p:attrName>
                                        </p:attrNameLst>
                                      </p:cBhvr>
                                      <p:to>
                                        <p:strVal val="visible"/>
                                      </p:to>
                                    </p:se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P spid="49" grpId="0" animBg="1"/>
      <p:bldP spid="52" grpId="0" animBg="1"/>
      <p:bldP spid="53" grpId="0" animBg="1"/>
      <p:bldP spid="54" grpId="0" animBg="1"/>
      <p:bldP spid="55" grpId="0" animBg="1"/>
      <p:bldP spid="56" grpId="0" animBg="1"/>
      <p:bldP spid="57" grpId="0" animBg="1"/>
      <p:bldP spid="58" grpId="0" animBg="1"/>
      <p:bldP spid="59" grpId="0" animBg="1"/>
      <p:bldP spid="6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3" name="Rectangle 2"/>
          <p:cNvSpPr>
            <a:spLocks noGrp="1" noChangeArrowheads="1"/>
          </p:cNvSpPr>
          <p:nvPr>
            <p:ph type="ctrTitle"/>
          </p:nvPr>
        </p:nvSpPr>
        <p:spPr>
          <a:xfrm>
            <a:off x="468313" y="2781300"/>
            <a:ext cx="8229600" cy="1143000"/>
          </a:xfrm>
        </p:spPr>
        <p:txBody>
          <a:bodyPr/>
          <a:lstStyle/>
          <a:p>
            <a:pPr eaLnBrk="1" hangingPunct="1"/>
            <a:r>
              <a:rPr kumimoji="0" lang="ko-KR" altLang="en-US" sz="6600" b="1" dirty="0" smtClean="0">
                <a:latin typeface="Helvetica" charset="0"/>
                <a:ea typeface="Osaka" charset="0"/>
                <a:cs typeface="Osaka" charset="0"/>
              </a:rPr>
              <a:t>무엇이 연합인가</a:t>
            </a:r>
            <a:r>
              <a:rPr kumimoji="0" lang="en-US" sz="6600" b="1" dirty="0" smtClean="0">
                <a:latin typeface="Helvetica" charset="0"/>
                <a:ea typeface="Osaka" charset="0"/>
                <a:cs typeface="Osaka" charset="0"/>
              </a:rPr>
              <a:t>?</a:t>
            </a:r>
            <a:endParaRPr kumimoji="0" lang="en-US" dirty="0">
              <a:latin typeface="Helvetica" charset="0"/>
              <a:ea typeface="Osaka" charset="0"/>
              <a:cs typeface="Osaka" charset="0"/>
            </a:endParaRPr>
          </a:p>
        </p:txBody>
      </p:sp>
      <p:sp>
        <p:nvSpPr>
          <p:cNvPr id="479234" name="Rectangle 3"/>
          <p:cNvSpPr>
            <a:spLocks noGrp="1" noChangeArrowheads="1"/>
          </p:cNvSpPr>
          <p:nvPr>
            <p:ph type="subTitle" idx="1"/>
          </p:nvPr>
        </p:nvSpPr>
        <p:spPr>
          <a:xfrm>
            <a:off x="34926" y="0"/>
            <a:ext cx="9109075" cy="2133600"/>
          </a:xfrm>
        </p:spPr>
        <p:txBody>
          <a:bodyPr/>
          <a:lstStyle/>
          <a:p>
            <a:pPr eaLnBrk="1" hangingPunct="1">
              <a:buFont typeface="Wingdings" charset="0"/>
              <a:buNone/>
            </a:pPr>
            <a:r>
              <a:rPr kumimoji="0" lang="ko-KR" altLang="en-US" sz="4400" dirty="0" smtClean="0">
                <a:latin typeface="Helvetica" charset="0"/>
                <a:ea typeface="Osaka" charset="0"/>
                <a:cs typeface="Osaka" charset="0"/>
              </a:rPr>
              <a:t>무엇이 교회와 교회간의 연합의 요건이 되는지 토의해보자</a:t>
            </a:r>
            <a:r>
              <a:rPr kumimoji="0" lang="en-US" altLang="ko-KR" sz="4400" dirty="0" smtClean="0">
                <a:latin typeface="Helvetica" charset="0"/>
                <a:ea typeface="Osaka" charset="0"/>
                <a:cs typeface="Osaka" charset="0"/>
              </a:rPr>
              <a:t>.</a:t>
            </a:r>
            <a:endParaRPr kumimoji="0" lang="en-US" sz="4400" dirty="0">
              <a:latin typeface="Helvetica" charset="0"/>
              <a:ea typeface="Osaka" charset="0"/>
              <a:cs typeface="Osaka" charset="0"/>
            </a:endParaRPr>
          </a:p>
        </p:txBody>
      </p:sp>
      <p:pic>
        <p:nvPicPr>
          <p:cNvPr id="47923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55875" y="40005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4499" name="Rectangle 3"/>
          <p:cNvSpPr>
            <a:spLocks noGrp="1" noChangeArrowheads="1"/>
          </p:cNvSpPr>
          <p:nvPr>
            <p:ph type="subTitle" idx="1"/>
          </p:nvPr>
        </p:nvSpPr>
        <p:spPr>
          <a:effectLst/>
        </p:spPr>
        <p:txBody>
          <a:bodyPr/>
          <a:lstStyle/>
          <a:p>
            <a:pPr eaLnBrk="1" hangingPunct="1"/>
            <a:endParaRPr lang="en-US">
              <a:solidFill>
                <a:schemeClr val="bg1"/>
              </a:solidFill>
              <a:effectLst>
                <a:glow rad="241300">
                  <a:schemeClr val="tx1">
                    <a:alpha val="75000"/>
                  </a:schemeClr>
                </a:glow>
              </a:effectLst>
              <a:latin typeface="Arial" charset="0"/>
              <a:ea typeface="Osaka" charset="0"/>
              <a:cs typeface="Osaka" charset="0"/>
            </a:endParaRPr>
          </a:p>
        </p:txBody>
      </p:sp>
      <p:pic>
        <p:nvPicPr>
          <p:cNvPr id="234500" name="Picture 4" descr="WITEC"/>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1981200"/>
            <a:ext cx="7162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4" name="Rectangle 6"/>
          <p:cNvSpPr>
            <a:spLocks noChangeArrowheads="1"/>
          </p:cNvSpPr>
          <p:nvPr/>
        </p:nvSpPr>
        <p:spPr bwMode="auto">
          <a:xfrm>
            <a:off x="0" y="1752600"/>
            <a:ext cx="2667000" cy="3048000"/>
          </a:xfrm>
          <a:prstGeom prst="rect">
            <a:avLst/>
          </a:prstGeom>
          <a:noFill/>
          <a:ln w="9525">
            <a:noFill/>
            <a:miter lim="800000"/>
            <a:headEnd/>
            <a:tailEnd/>
          </a:ln>
          <a:effectLst/>
        </p:spPr>
        <p:txBody>
          <a:bodyPr anchor="ctr"/>
          <a:lstStyle/>
          <a:p>
            <a:pPr>
              <a:defRPr/>
            </a:pPr>
            <a:r>
              <a:rPr lang="ko-KR" altLang="en-US" sz="4400" b="1" dirty="0" smtClean="0">
                <a:solidFill>
                  <a:srgbClr val="FFFFFF"/>
                </a:solidFill>
                <a:effectLst>
                  <a:glow rad="241300">
                    <a:srgbClr val="000000">
                      <a:alpha val="75000"/>
                    </a:srgbClr>
                  </a:glow>
                </a:effectLst>
                <a:latin typeface="Arial" charset="0"/>
                <a:ea typeface="Osaka"/>
                <a:cs typeface="Osaka"/>
              </a:rPr>
              <a:t>바울</a:t>
            </a:r>
            <a:r>
              <a:rPr lang="en-US" sz="4400" b="1" dirty="0" smtClean="0">
                <a:solidFill>
                  <a:srgbClr val="FFFFFF"/>
                </a:solidFill>
                <a:effectLst>
                  <a:glow rad="241300">
                    <a:srgbClr val="000000">
                      <a:alpha val="75000"/>
                    </a:srgbClr>
                  </a:glow>
                </a:effectLst>
                <a:latin typeface="Arial" charset="0"/>
                <a:ea typeface="Osaka"/>
                <a:cs typeface="Osaka"/>
              </a:rPr>
              <a:t> </a:t>
            </a:r>
            <a:r>
              <a:rPr lang="en-US" sz="4400" b="1" dirty="0">
                <a:solidFill>
                  <a:srgbClr val="FFFFFF"/>
                </a:solidFill>
                <a:effectLst>
                  <a:glow rad="241300">
                    <a:srgbClr val="000000">
                      <a:alpha val="75000"/>
                    </a:srgbClr>
                  </a:glow>
                </a:effectLst>
                <a:latin typeface="Arial" charset="0"/>
                <a:ea typeface="Osaka"/>
                <a:cs typeface="Osaka"/>
              </a:rPr>
              <a:t/>
            </a:r>
            <a:br>
              <a:rPr lang="en-US" sz="4400" b="1" dirty="0">
                <a:solidFill>
                  <a:srgbClr val="FFFFFF"/>
                </a:solidFill>
                <a:effectLst>
                  <a:glow rad="241300">
                    <a:srgbClr val="000000">
                      <a:alpha val="75000"/>
                    </a:srgbClr>
                  </a:glow>
                </a:effectLst>
                <a:latin typeface="Arial" charset="0"/>
                <a:ea typeface="Osaka"/>
                <a:cs typeface="Osaka"/>
              </a:rPr>
            </a:br>
            <a:r>
              <a:rPr lang="ko-KR" altLang="en-US" sz="4400" b="1" dirty="0" smtClean="0">
                <a:solidFill>
                  <a:srgbClr val="FFFFFF"/>
                </a:solidFill>
                <a:effectLst>
                  <a:glow rad="241300">
                    <a:srgbClr val="000000">
                      <a:alpha val="75000"/>
                    </a:srgbClr>
                  </a:glow>
                </a:effectLst>
                <a:latin typeface="Arial" charset="0"/>
                <a:ea typeface="Osaka"/>
                <a:cs typeface="Osaka"/>
              </a:rPr>
              <a:t>행동</a:t>
            </a:r>
          </a:p>
          <a:p>
            <a:pPr>
              <a:defRPr/>
            </a:pPr>
            <a:r>
              <a:rPr lang="ko-KR" altLang="en-US" sz="4400" b="1" dirty="0" smtClean="0">
                <a:solidFill>
                  <a:srgbClr val="FFFFFF"/>
                </a:solidFill>
                <a:effectLst>
                  <a:glow rad="241300">
                    <a:srgbClr val="000000">
                      <a:alpha val="75000"/>
                    </a:srgbClr>
                  </a:glow>
                </a:effectLst>
                <a:latin typeface="Arial" charset="0"/>
                <a:ea typeface="Osaka"/>
                <a:cs typeface="Osaka"/>
              </a:rPr>
              <a:t>당</a:t>
            </a:r>
            <a:endParaRPr lang="en-US" altLang="ko-KR" sz="4400" b="1" dirty="0" smtClean="0">
              <a:solidFill>
                <a:srgbClr val="FFFFFF"/>
              </a:solidFill>
              <a:effectLst>
                <a:glow rad="241300">
                  <a:srgbClr val="000000">
                    <a:alpha val="75000"/>
                  </a:srgbClr>
                </a:glow>
              </a:effectLst>
              <a:latin typeface="Arial" charset="0"/>
              <a:ea typeface="Osaka"/>
              <a:cs typeface="Osaka"/>
            </a:endParaRPr>
          </a:p>
        </p:txBody>
      </p:sp>
      <p:sp>
        <p:nvSpPr>
          <p:cNvPr id="258056" name="Rectangle 8"/>
          <p:cNvSpPr>
            <a:spLocks noChangeArrowheads="1"/>
          </p:cNvSpPr>
          <p:nvPr/>
        </p:nvSpPr>
        <p:spPr bwMode="auto">
          <a:xfrm>
            <a:off x="1828800" y="1752600"/>
            <a:ext cx="2667000" cy="3048000"/>
          </a:xfrm>
          <a:prstGeom prst="rect">
            <a:avLst/>
          </a:prstGeom>
          <a:noFill/>
          <a:ln w="9525">
            <a:noFill/>
            <a:miter lim="800000"/>
            <a:headEnd/>
            <a:tailEnd/>
          </a:ln>
          <a:effectLst/>
        </p:spPr>
        <p:txBody>
          <a:bodyPr anchor="ctr"/>
          <a:lstStyle/>
          <a:p>
            <a:pPr>
              <a:defRPr/>
            </a:pPr>
            <a:r>
              <a:rPr lang="ko-KR" altLang="en-US" sz="4400" b="1" dirty="0" smtClean="0">
                <a:solidFill>
                  <a:srgbClr val="FFFFFF"/>
                </a:solidFill>
                <a:effectLst>
                  <a:glow rad="241300">
                    <a:srgbClr val="000000">
                      <a:alpha val="75000"/>
                    </a:srgbClr>
                  </a:glow>
                </a:effectLst>
                <a:latin typeface="Arial" charset="0"/>
                <a:ea typeface="Osaka"/>
                <a:cs typeface="Osaka"/>
              </a:rPr>
              <a:t>아폴로</a:t>
            </a:r>
            <a:r>
              <a:rPr lang="en-US" sz="4400" b="1" dirty="0" smtClean="0">
                <a:solidFill>
                  <a:srgbClr val="FFFFFF"/>
                </a:solidFill>
                <a:effectLst>
                  <a:glow rad="241300">
                    <a:srgbClr val="000000">
                      <a:alpha val="75000"/>
                    </a:srgbClr>
                  </a:glow>
                </a:effectLst>
                <a:latin typeface="Arial" charset="0"/>
                <a:ea typeface="Osaka"/>
                <a:cs typeface="Osaka"/>
              </a:rPr>
              <a:t> </a:t>
            </a:r>
            <a:r>
              <a:rPr lang="en-US" sz="4400" b="1" dirty="0">
                <a:solidFill>
                  <a:srgbClr val="FFFFFF"/>
                </a:solidFill>
                <a:effectLst>
                  <a:glow rad="241300">
                    <a:srgbClr val="000000">
                      <a:alpha val="75000"/>
                    </a:srgbClr>
                  </a:glow>
                </a:effectLst>
                <a:latin typeface="Arial" charset="0"/>
                <a:ea typeface="Osaka"/>
                <a:cs typeface="Osaka"/>
              </a:rPr>
              <a:t/>
            </a:r>
            <a:br>
              <a:rPr lang="en-US" sz="4400" b="1" dirty="0">
                <a:solidFill>
                  <a:srgbClr val="FFFFFF"/>
                </a:solidFill>
                <a:effectLst>
                  <a:glow rad="241300">
                    <a:srgbClr val="000000">
                      <a:alpha val="75000"/>
                    </a:srgbClr>
                  </a:glow>
                </a:effectLst>
                <a:latin typeface="Arial" charset="0"/>
                <a:ea typeface="Osaka"/>
                <a:cs typeface="Osaka"/>
              </a:rPr>
            </a:br>
            <a:r>
              <a:rPr lang="ko-KR" altLang="en-US" sz="4400" b="1" dirty="0" smtClean="0">
                <a:solidFill>
                  <a:srgbClr val="FFFFFF"/>
                </a:solidFill>
                <a:effectLst>
                  <a:glow rad="241300">
                    <a:srgbClr val="000000">
                      <a:alpha val="75000"/>
                    </a:srgbClr>
                  </a:glow>
                </a:effectLst>
                <a:latin typeface="Arial" charset="0"/>
                <a:ea typeface="Osaka"/>
                <a:cs typeface="Osaka"/>
              </a:rPr>
              <a:t>만세</a:t>
            </a:r>
            <a:r>
              <a:rPr lang="en-US" sz="4400" b="1" dirty="0">
                <a:solidFill>
                  <a:srgbClr val="FFFFFF"/>
                </a:solidFill>
                <a:effectLst>
                  <a:glow rad="241300">
                    <a:srgbClr val="000000">
                      <a:alpha val="75000"/>
                    </a:srgbClr>
                  </a:glow>
                </a:effectLst>
                <a:latin typeface="Arial" charset="0"/>
                <a:ea typeface="Osaka"/>
                <a:cs typeface="Osaka"/>
              </a:rPr>
              <a:t/>
            </a:r>
            <a:br>
              <a:rPr lang="en-US" sz="4400" b="1" dirty="0">
                <a:solidFill>
                  <a:srgbClr val="FFFFFF"/>
                </a:solidFill>
                <a:effectLst>
                  <a:glow rad="241300">
                    <a:srgbClr val="000000">
                      <a:alpha val="75000"/>
                    </a:srgbClr>
                  </a:glow>
                </a:effectLst>
                <a:latin typeface="Arial" charset="0"/>
                <a:ea typeface="Osaka"/>
                <a:cs typeface="Osaka"/>
              </a:rPr>
            </a:br>
            <a:r>
              <a:rPr lang="ko-KR" altLang="en-US" sz="4400" b="1" dirty="0" smtClean="0">
                <a:solidFill>
                  <a:srgbClr val="FFFFFF"/>
                </a:solidFill>
                <a:effectLst>
                  <a:glow rad="241300">
                    <a:srgbClr val="000000">
                      <a:alpha val="75000"/>
                    </a:srgbClr>
                  </a:glow>
                </a:effectLst>
                <a:latin typeface="Arial" charset="0"/>
                <a:ea typeface="Osaka"/>
                <a:cs typeface="Osaka"/>
              </a:rPr>
              <a:t>귀하</a:t>
            </a:r>
            <a:endParaRPr lang="en-US" sz="4400" b="1" dirty="0">
              <a:solidFill>
                <a:srgbClr val="FFFFFF"/>
              </a:solidFill>
              <a:effectLst>
                <a:glow rad="241300">
                  <a:srgbClr val="000000">
                    <a:alpha val="75000"/>
                  </a:srgbClr>
                </a:glow>
              </a:effectLst>
              <a:latin typeface="Arial" charset="0"/>
              <a:ea typeface="Osaka"/>
              <a:cs typeface="Osaka"/>
            </a:endParaRPr>
          </a:p>
        </p:txBody>
      </p:sp>
      <p:sp>
        <p:nvSpPr>
          <p:cNvPr id="258058" name="Rectangle 10"/>
          <p:cNvSpPr>
            <a:spLocks noChangeArrowheads="1"/>
          </p:cNvSpPr>
          <p:nvPr/>
        </p:nvSpPr>
        <p:spPr bwMode="auto">
          <a:xfrm>
            <a:off x="4114800" y="1752600"/>
            <a:ext cx="2667000" cy="3048000"/>
          </a:xfrm>
          <a:prstGeom prst="rect">
            <a:avLst/>
          </a:prstGeom>
          <a:noFill/>
          <a:ln w="9525">
            <a:noFill/>
            <a:miter lim="800000"/>
            <a:headEnd/>
            <a:tailEnd/>
          </a:ln>
          <a:effectLst/>
        </p:spPr>
        <p:txBody>
          <a:bodyPr anchor="ctr"/>
          <a:lstStyle/>
          <a:p>
            <a:pPr>
              <a:defRPr/>
            </a:pPr>
            <a:r>
              <a:rPr lang="ko-KR" altLang="en-US" sz="4400" b="1" dirty="0" smtClean="0">
                <a:solidFill>
                  <a:srgbClr val="FFFFFF"/>
                </a:solidFill>
                <a:effectLst>
                  <a:glow rad="241300">
                    <a:srgbClr val="000000">
                      <a:alpha val="75000"/>
                    </a:srgbClr>
                  </a:glow>
                </a:effectLst>
                <a:latin typeface="Arial" charset="0"/>
                <a:ea typeface="Osaka"/>
                <a:cs typeface="Osaka"/>
              </a:rPr>
              <a:t>게바</a:t>
            </a:r>
            <a:r>
              <a:rPr lang="en-US" sz="4400" b="1" dirty="0" smtClean="0">
                <a:solidFill>
                  <a:srgbClr val="FFFFFF"/>
                </a:solidFill>
                <a:effectLst>
                  <a:glow rad="241300">
                    <a:srgbClr val="000000">
                      <a:alpha val="75000"/>
                    </a:srgbClr>
                  </a:glow>
                </a:effectLst>
                <a:latin typeface="Arial" charset="0"/>
                <a:ea typeface="Osaka"/>
                <a:cs typeface="Osaka"/>
              </a:rPr>
              <a:t> </a:t>
            </a:r>
            <a:r>
              <a:rPr lang="en-US" sz="4400" b="1" dirty="0">
                <a:solidFill>
                  <a:srgbClr val="FFFFFF"/>
                </a:solidFill>
                <a:effectLst>
                  <a:glow rad="241300">
                    <a:srgbClr val="000000">
                      <a:alpha val="75000"/>
                    </a:srgbClr>
                  </a:glow>
                </a:effectLst>
                <a:latin typeface="Arial" charset="0"/>
                <a:ea typeface="Osaka"/>
                <a:cs typeface="Osaka"/>
              </a:rPr>
              <a:t/>
            </a:r>
            <a:br>
              <a:rPr lang="en-US" sz="4400" b="1" dirty="0">
                <a:solidFill>
                  <a:srgbClr val="FFFFFF"/>
                </a:solidFill>
                <a:effectLst>
                  <a:glow rad="241300">
                    <a:srgbClr val="000000">
                      <a:alpha val="75000"/>
                    </a:srgbClr>
                  </a:glow>
                </a:effectLst>
                <a:latin typeface="Arial" charset="0"/>
                <a:ea typeface="Osaka"/>
                <a:cs typeface="Osaka"/>
              </a:rPr>
            </a:br>
            <a:r>
              <a:rPr lang="ko-KR" altLang="en-US" sz="4400" b="1" dirty="0" smtClean="0">
                <a:solidFill>
                  <a:srgbClr val="FFFFFF"/>
                </a:solidFill>
                <a:effectLst>
                  <a:glow rad="241300">
                    <a:srgbClr val="000000">
                      <a:alpha val="75000"/>
                    </a:srgbClr>
                  </a:glow>
                </a:effectLst>
                <a:latin typeface="Arial" charset="0"/>
                <a:ea typeface="Osaka"/>
                <a:cs typeface="Osaka"/>
              </a:rPr>
              <a:t>승리</a:t>
            </a:r>
            <a:endParaRPr lang="en-US" altLang="ko-KR" sz="4400" b="1" dirty="0" smtClean="0">
              <a:solidFill>
                <a:srgbClr val="FFFFFF"/>
              </a:solidFill>
              <a:effectLst>
                <a:glow rad="241300">
                  <a:srgbClr val="000000">
                    <a:alpha val="75000"/>
                  </a:srgbClr>
                </a:glow>
              </a:effectLst>
              <a:latin typeface="Arial" charset="0"/>
              <a:ea typeface="Osaka"/>
              <a:cs typeface="Osaka"/>
            </a:endParaRPr>
          </a:p>
          <a:p>
            <a:pPr>
              <a:defRPr/>
            </a:pPr>
            <a:r>
              <a:rPr lang="ko-KR" altLang="en-US" sz="4400" b="1" dirty="0" smtClean="0">
                <a:solidFill>
                  <a:srgbClr val="FFFFFF"/>
                </a:solidFill>
                <a:effectLst>
                  <a:glow rad="241300">
                    <a:srgbClr val="000000">
                      <a:alpha val="75000"/>
                    </a:srgbClr>
                  </a:glow>
                </a:effectLst>
                <a:latin typeface="Arial" charset="0"/>
                <a:ea typeface="Osaka"/>
                <a:cs typeface="Osaka"/>
              </a:rPr>
              <a:t>귀하</a:t>
            </a:r>
            <a:endParaRPr lang="en-US" sz="4400" b="1" dirty="0">
              <a:solidFill>
                <a:srgbClr val="FFFFFF"/>
              </a:solidFill>
              <a:effectLst>
                <a:glow rad="241300">
                  <a:srgbClr val="000000">
                    <a:alpha val="75000"/>
                  </a:srgbClr>
                </a:glow>
              </a:effectLst>
              <a:latin typeface="Arial" charset="0"/>
              <a:ea typeface="Osaka"/>
              <a:cs typeface="Osaka"/>
            </a:endParaRPr>
          </a:p>
        </p:txBody>
      </p:sp>
      <p:sp>
        <p:nvSpPr>
          <p:cNvPr id="258060" name="Rectangle 12"/>
          <p:cNvSpPr>
            <a:spLocks noChangeArrowheads="1"/>
          </p:cNvSpPr>
          <p:nvPr/>
        </p:nvSpPr>
        <p:spPr bwMode="auto">
          <a:xfrm>
            <a:off x="6477000" y="1752600"/>
            <a:ext cx="2819400" cy="3048000"/>
          </a:xfrm>
          <a:prstGeom prst="rect">
            <a:avLst/>
          </a:prstGeom>
          <a:noFill/>
          <a:ln w="9525">
            <a:noFill/>
            <a:miter lim="800000"/>
            <a:headEnd/>
            <a:tailEnd/>
          </a:ln>
          <a:effectLst/>
        </p:spPr>
        <p:txBody>
          <a:bodyPr anchor="ctr"/>
          <a:lstStyle/>
          <a:p>
            <a:pPr>
              <a:defRPr/>
            </a:pPr>
            <a:r>
              <a:rPr lang="ko-KR" altLang="en-US" sz="4400" b="1" dirty="0" smtClean="0">
                <a:solidFill>
                  <a:srgbClr val="FFFFFF"/>
                </a:solidFill>
                <a:effectLst>
                  <a:glow rad="241300">
                    <a:srgbClr val="000000">
                      <a:alpha val="75000"/>
                    </a:srgbClr>
                  </a:glow>
                </a:effectLst>
                <a:latin typeface="Arial" charset="0"/>
                <a:ea typeface="Osaka"/>
                <a:cs typeface="Osaka"/>
              </a:rPr>
              <a:t>구원자</a:t>
            </a:r>
            <a:r>
              <a:rPr lang="en-US" sz="4400" b="1" dirty="0" smtClean="0">
                <a:solidFill>
                  <a:srgbClr val="FFFFFF"/>
                </a:solidFill>
                <a:effectLst>
                  <a:glow rad="241300">
                    <a:srgbClr val="000000">
                      <a:alpha val="75000"/>
                    </a:srgbClr>
                  </a:glow>
                </a:effectLst>
                <a:latin typeface="Arial" charset="0"/>
                <a:ea typeface="Osaka"/>
                <a:cs typeface="Osaka"/>
              </a:rPr>
              <a:t> </a:t>
            </a:r>
            <a:r>
              <a:rPr lang="en-US" sz="4400" b="1" dirty="0">
                <a:solidFill>
                  <a:srgbClr val="FFFFFF"/>
                </a:solidFill>
                <a:effectLst>
                  <a:glow rad="241300">
                    <a:srgbClr val="000000">
                      <a:alpha val="75000"/>
                    </a:srgbClr>
                  </a:glow>
                </a:effectLst>
                <a:latin typeface="Arial" charset="0"/>
                <a:ea typeface="Osaka"/>
                <a:cs typeface="Osaka"/>
              </a:rPr>
              <a:t/>
            </a:r>
            <a:br>
              <a:rPr lang="en-US" sz="4400" b="1" dirty="0">
                <a:solidFill>
                  <a:srgbClr val="FFFFFF"/>
                </a:solidFill>
                <a:effectLst>
                  <a:glow rad="241300">
                    <a:srgbClr val="000000">
                      <a:alpha val="75000"/>
                    </a:srgbClr>
                  </a:glow>
                </a:effectLst>
                <a:latin typeface="Arial" charset="0"/>
                <a:ea typeface="Osaka"/>
                <a:cs typeface="Osaka"/>
              </a:rPr>
            </a:br>
            <a:r>
              <a:rPr lang="en-US" sz="4400" b="1" dirty="0" err="1">
                <a:solidFill>
                  <a:srgbClr val="FFFFFF"/>
                </a:solidFill>
                <a:effectLst>
                  <a:glow rad="241300">
                    <a:srgbClr val="000000">
                      <a:alpha val="75000"/>
                    </a:srgbClr>
                  </a:glow>
                </a:effectLst>
                <a:latin typeface="Arial" charset="0"/>
                <a:ea typeface="Osaka"/>
                <a:cs typeface="Osaka"/>
              </a:rPr>
              <a:t>Dvlpmnt</a:t>
            </a:r>
            <a:r>
              <a:rPr lang="en-US" sz="4400" b="1" dirty="0">
                <a:solidFill>
                  <a:srgbClr val="FFFFFF"/>
                </a:solidFill>
                <a:effectLst>
                  <a:glow rad="241300">
                    <a:srgbClr val="000000">
                      <a:alpha val="75000"/>
                    </a:srgbClr>
                  </a:glow>
                </a:effectLst>
                <a:latin typeface="Arial" charset="0"/>
                <a:ea typeface="Osaka"/>
                <a:cs typeface="Osaka"/>
              </a:rPr>
              <a:t/>
            </a:r>
            <a:br>
              <a:rPr lang="en-US" sz="4400" b="1" dirty="0">
                <a:solidFill>
                  <a:srgbClr val="FFFFFF"/>
                </a:solidFill>
                <a:effectLst>
                  <a:glow rad="241300">
                    <a:srgbClr val="000000">
                      <a:alpha val="75000"/>
                    </a:srgbClr>
                  </a:glow>
                </a:effectLst>
                <a:latin typeface="Arial" charset="0"/>
                <a:ea typeface="Osaka"/>
                <a:cs typeface="Osaka"/>
              </a:rPr>
            </a:br>
            <a:r>
              <a:rPr lang="ko-KR" altLang="en-US" sz="4400" b="1" dirty="0" smtClean="0">
                <a:solidFill>
                  <a:srgbClr val="FFFFFF"/>
                </a:solidFill>
                <a:effectLst>
                  <a:glow rad="241300">
                    <a:srgbClr val="000000">
                      <a:alpha val="75000"/>
                    </a:srgbClr>
                  </a:glow>
                </a:effectLst>
                <a:latin typeface="Arial" charset="0"/>
                <a:ea typeface="Osaka"/>
                <a:cs typeface="Osaka"/>
              </a:rPr>
              <a:t>당</a:t>
            </a:r>
            <a:endParaRPr lang="en-US" sz="4400" b="1" dirty="0">
              <a:solidFill>
                <a:srgbClr val="FFFFFF"/>
              </a:solidFill>
              <a:effectLst>
                <a:glow rad="241300">
                  <a:srgbClr val="000000">
                    <a:alpha val="75000"/>
                  </a:srgbClr>
                </a:glow>
              </a:effectLst>
              <a:latin typeface="Arial" charset="0"/>
              <a:ea typeface="Osaka"/>
              <a:cs typeface="Osaka"/>
            </a:endParaRPr>
          </a:p>
        </p:txBody>
      </p:sp>
      <p:sp>
        <p:nvSpPr>
          <p:cNvPr id="258053" name="Rectangle 5"/>
          <p:cNvSpPr>
            <a:spLocks noChangeArrowheads="1"/>
          </p:cNvSpPr>
          <p:nvPr/>
        </p:nvSpPr>
        <p:spPr bwMode="auto">
          <a:xfrm>
            <a:off x="0" y="1700808"/>
            <a:ext cx="724851" cy="31200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ko-KR" altLang="en-US" sz="4400" b="1" dirty="0" smtClean="0">
                <a:solidFill>
                  <a:srgbClr val="FFFF00"/>
                </a:solidFill>
                <a:effectLst>
                  <a:glow rad="241300">
                    <a:srgbClr val="000000">
                      <a:alpha val="75000"/>
                    </a:srgbClr>
                  </a:glow>
                </a:effectLst>
                <a:latin typeface="Arial" charset="0"/>
                <a:ea typeface="Osaka" charset="0"/>
                <a:cs typeface="Osaka" charset="0"/>
              </a:rPr>
              <a:t>바</a:t>
            </a:r>
            <a:r>
              <a:rPr lang="en-US" sz="4400" b="1" dirty="0">
                <a:solidFill>
                  <a:srgbClr val="FFFF00"/>
                </a:solidFill>
                <a:effectLst>
                  <a:glow rad="241300">
                    <a:srgbClr val="000000">
                      <a:alpha val="75000"/>
                    </a:srgbClr>
                  </a:glow>
                </a:effectLst>
                <a:latin typeface="Arial" charset="0"/>
                <a:ea typeface="Osaka" charset="0"/>
                <a:cs typeface="Osaka" charset="0"/>
              </a:rPr>
              <a:t/>
            </a:r>
            <a:br>
              <a:rPr lang="en-US" sz="4400" b="1" dirty="0">
                <a:solidFill>
                  <a:srgbClr val="FFFF00"/>
                </a:solidFill>
                <a:effectLst>
                  <a:glow rad="241300">
                    <a:srgbClr val="000000">
                      <a:alpha val="75000"/>
                    </a:srgbClr>
                  </a:glow>
                </a:effectLst>
                <a:latin typeface="Arial" charset="0"/>
                <a:ea typeface="Osaka" charset="0"/>
                <a:cs typeface="Osaka" charset="0"/>
              </a:rPr>
            </a:br>
            <a:r>
              <a:rPr lang="ko-KR" altLang="en-US" sz="4400" b="1" dirty="0" smtClean="0">
                <a:solidFill>
                  <a:srgbClr val="FFFF00"/>
                </a:solidFill>
                <a:effectLst>
                  <a:glow rad="241300">
                    <a:srgbClr val="000000">
                      <a:alpha val="75000"/>
                    </a:srgbClr>
                  </a:glow>
                </a:effectLst>
                <a:latin typeface="Arial" charset="0"/>
                <a:ea typeface="Osaka" charset="0"/>
                <a:cs typeface="Osaka" charset="0"/>
              </a:rPr>
              <a:t>행</a:t>
            </a:r>
            <a:r>
              <a:rPr lang="en-US" sz="4400" b="1" dirty="0">
                <a:solidFill>
                  <a:srgbClr val="FFFF00"/>
                </a:solidFill>
                <a:effectLst>
                  <a:glow rad="241300">
                    <a:srgbClr val="000000">
                      <a:alpha val="75000"/>
                    </a:srgbClr>
                  </a:glow>
                </a:effectLst>
                <a:latin typeface="Arial" charset="0"/>
                <a:ea typeface="Osaka" charset="0"/>
                <a:cs typeface="Osaka" charset="0"/>
              </a:rPr>
              <a:t/>
            </a:r>
            <a:br>
              <a:rPr lang="en-US" sz="4400" b="1" dirty="0">
                <a:solidFill>
                  <a:srgbClr val="FFFF00"/>
                </a:solidFill>
                <a:effectLst>
                  <a:glow rad="241300">
                    <a:srgbClr val="000000">
                      <a:alpha val="75000"/>
                    </a:srgbClr>
                  </a:glow>
                </a:effectLst>
                <a:latin typeface="Arial" charset="0"/>
                <a:ea typeface="Osaka" charset="0"/>
                <a:cs typeface="Osaka" charset="0"/>
              </a:rPr>
            </a:br>
            <a:r>
              <a:rPr lang="ko-KR" altLang="en-US" sz="4400" b="1" dirty="0" smtClean="0">
                <a:solidFill>
                  <a:srgbClr val="FFFF00"/>
                </a:solidFill>
                <a:effectLst>
                  <a:glow rad="241300">
                    <a:srgbClr val="000000">
                      <a:alpha val="75000"/>
                    </a:srgbClr>
                  </a:glow>
                </a:effectLst>
                <a:latin typeface="Arial" charset="0"/>
                <a:ea typeface="Osaka" charset="0"/>
                <a:cs typeface="Osaka" charset="0"/>
              </a:rPr>
              <a:t>당</a:t>
            </a:r>
            <a:endParaRPr lang="en-US" sz="4400" b="1" dirty="0">
              <a:solidFill>
                <a:srgbClr val="FFFF00"/>
              </a:solidFill>
              <a:effectLst>
                <a:glow rad="241300">
                  <a:srgbClr val="000000">
                    <a:alpha val="75000"/>
                  </a:srgbClr>
                </a:glow>
              </a:effectLst>
              <a:latin typeface="Arial" charset="0"/>
              <a:ea typeface="Osaka" charset="0"/>
              <a:cs typeface="Osaka" charset="0"/>
            </a:endParaRPr>
          </a:p>
        </p:txBody>
      </p:sp>
      <p:sp>
        <p:nvSpPr>
          <p:cNvPr id="258055" name="Rectangle 7"/>
          <p:cNvSpPr>
            <a:spLocks noChangeArrowheads="1"/>
          </p:cNvSpPr>
          <p:nvPr/>
        </p:nvSpPr>
        <p:spPr bwMode="auto">
          <a:xfrm>
            <a:off x="1835696" y="1556792"/>
            <a:ext cx="685800" cy="34080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ko-KR" altLang="en-US" sz="4400" b="1" dirty="0" smtClean="0">
                <a:solidFill>
                  <a:srgbClr val="FFFF00"/>
                </a:solidFill>
                <a:effectLst>
                  <a:glow rad="241300">
                    <a:srgbClr val="000000">
                      <a:alpha val="75000"/>
                    </a:srgbClr>
                  </a:glow>
                </a:effectLst>
                <a:latin typeface="Arial" charset="0"/>
                <a:ea typeface="Osaka" charset="0"/>
                <a:cs typeface="Osaka" charset="0"/>
              </a:rPr>
              <a:t>아</a:t>
            </a:r>
            <a:r>
              <a:rPr lang="en-US" sz="4400" b="1" dirty="0">
                <a:solidFill>
                  <a:srgbClr val="FFFF00"/>
                </a:solidFill>
                <a:effectLst>
                  <a:glow rad="241300">
                    <a:srgbClr val="000000">
                      <a:alpha val="75000"/>
                    </a:srgbClr>
                  </a:glow>
                </a:effectLst>
                <a:latin typeface="Arial" charset="0"/>
                <a:ea typeface="Osaka" charset="0"/>
                <a:cs typeface="Osaka" charset="0"/>
              </a:rPr>
              <a:t/>
            </a:r>
            <a:br>
              <a:rPr lang="en-US" sz="4400" b="1" dirty="0">
                <a:solidFill>
                  <a:srgbClr val="FFFF00"/>
                </a:solidFill>
                <a:effectLst>
                  <a:glow rad="241300">
                    <a:srgbClr val="000000">
                      <a:alpha val="75000"/>
                    </a:srgbClr>
                  </a:glow>
                </a:effectLst>
                <a:latin typeface="Arial" charset="0"/>
                <a:ea typeface="Osaka" charset="0"/>
                <a:cs typeface="Osaka" charset="0"/>
              </a:rPr>
            </a:br>
            <a:r>
              <a:rPr lang="ko-KR" altLang="en-US" sz="4400" b="1" dirty="0" smtClean="0">
                <a:solidFill>
                  <a:srgbClr val="FFFF00"/>
                </a:solidFill>
                <a:effectLst>
                  <a:glow rad="241300">
                    <a:srgbClr val="000000">
                      <a:alpha val="75000"/>
                    </a:srgbClr>
                  </a:glow>
                </a:effectLst>
                <a:latin typeface="Arial" charset="0"/>
                <a:ea typeface="Osaka" charset="0"/>
                <a:cs typeface="Osaka" charset="0"/>
              </a:rPr>
              <a:t>만</a:t>
            </a:r>
            <a:r>
              <a:rPr lang="en-US" sz="4400" b="1" dirty="0">
                <a:solidFill>
                  <a:srgbClr val="FFFF00"/>
                </a:solidFill>
                <a:effectLst>
                  <a:glow rad="241300">
                    <a:srgbClr val="000000">
                      <a:alpha val="75000"/>
                    </a:srgbClr>
                  </a:glow>
                </a:effectLst>
                <a:latin typeface="Arial" charset="0"/>
                <a:ea typeface="Osaka" charset="0"/>
                <a:cs typeface="Osaka" charset="0"/>
              </a:rPr>
              <a:t/>
            </a:r>
            <a:br>
              <a:rPr lang="en-US" sz="4400" b="1" dirty="0">
                <a:solidFill>
                  <a:srgbClr val="FFFF00"/>
                </a:solidFill>
                <a:effectLst>
                  <a:glow rad="241300">
                    <a:srgbClr val="000000">
                      <a:alpha val="75000"/>
                    </a:srgbClr>
                  </a:glow>
                </a:effectLst>
                <a:latin typeface="Arial" charset="0"/>
                <a:ea typeface="Osaka" charset="0"/>
                <a:cs typeface="Osaka" charset="0"/>
              </a:rPr>
            </a:br>
            <a:r>
              <a:rPr lang="ko-KR" altLang="en-US" sz="4400" b="1" dirty="0" smtClean="0">
                <a:solidFill>
                  <a:srgbClr val="FFFF00"/>
                </a:solidFill>
                <a:effectLst>
                  <a:glow rad="241300">
                    <a:srgbClr val="000000">
                      <a:alpha val="75000"/>
                    </a:srgbClr>
                  </a:glow>
                </a:effectLst>
                <a:latin typeface="Arial" charset="0"/>
                <a:ea typeface="Osaka" charset="0"/>
                <a:cs typeface="Osaka" charset="0"/>
              </a:rPr>
              <a:t>귀</a:t>
            </a:r>
            <a:endParaRPr lang="en-US" sz="4400" b="1" dirty="0">
              <a:solidFill>
                <a:srgbClr val="FFFF00"/>
              </a:solidFill>
              <a:effectLst>
                <a:glow rad="241300">
                  <a:srgbClr val="000000">
                    <a:alpha val="75000"/>
                  </a:srgbClr>
                </a:glow>
              </a:effectLst>
              <a:latin typeface="Arial" charset="0"/>
              <a:ea typeface="Osaka" charset="0"/>
              <a:cs typeface="Osaka" charset="0"/>
            </a:endParaRPr>
          </a:p>
        </p:txBody>
      </p:sp>
      <p:sp>
        <p:nvSpPr>
          <p:cNvPr id="258057" name="Rectangle 9"/>
          <p:cNvSpPr>
            <a:spLocks noChangeArrowheads="1"/>
          </p:cNvSpPr>
          <p:nvPr/>
        </p:nvSpPr>
        <p:spPr bwMode="auto">
          <a:xfrm>
            <a:off x="4067944" y="1700808"/>
            <a:ext cx="685800"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ko-KR" altLang="en-US" sz="4400" b="1" dirty="0" smtClean="0">
                <a:solidFill>
                  <a:srgbClr val="FFFF00"/>
                </a:solidFill>
                <a:effectLst>
                  <a:glow rad="241300">
                    <a:srgbClr val="000000">
                      <a:alpha val="75000"/>
                    </a:srgbClr>
                  </a:glow>
                </a:effectLst>
                <a:latin typeface="Arial" charset="0"/>
                <a:ea typeface="Osaka" charset="0"/>
                <a:cs typeface="Osaka" charset="0"/>
              </a:rPr>
              <a:t>게</a:t>
            </a:r>
            <a:r>
              <a:rPr lang="en-US" sz="4400" b="1" dirty="0">
                <a:solidFill>
                  <a:srgbClr val="FFFF00"/>
                </a:solidFill>
                <a:effectLst>
                  <a:glow rad="241300">
                    <a:srgbClr val="000000">
                      <a:alpha val="75000"/>
                    </a:srgbClr>
                  </a:glow>
                </a:effectLst>
                <a:latin typeface="Arial" charset="0"/>
                <a:ea typeface="Osaka" charset="0"/>
                <a:cs typeface="Osaka" charset="0"/>
              </a:rPr>
              <a:t/>
            </a:r>
            <a:br>
              <a:rPr lang="en-US" sz="4400" b="1" dirty="0">
                <a:solidFill>
                  <a:srgbClr val="FFFF00"/>
                </a:solidFill>
                <a:effectLst>
                  <a:glow rad="241300">
                    <a:srgbClr val="000000">
                      <a:alpha val="75000"/>
                    </a:srgbClr>
                  </a:glow>
                </a:effectLst>
                <a:latin typeface="Arial" charset="0"/>
                <a:ea typeface="Osaka" charset="0"/>
                <a:cs typeface="Osaka" charset="0"/>
              </a:rPr>
            </a:br>
            <a:r>
              <a:rPr lang="ko-KR" altLang="en-US" sz="4400" b="1" dirty="0" smtClean="0">
                <a:solidFill>
                  <a:srgbClr val="FFFF00"/>
                </a:solidFill>
                <a:effectLst>
                  <a:glow rad="241300">
                    <a:srgbClr val="000000">
                      <a:alpha val="75000"/>
                    </a:srgbClr>
                  </a:glow>
                </a:effectLst>
                <a:latin typeface="Arial" charset="0"/>
                <a:ea typeface="Osaka" charset="0"/>
                <a:cs typeface="Osaka" charset="0"/>
              </a:rPr>
              <a:t>승</a:t>
            </a:r>
            <a:r>
              <a:rPr lang="en-US" sz="4400" b="1" dirty="0">
                <a:solidFill>
                  <a:srgbClr val="FFFF00"/>
                </a:solidFill>
                <a:effectLst>
                  <a:glow rad="241300">
                    <a:srgbClr val="000000">
                      <a:alpha val="75000"/>
                    </a:srgbClr>
                  </a:glow>
                </a:effectLst>
                <a:latin typeface="Arial" charset="0"/>
                <a:ea typeface="Osaka" charset="0"/>
                <a:cs typeface="Osaka" charset="0"/>
              </a:rPr>
              <a:t/>
            </a:r>
            <a:br>
              <a:rPr lang="en-US" sz="4400" b="1" dirty="0">
                <a:solidFill>
                  <a:srgbClr val="FFFF00"/>
                </a:solidFill>
                <a:effectLst>
                  <a:glow rad="241300">
                    <a:srgbClr val="000000">
                      <a:alpha val="75000"/>
                    </a:srgbClr>
                  </a:glow>
                </a:effectLst>
                <a:latin typeface="Arial" charset="0"/>
                <a:ea typeface="Osaka" charset="0"/>
                <a:cs typeface="Osaka" charset="0"/>
              </a:rPr>
            </a:br>
            <a:r>
              <a:rPr lang="ko-KR" altLang="en-US" sz="4400" b="1" dirty="0" smtClean="0">
                <a:solidFill>
                  <a:srgbClr val="FFFF00"/>
                </a:solidFill>
                <a:effectLst>
                  <a:glow rad="241300">
                    <a:srgbClr val="000000">
                      <a:alpha val="75000"/>
                    </a:srgbClr>
                  </a:glow>
                </a:effectLst>
                <a:latin typeface="Arial" charset="0"/>
                <a:ea typeface="Osaka" charset="0"/>
                <a:cs typeface="Osaka" charset="0"/>
              </a:rPr>
              <a:t>귀</a:t>
            </a:r>
            <a:endParaRPr lang="en-US" sz="4400" b="1" dirty="0">
              <a:solidFill>
                <a:srgbClr val="FFFF00"/>
              </a:solidFill>
              <a:effectLst>
                <a:glow rad="241300">
                  <a:srgbClr val="000000">
                    <a:alpha val="75000"/>
                  </a:srgbClr>
                </a:glow>
              </a:effectLst>
              <a:latin typeface="Arial" charset="0"/>
              <a:ea typeface="Osaka" charset="0"/>
              <a:cs typeface="Osaka" charset="0"/>
            </a:endParaRPr>
          </a:p>
        </p:txBody>
      </p:sp>
      <p:sp>
        <p:nvSpPr>
          <p:cNvPr id="258059" name="Rectangle 11"/>
          <p:cNvSpPr>
            <a:spLocks noChangeArrowheads="1"/>
          </p:cNvSpPr>
          <p:nvPr/>
        </p:nvSpPr>
        <p:spPr bwMode="auto">
          <a:xfrm>
            <a:off x="6444208" y="1700808"/>
            <a:ext cx="685800"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ko-KR" altLang="en-US" sz="4400" b="1" dirty="0" smtClean="0">
                <a:solidFill>
                  <a:srgbClr val="FFFF00"/>
                </a:solidFill>
                <a:effectLst>
                  <a:glow rad="241300">
                    <a:srgbClr val="000000">
                      <a:alpha val="75000"/>
                    </a:srgbClr>
                  </a:glow>
                </a:effectLst>
                <a:latin typeface="Arial" charset="0"/>
                <a:ea typeface="Osaka" charset="0"/>
                <a:cs typeface="Osaka" charset="0"/>
              </a:rPr>
              <a:t>구</a:t>
            </a:r>
            <a:r>
              <a:rPr lang="en-US" sz="4400" b="1" dirty="0" smtClean="0">
                <a:solidFill>
                  <a:srgbClr val="FFFF00"/>
                </a:solidFill>
                <a:effectLst>
                  <a:glow rad="241300">
                    <a:srgbClr val="000000">
                      <a:alpha val="75000"/>
                    </a:srgbClr>
                  </a:glow>
                </a:effectLst>
                <a:latin typeface="Arial" charset="0"/>
                <a:ea typeface="Osaka" charset="0"/>
                <a:cs typeface="Osaka" charset="0"/>
              </a:rPr>
              <a:t>D</a:t>
            </a:r>
            <a:r>
              <a:rPr lang="en-US" sz="4400" b="1" dirty="0">
                <a:solidFill>
                  <a:srgbClr val="FFFF00"/>
                </a:solidFill>
                <a:effectLst>
                  <a:glow rad="241300">
                    <a:srgbClr val="000000">
                      <a:alpha val="75000"/>
                    </a:srgbClr>
                  </a:glow>
                </a:effectLst>
                <a:latin typeface="Arial" charset="0"/>
                <a:ea typeface="Osaka" charset="0"/>
                <a:cs typeface="Osaka" charset="0"/>
              </a:rPr>
              <a:t/>
            </a:r>
            <a:br>
              <a:rPr lang="en-US" sz="4400" b="1" dirty="0">
                <a:solidFill>
                  <a:srgbClr val="FFFF00"/>
                </a:solidFill>
                <a:effectLst>
                  <a:glow rad="241300">
                    <a:srgbClr val="000000">
                      <a:alpha val="75000"/>
                    </a:srgbClr>
                  </a:glow>
                </a:effectLst>
                <a:latin typeface="Arial" charset="0"/>
                <a:ea typeface="Osaka" charset="0"/>
                <a:cs typeface="Osaka" charset="0"/>
              </a:rPr>
            </a:br>
            <a:r>
              <a:rPr lang="ko-KR" altLang="en-US" sz="4400" b="1" dirty="0" smtClean="0">
                <a:solidFill>
                  <a:srgbClr val="FFFF00"/>
                </a:solidFill>
                <a:effectLst>
                  <a:glow rad="241300">
                    <a:srgbClr val="000000">
                      <a:alpha val="75000"/>
                    </a:srgbClr>
                  </a:glow>
                </a:effectLst>
                <a:latin typeface="Arial" charset="0"/>
                <a:ea typeface="Osaka" charset="0"/>
                <a:cs typeface="Osaka" charset="0"/>
              </a:rPr>
              <a:t>당</a:t>
            </a:r>
            <a:endParaRPr lang="en-US" sz="4400" b="1" dirty="0">
              <a:solidFill>
                <a:srgbClr val="FFFF00"/>
              </a:solidFill>
              <a:effectLst>
                <a:glow rad="241300">
                  <a:srgbClr val="000000">
                    <a:alpha val="75000"/>
                  </a:srgbClr>
                </a:glow>
              </a:effectLst>
              <a:latin typeface="Arial" charset="0"/>
              <a:ea typeface="Osaka" charset="0"/>
              <a:cs typeface="Osaka" charset="0"/>
            </a:endParaRPr>
          </a:p>
        </p:txBody>
      </p:sp>
      <p:sp>
        <p:nvSpPr>
          <p:cNvPr id="13" name="Rectangle 7"/>
          <p:cNvSpPr>
            <a:spLocks noChangeArrowheads="1"/>
          </p:cNvSpPr>
          <p:nvPr/>
        </p:nvSpPr>
        <p:spPr bwMode="auto">
          <a:xfrm rot="21041375">
            <a:off x="4001425" y="1913029"/>
            <a:ext cx="1219200" cy="4618038"/>
          </a:xfrm>
          <a:prstGeom prst="rect">
            <a:avLst/>
          </a:prstGeom>
          <a:solidFill>
            <a:srgbClr val="000000"/>
          </a:solidFill>
          <a:ln w="9525">
            <a:solidFill>
              <a:schemeClr val="tx1"/>
            </a:solidFill>
            <a:miter lim="800000"/>
            <a:headEnd/>
            <a:tailEnd/>
          </a:ln>
        </p:spPr>
        <p:txBody>
          <a:bodyPr wrap="none" anchor="ctr"/>
          <a:lstStyle/>
          <a:p>
            <a:pPr algn="ctr"/>
            <a:endParaRPr lang="en-US" b="1" smtClean="0">
              <a:solidFill>
                <a:srgbClr val="000000"/>
              </a:solidFill>
              <a:latin typeface="Arial" charset="0"/>
              <a:ea typeface="Osaka" charset="0"/>
              <a:cs typeface="Osaka" charset="0"/>
            </a:endParaRPr>
          </a:p>
        </p:txBody>
      </p:sp>
      <p:sp>
        <p:nvSpPr>
          <p:cNvPr id="14" name="Rectangle 9"/>
          <p:cNvSpPr>
            <a:spLocks noChangeArrowheads="1"/>
          </p:cNvSpPr>
          <p:nvPr/>
        </p:nvSpPr>
        <p:spPr bwMode="auto">
          <a:xfrm rot="21069391">
            <a:off x="4989116" y="1477346"/>
            <a:ext cx="4021571" cy="4800600"/>
          </a:xfrm>
          <a:prstGeom prst="rect">
            <a:avLst/>
          </a:prstGeom>
          <a:solidFill>
            <a:srgbClr val="000000"/>
          </a:solidFill>
          <a:ln w="9525">
            <a:solidFill>
              <a:schemeClr val="tx1"/>
            </a:solidFill>
            <a:miter lim="800000"/>
            <a:headEnd/>
            <a:tailEnd/>
          </a:ln>
        </p:spPr>
        <p:txBody>
          <a:bodyPr wrap="none" anchor="ctr"/>
          <a:lstStyle/>
          <a:p>
            <a:pPr algn="ctr"/>
            <a:endParaRPr lang="en-US" b="1" smtClean="0">
              <a:solidFill>
                <a:srgbClr val="000000"/>
              </a:solidFill>
              <a:latin typeface="Arial" charset="0"/>
              <a:ea typeface="Osaka" charset="0"/>
              <a:cs typeface="Osaka" charset="0"/>
            </a:endParaRPr>
          </a:p>
        </p:txBody>
      </p:sp>
      <p:sp>
        <p:nvSpPr>
          <p:cNvPr id="15" name="Rectangle 10"/>
          <p:cNvSpPr>
            <a:spLocks noChangeArrowheads="1"/>
          </p:cNvSpPr>
          <p:nvPr/>
        </p:nvSpPr>
        <p:spPr bwMode="auto">
          <a:xfrm>
            <a:off x="539552" y="1844824"/>
            <a:ext cx="3952056" cy="4419600"/>
          </a:xfrm>
          <a:prstGeom prst="rect">
            <a:avLst/>
          </a:prstGeom>
          <a:solidFill>
            <a:srgbClr val="000000"/>
          </a:solidFill>
          <a:ln w="9525">
            <a:solidFill>
              <a:schemeClr val="tx1"/>
            </a:solidFill>
            <a:miter lim="800000"/>
            <a:headEnd/>
            <a:tailEnd/>
          </a:ln>
        </p:spPr>
        <p:txBody>
          <a:bodyPr wrap="none" anchor="ctr"/>
          <a:lstStyle/>
          <a:p>
            <a:pPr algn="ctr"/>
            <a:endParaRPr lang="en-US" b="1" smtClean="0">
              <a:solidFill>
                <a:srgbClr val="000000"/>
              </a:solidFill>
              <a:latin typeface="Arial" charset="0"/>
              <a:ea typeface="Osaka" charset="0"/>
              <a:cs typeface="Osaka" charset="0"/>
            </a:endParaRPr>
          </a:p>
        </p:txBody>
      </p:sp>
      <p:sp>
        <p:nvSpPr>
          <p:cNvPr id="234498" name="Rectangle 2"/>
          <p:cNvSpPr>
            <a:spLocks noGrp="1" noChangeArrowheads="1"/>
          </p:cNvSpPr>
          <p:nvPr>
            <p:ph type="ctrTitle"/>
          </p:nvPr>
        </p:nvSpPr>
        <p:spPr>
          <a:xfrm>
            <a:off x="37728" y="762000"/>
            <a:ext cx="9070776" cy="762000"/>
          </a:xfrm>
          <a:effectLst/>
        </p:spPr>
        <p:txBody>
          <a:bodyPr/>
          <a:lstStyle/>
          <a:p>
            <a:pPr eaLnBrk="1" hangingPunct="1"/>
            <a:r>
              <a:rPr lang="en-US" b="1" dirty="0">
                <a:solidFill>
                  <a:schemeClr val="bg1"/>
                </a:solidFill>
                <a:effectLst>
                  <a:glow rad="241300">
                    <a:schemeClr val="tx1">
                      <a:alpha val="75000"/>
                    </a:schemeClr>
                  </a:glow>
                </a:effectLst>
                <a:latin typeface="Arial" charset="0"/>
                <a:ea typeface="Osaka" charset="0"/>
                <a:cs typeface="Osaka" charset="0"/>
              </a:rPr>
              <a:t>Parties at Corinth (1 Cor 1:10)</a:t>
            </a:r>
          </a:p>
        </p:txBody>
      </p:sp>
    </p:spTree>
    <p:extLst>
      <p:ext uri="{BB962C8B-B14F-4D97-AF65-F5344CB8AC3E}">
        <p14:creationId xmlns:p14="http://schemas.microsoft.com/office/powerpoint/2010/main" val="26576688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80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5805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58054">
                                            <p:txEl>
                                              <p:pRg st="1" end="1"/>
                                            </p:txEl>
                                          </p:spTgt>
                                        </p:tgtEl>
                                        <p:attrNameLst>
                                          <p:attrName>style.visibility</p:attrName>
                                        </p:attrNameLst>
                                      </p:cBhvr>
                                      <p:to>
                                        <p:strVal val="visible"/>
                                      </p:to>
                                    </p:set>
                                  </p:childTnLst>
                                </p:cTn>
                              </p:par>
                              <p:par>
                                <p:cTn id="15" presetID="3" presetClass="exit" presetSubtype="10" fill="hold" grpId="0" nodeType="withEffect">
                                  <p:stCondLst>
                                    <p:cond delay="0"/>
                                  </p:stCondLst>
                                  <p:childTnLst>
                                    <p:animEffect transition="out" filter="blinds(horizontal)">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258055">
                                            <p:txEl>
                                              <p:pRg st="0" end="0"/>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499"/>
                                          </p:stCondLst>
                                        </p:cTn>
                                        <p:tgtEl>
                                          <p:spTgt spid="258056">
                                            <p:txEl>
                                              <p:pRg st="0" end="0"/>
                                            </p:txEl>
                                          </p:spTgt>
                                        </p:tgtEl>
                                        <p:attrNameLst>
                                          <p:attrName>style.visibility</p:attrName>
                                        </p:attrNameLst>
                                      </p:cBhvr>
                                      <p:to>
                                        <p:strVal val="visible"/>
                                      </p:to>
                                    </p:set>
                                  </p:childTnLst>
                                </p:cTn>
                              </p:par>
                              <p:par>
                                <p:cTn id="24" presetID="3" presetClass="exit" presetSubtype="10" fill="hold" grpId="0" nodeType="withEffect">
                                  <p:stCondLst>
                                    <p:cond delay="0"/>
                                  </p:stCondLst>
                                  <p:childTnLst>
                                    <p:animEffect transition="out" filter="blinds(horizontal)">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58057">
                                            <p:txEl>
                                              <p:pRg st="0" end="0"/>
                                            </p:txEl>
                                          </p:spTgt>
                                        </p:tgtEl>
                                        <p:attrNameLst>
                                          <p:attrName>style.visibility</p:attrName>
                                        </p:attrNameLst>
                                      </p:cBhvr>
                                      <p:to>
                                        <p:strVal val="visible"/>
                                      </p:to>
                                    </p:set>
                                  </p:childTnLst>
                                </p:cTn>
                              </p:par>
                              <p:par>
                                <p:cTn id="31" presetID="3" presetClass="exit" presetSubtype="10" fill="hold" grpId="0" nodeType="withEffect">
                                  <p:stCondLst>
                                    <p:cond delay="0"/>
                                  </p:stCondLst>
                                  <p:childTnLst>
                                    <p:animEffect transition="out" filter="blinds(horizontal)">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499"/>
                                          </p:stCondLst>
                                        </p:cTn>
                                        <p:tgtEl>
                                          <p:spTgt spid="258058">
                                            <p:txEl>
                                              <p:pRg st="0" end="0"/>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499"/>
                                          </p:stCondLst>
                                        </p:cTn>
                                        <p:tgtEl>
                                          <p:spTgt spid="258058">
                                            <p:txEl>
                                              <p:pRg st="1" end="1"/>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499"/>
                                          </p:stCondLst>
                                        </p:cTn>
                                        <p:tgtEl>
                                          <p:spTgt spid="258059">
                                            <p:txEl>
                                              <p:pRg st="0" end="0"/>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499"/>
                                          </p:stCondLst>
                                        </p:cTn>
                                        <p:tgtEl>
                                          <p:spTgt spid="25806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4" grpId="0" build="p" autoUpdateAnimBg="0"/>
      <p:bldP spid="258056" grpId="0" build="p" autoUpdateAnimBg="0"/>
      <p:bldP spid="258058" grpId="0" build="p" autoUpdateAnimBg="0"/>
      <p:bldP spid="258060" grpId="0" build="p" autoUpdateAnimBg="0"/>
      <p:bldP spid="258053" grpId="0" build="p" autoUpdateAnimBg="0"/>
      <p:bldP spid="258055" grpId="0" build="p" autoUpdateAnimBg="0"/>
      <p:bldP spid="258057" grpId="0" build="p" autoUpdateAnimBg="0"/>
      <p:bldP spid="258059" grpId="0" build="p" autoUpdateAnimBg="0"/>
      <p:bldP spid="13" grpId="0" animBg="1"/>
      <p:bldP spid="14"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27" tIns="45714" rIns="91427" bIns="45714"/>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02"/>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ko-KR" altLang="en-US" sz="8800" dirty="0" smtClean="0">
                <a:latin typeface="Arial" charset="0"/>
                <a:ea typeface="Osaka" charset="0"/>
                <a:cs typeface="Arial" charset="0"/>
              </a:rPr>
              <a:t>에베소서</a:t>
            </a:r>
            <a:r>
              <a:rPr lang="en-US" sz="8800" dirty="0" smtClean="0">
                <a:latin typeface="Arial" charset="0"/>
                <a:ea typeface="Osaka" charset="0"/>
                <a:cs typeface="Arial" charset="0"/>
              </a:rPr>
              <a:t> </a:t>
            </a:r>
            <a:r>
              <a:rPr lang="en-US" sz="8800" dirty="0">
                <a:latin typeface="Arial" charset="0"/>
                <a:ea typeface="Osaka" charset="0"/>
                <a:cs typeface="Arial" charset="0"/>
              </a:rPr>
              <a:t>1</a:t>
            </a:r>
          </a:p>
        </p:txBody>
      </p:sp>
    </p:spTree>
    <p:extLst>
      <p:ext uri="{BB962C8B-B14F-4D97-AF65-F5344CB8AC3E}">
        <p14:creationId xmlns:p14="http://schemas.microsoft.com/office/powerpoint/2010/main" val="19796754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81" name="Picture 2" descr="http://2.bp.blogspot.com/_cEXQiesQ6e4/TCma5WJlKVI/AAAAAAAAAFI/OZjAXtR8Cb4/s1600/16525-Diverse-Circle-Of-Colorful-People-Holding-Hands-Symbolizing-Teamwork-Friendship-Support-And-Unity-Clipart-Illustration-Graphic.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0" y="4692650"/>
            <a:ext cx="3581400"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282" name="Title 1"/>
          <p:cNvSpPr>
            <a:spLocks noGrp="1"/>
          </p:cNvSpPr>
          <p:nvPr>
            <p:ph type="title"/>
          </p:nvPr>
        </p:nvSpPr>
        <p:spPr>
          <a:xfrm>
            <a:off x="0" y="0"/>
            <a:ext cx="9144000" cy="692150"/>
          </a:xfrm>
          <a:solidFill>
            <a:srgbClr val="333399"/>
          </a:solidFill>
        </p:spPr>
        <p:txBody>
          <a:bodyPr/>
          <a:lstStyle/>
          <a:p>
            <a:r>
              <a:rPr lang="ru-RU" sz="2800" b="1" dirty="0" smtClean="0">
                <a:solidFill>
                  <a:schemeClr val="bg1"/>
                </a:solidFill>
                <a:latin typeface="Arial" charset="0"/>
                <a:ea typeface="ＭＳ Ｐゴシック" charset="0"/>
                <a:cs typeface="ＭＳ Ｐゴシック" charset="0"/>
              </a:rPr>
              <a:t>”</a:t>
            </a:r>
            <a:r>
              <a:rPr lang="ko-KR" altLang="en-US" sz="2800" b="1" dirty="0" smtClean="0">
                <a:solidFill>
                  <a:schemeClr val="bg1"/>
                </a:solidFill>
                <a:latin typeface="Arial" charset="0"/>
                <a:ea typeface="ＭＳ Ｐゴシック" charset="0"/>
                <a:cs typeface="ＭＳ Ｐゴシック" charset="0"/>
              </a:rPr>
              <a:t>우리</a:t>
            </a:r>
            <a:r>
              <a:rPr lang="en-US" sz="2800" b="1" dirty="0" smtClean="0">
                <a:solidFill>
                  <a:schemeClr val="bg1"/>
                </a:solidFill>
                <a:latin typeface="Arial" charset="0"/>
                <a:ea typeface="ＭＳ Ｐゴシック" charset="0"/>
                <a:cs typeface="ＭＳ Ｐゴシック" charset="0"/>
              </a:rPr>
              <a:t>/</a:t>
            </a:r>
            <a:r>
              <a:rPr lang="ko-KR" altLang="en-US" sz="2800" b="1" dirty="0" smtClean="0">
                <a:solidFill>
                  <a:schemeClr val="bg1"/>
                </a:solidFill>
                <a:latin typeface="Arial" charset="0"/>
                <a:ea typeface="ＭＳ Ｐゴシック" charset="0"/>
                <a:cs typeface="ＭＳ Ｐゴシック" charset="0"/>
              </a:rPr>
              <a:t>우리</a:t>
            </a:r>
            <a:r>
              <a:rPr lang="en-US" sz="2800" b="1" dirty="0" smtClean="0">
                <a:solidFill>
                  <a:schemeClr val="bg1"/>
                </a:solidFill>
                <a:latin typeface="Arial" charset="0"/>
                <a:ea typeface="ＭＳ Ｐゴシック" charset="0"/>
                <a:cs typeface="ＭＳ Ｐゴシック" charset="0"/>
              </a:rPr>
              <a:t>/</a:t>
            </a:r>
            <a:r>
              <a:rPr lang="ko-KR" altLang="en-US" sz="2800" b="1" dirty="0" smtClean="0">
                <a:solidFill>
                  <a:schemeClr val="bg1"/>
                </a:solidFill>
                <a:latin typeface="Arial" charset="0"/>
                <a:ea typeface="ＭＳ Ｐゴシック" charset="0"/>
                <a:cs typeface="ＭＳ Ｐゴシック" charset="0"/>
              </a:rPr>
              <a:t>우리의</a:t>
            </a:r>
            <a:r>
              <a:rPr lang="ru-RU" sz="2800" b="1" dirty="0" smtClean="0">
                <a:solidFill>
                  <a:schemeClr val="bg1"/>
                </a:solidFill>
                <a:latin typeface="Arial" charset="0"/>
                <a:ea typeface="ＭＳ Ｐゴシック" charset="0"/>
                <a:cs typeface="ＭＳ Ｐゴシック" charset="0"/>
              </a:rPr>
              <a:t>"</a:t>
            </a:r>
            <a:r>
              <a:rPr lang="en-US" sz="2800" b="1" dirty="0" smtClean="0">
                <a:solidFill>
                  <a:schemeClr val="bg1"/>
                </a:solidFill>
                <a:latin typeface="Arial" charset="0"/>
                <a:ea typeface="ＭＳ Ｐゴシック" charset="0"/>
                <a:cs typeface="ＭＳ Ｐゴシック" charset="0"/>
              </a:rPr>
              <a:t> </a:t>
            </a:r>
            <a:r>
              <a:rPr lang="en-US" sz="2800" b="1" dirty="0">
                <a:solidFill>
                  <a:schemeClr val="bg1"/>
                </a:solidFill>
                <a:latin typeface="Arial" charset="0"/>
                <a:ea typeface="ＭＳ Ｐゴシック" charset="0"/>
                <a:cs typeface="ＭＳ Ｐゴシック" charset="0"/>
              </a:rPr>
              <a:t>&amp; </a:t>
            </a:r>
            <a:r>
              <a:rPr lang="ru-RU" sz="2800" b="1" dirty="0" smtClean="0">
                <a:solidFill>
                  <a:schemeClr val="bg1"/>
                </a:solidFill>
                <a:latin typeface="Arial" charset="0"/>
                <a:ea typeface="ＭＳ Ｐゴシック" charset="0"/>
                <a:cs typeface="ＭＳ Ｐゴシック" charset="0"/>
              </a:rPr>
              <a:t>”</a:t>
            </a:r>
            <a:r>
              <a:rPr lang="ko-KR" altLang="en-US" sz="2800" b="1" dirty="0" smtClean="0">
                <a:solidFill>
                  <a:schemeClr val="bg1"/>
                </a:solidFill>
                <a:latin typeface="Arial" charset="0"/>
                <a:ea typeface="ＭＳ Ｐゴシック" charset="0"/>
                <a:cs typeface="ＭＳ Ｐゴシック" charset="0"/>
              </a:rPr>
              <a:t>너</a:t>
            </a:r>
            <a:r>
              <a:rPr lang="ru-RU" sz="2800" b="1" dirty="0" smtClean="0">
                <a:solidFill>
                  <a:schemeClr val="bg1"/>
                </a:solidFill>
                <a:latin typeface="Arial" charset="0"/>
                <a:ea typeface="ＭＳ Ｐゴシック" charset="0"/>
                <a:cs typeface="ＭＳ Ｐゴシック" charset="0"/>
              </a:rPr>
              <a:t>"</a:t>
            </a:r>
            <a:r>
              <a:rPr lang="en-US" sz="2800" b="1" dirty="0" smtClean="0">
                <a:solidFill>
                  <a:schemeClr val="bg1"/>
                </a:solidFill>
                <a:latin typeface="Arial" charset="0"/>
                <a:ea typeface="ＭＳ Ｐゴシック" charset="0"/>
                <a:cs typeface="ＭＳ Ｐゴシック" charset="0"/>
              </a:rPr>
              <a:t> </a:t>
            </a:r>
            <a:r>
              <a:rPr lang="ko-KR" altLang="en-US" sz="2800" b="1" dirty="0" smtClean="0">
                <a:solidFill>
                  <a:schemeClr val="bg1"/>
                </a:solidFill>
                <a:latin typeface="Arial" charset="0"/>
                <a:ea typeface="ＭＳ Ｐゴシック" charset="0"/>
                <a:cs typeface="ＭＳ Ｐゴシック" charset="0"/>
              </a:rPr>
              <a:t>에베소서</a:t>
            </a:r>
            <a:r>
              <a:rPr lang="en-US" sz="2800" b="1" dirty="0" smtClean="0">
                <a:solidFill>
                  <a:schemeClr val="bg1"/>
                </a:solidFill>
                <a:latin typeface="Arial" charset="0"/>
                <a:ea typeface="ＭＳ Ｐゴシック" charset="0"/>
                <a:cs typeface="ＭＳ Ｐゴシック" charset="0"/>
              </a:rPr>
              <a:t>1</a:t>
            </a:r>
            <a:r>
              <a:rPr lang="en-US" sz="2800" b="1" dirty="0">
                <a:solidFill>
                  <a:schemeClr val="bg1"/>
                </a:solidFill>
                <a:latin typeface="Arial" charset="0"/>
                <a:ea typeface="ＭＳ Ｐゴシック" charset="0"/>
                <a:cs typeface="ＭＳ Ｐゴシック" charset="0"/>
              </a:rPr>
              <a:t>:3-14</a:t>
            </a:r>
          </a:p>
        </p:txBody>
      </p:sp>
      <p:sp>
        <p:nvSpPr>
          <p:cNvPr id="481283" name="Rectangle 3"/>
          <p:cNvSpPr txBox="1">
            <a:spLocks noChangeArrowheads="1"/>
          </p:cNvSpPr>
          <p:nvPr/>
        </p:nvSpPr>
        <p:spPr bwMode="auto">
          <a:xfrm>
            <a:off x="19050" y="692153"/>
            <a:ext cx="912495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27" tIns="45714" rIns="91427" bIns="45714"/>
          <a:lstStyle>
            <a:lvl1pPr indent="101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10000"/>
              </a:lnSpc>
              <a:spcBef>
                <a:spcPct val="20000"/>
              </a:spcBef>
              <a:buClr>
                <a:schemeClr val="hlink"/>
              </a:buClr>
              <a:buSzPct val="100000"/>
              <a:buFont typeface="Wingdings" charset="0"/>
              <a:buNone/>
            </a:pPr>
            <a:r>
              <a:rPr lang="ru-RU" b="1" dirty="0" smtClean="0">
                <a:latin typeface="Helvetica" charset="0"/>
                <a:ea typeface="Osaka" charset="0"/>
                <a:cs typeface="Osaka" charset="0"/>
              </a:rPr>
              <a:t>”</a:t>
            </a:r>
            <a:r>
              <a:rPr lang="ko-KR" altLang="en-US" b="1" dirty="0" smtClean="0">
                <a:latin typeface="Helvetica" charset="0"/>
                <a:ea typeface="Osaka" charset="0"/>
                <a:cs typeface="Osaka" charset="0"/>
              </a:rPr>
              <a:t>찬송하리로다 하나님 곧 </a:t>
            </a:r>
            <a:r>
              <a:rPr lang="ko-KR" altLang="en-US" b="1" dirty="0" smtClean="0">
                <a:solidFill>
                  <a:srgbClr val="FF0000"/>
                </a:solidFill>
                <a:latin typeface="Helvetica" charset="0"/>
                <a:ea typeface="Osaka" charset="0"/>
                <a:cs typeface="Osaka" charset="0"/>
              </a:rPr>
              <a:t>우리</a:t>
            </a:r>
            <a:r>
              <a:rPr lang="ko-KR" altLang="en-US" b="1" dirty="0" smtClean="0">
                <a:latin typeface="Helvetica" charset="0"/>
                <a:ea typeface="Osaka" charset="0"/>
                <a:cs typeface="Osaka" charset="0"/>
              </a:rPr>
              <a:t> 주 예수 그리스도의 아버지께서 그리스도 안에서 하늘에 속한 모든 신령한 복으로 </a:t>
            </a:r>
            <a:r>
              <a:rPr lang="ko-KR" altLang="en-US" b="1" dirty="0" smtClean="0">
                <a:solidFill>
                  <a:srgbClr val="FF0000"/>
                </a:solidFill>
                <a:latin typeface="Helvetica" charset="0"/>
                <a:ea typeface="Osaka" charset="0"/>
                <a:cs typeface="Osaka" charset="0"/>
              </a:rPr>
              <a:t>우리</a:t>
            </a:r>
            <a:r>
              <a:rPr lang="ko-KR" altLang="en-US" b="1" dirty="0" smtClean="0">
                <a:latin typeface="Helvetica" charset="0"/>
                <a:ea typeface="Osaka" charset="0"/>
                <a:cs typeface="Osaka" charset="0"/>
              </a:rPr>
              <a:t>에게 복 주시되 </a:t>
            </a:r>
            <a:r>
              <a:rPr lang="en-US" b="1" baseline="30000" dirty="0" smtClean="0">
                <a:latin typeface="Helvetica" charset="0"/>
                <a:ea typeface="Osaka" charset="0"/>
                <a:cs typeface="Osaka" charset="0"/>
              </a:rPr>
              <a:t>4</a:t>
            </a:r>
            <a:r>
              <a:rPr lang="ko-KR" altLang="en-US" b="1" dirty="0" smtClean="0">
                <a:latin typeface="Helvetica" charset="0"/>
                <a:ea typeface="Osaka" charset="0"/>
                <a:cs typeface="Osaka" charset="0"/>
              </a:rPr>
              <a:t>곧 창세전에 그리스도 안에서 </a:t>
            </a:r>
            <a:r>
              <a:rPr lang="ko-KR" altLang="en-US" b="1" dirty="0" smtClean="0">
                <a:solidFill>
                  <a:srgbClr val="FF0000"/>
                </a:solidFill>
                <a:latin typeface="Helvetica" charset="0"/>
                <a:ea typeface="Osaka" charset="0"/>
                <a:cs typeface="Osaka" charset="0"/>
              </a:rPr>
              <a:t>우리</a:t>
            </a:r>
            <a:r>
              <a:rPr lang="ko-KR" altLang="en-US" b="1" dirty="0" smtClean="0">
                <a:latin typeface="Helvetica" charset="0"/>
                <a:ea typeface="Osaka" charset="0"/>
                <a:cs typeface="Osaka" charset="0"/>
              </a:rPr>
              <a:t>를 택하사 </a:t>
            </a:r>
            <a:r>
              <a:rPr lang="ko-KR" altLang="en-US" b="1" dirty="0" smtClean="0">
                <a:solidFill>
                  <a:srgbClr val="FF0000"/>
                </a:solidFill>
                <a:latin typeface="Helvetica" charset="0"/>
                <a:ea typeface="Osaka" charset="0"/>
                <a:cs typeface="Osaka" charset="0"/>
              </a:rPr>
              <a:t>우리</a:t>
            </a:r>
            <a:r>
              <a:rPr lang="ko-KR" altLang="en-US" b="1" dirty="0" smtClean="0">
                <a:latin typeface="Helvetica" charset="0"/>
                <a:ea typeface="Osaka" charset="0"/>
                <a:cs typeface="Osaka" charset="0"/>
              </a:rPr>
              <a:t>로 사랑 안에서 그 앞에 거룩하고 흠이 없게 하시려고 </a:t>
            </a:r>
            <a:r>
              <a:rPr lang="en-US" b="1" baseline="30000" dirty="0" smtClean="0">
                <a:latin typeface="Helvetica" charset="0"/>
                <a:ea typeface="Osaka" charset="0"/>
                <a:cs typeface="Osaka" charset="0"/>
              </a:rPr>
              <a:t>5</a:t>
            </a:r>
            <a:r>
              <a:rPr lang="ko-KR" altLang="en-US" b="1" dirty="0" smtClean="0">
                <a:latin typeface="Helvetica" charset="0"/>
                <a:ea typeface="Osaka" charset="0"/>
                <a:cs typeface="Osaka" charset="0"/>
              </a:rPr>
              <a:t>그 기쁘신 뜻대로 </a:t>
            </a:r>
            <a:r>
              <a:rPr lang="ko-KR" altLang="en-US" b="1" dirty="0" smtClean="0">
                <a:solidFill>
                  <a:srgbClr val="FF0000"/>
                </a:solidFill>
                <a:latin typeface="Helvetica" charset="0"/>
                <a:ea typeface="Osaka" charset="0"/>
                <a:cs typeface="Osaka" charset="0"/>
              </a:rPr>
              <a:t>우리</a:t>
            </a:r>
            <a:r>
              <a:rPr lang="ko-KR" altLang="en-US" b="1" dirty="0" smtClean="0">
                <a:latin typeface="Helvetica" charset="0"/>
                <a:ea typeface="Osaka" charset="0"/>
                <a:cs typeface="Osaka" charset="0"/>
              </a:rPr>
              <a:t>를 예정하사 예수 그리스도로 말미암아 자기의 아들들이 되게 하셨으니 </a:t>
            </a:r>
            <a:r>
              <a:rPr lang="en-US" b="1" baseline="30000" dirty="0" smtClean="0">
                <a:latin typeface="Helvetica" charset="0"/>
                <a:ea typeface="Osaka" charset="0"/>
                <a:cs typeface="Osaka" charset="0"/>
              </a:rPr>
              <a:t>6</a:t>
            </a:r>
            <a:r>
              <a:rPr lang="ko-KR" altLang="en-US" b="1" dirty="0" smtClean="0">
                <a:latin typeface="Helvetica" charset="0"/>
                <a:ea typeface="Osaka" charset="0"/>
                <a:cs typeface="Osaka" charset="0"/>
              </a:rPr>
              <a:t>이는 그의 사랑하시는 자 안에서 </a:t>
            </a:r>
            <a:r>
              <a:rPr lang="ko-KR" altLang="en-US" b="1" dirty="0" smtClean="0">
                <a:solidFill>
                  <a:srgbClr val="FF0000"/>
                </a:solidFill>
                <a:latin typeface="Helvetica" charset="0"/>
                <a:ea typeface="Osaka" charset="0"/>
                <a:cs typeface="Osaka" charset="0"/>
              </a:rPr>
              <a:t>우리</a:t>
            </a:r>
            <a:r>
              <a:rPr lang="ko-KR" altLang="en-US" b="1" dirty="0" smtClean="0">
                <a:latin typeface="Helvetica" charset="0"/>
                <a:ea typeface="Osaka" charset="0"/>
                <a:cs typeface="Osaka" charset="0"/>
              </a:rPr>
              <a:t>에게 거저 주시는바 그의 은혜의 영광을 찬미하게 하려는 거이라 </a:t>
            </a:r>
            <a:r>
              <a:rPr lang="en-US" b="1" baseline="30000" dirty="0" smtClean="0">
                <a:latin typeface="Helvetica" charset="0"/>
                <a:ea typeface="Osaka" charset="0"/>
                <a:cs typeface="Osaka" charset="0"/>
              </a:rPr>
              <a:t>7</a:t>
            </a:r>
            <a:r>
              <a:rPr lang="ko-KR" altLang="en-US" b="1" dirty="0" smtClean="0">
                <a:solidFill>
                  <a:srgbClr val="FF0000"/>
                </a:solidFill>
                <a:latin typeface="Helvetica" charset="0"/>
                <a:ea typeface="Osaka" charset="0"/>
                <a:cs typeface="Osaka" charset="0"/>
              </a:rPr>
              <a:t>우리</a:t>
            </a:r>
            <a:r>
              <a:rPr lang="ko-KR" altLang="en-US" b="1" dirty="0" smtClean="0">
                <a:latin typeface="Helvetica" charset="0"/>
                <a:ea typeface="Osaka" charset="0"/>
                <a:cs typeface="Osaka" charset="0"/>
              </a:rPr>
              <a:t>가 그리스도 안에서 그의 은혜의 풍성함을 따라 그의 피로 말미암아 구속 곧 죄 사함을 받았으니</a:t>
            </a:r>
            <a:endParaRPr lang="en-US" b="1" dirty="0">
              <a:latin typeface="Helvetica" charset="0"/>
              <a:ea typeface="Osaka" charset="0"/>
              <a:cs typeface="Osaka" charset="0"/>
            </a:endParaRPr>
          </a:p>
        </p:txBody>
      </p:sp>
      <p:sp>
        <p:nvSpPr>
          <p:cNvPr id="481284" name="Text Box 4"/>
          <p:cNvSpPr txBox="1">
            <a:spLocks noChangeArrowheads="1"/>
          </p:cNvSpPr>
          <p:nvPr/>
        </p:nvSpPr>
        <p:spPr bwMode="auto">
          <a:xfrm>
            <a:off x="8388352" y="76200"/>
            <a:ext cx="698152" cy="461653"/>
          </a:xfrm>
          <a:prstGeom prst="rect">
            <a:avLst/>
          </a:prstGeom>
          <a:solidFill>
            <a:srgbClr val="07021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178</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Title 1"/>
          <p:cNvSpPr>
            <a:spLocks noGrp="1"/>
          </p:cNvSpPr>
          <p:nvPr>
            <p:ph type="title"/>
          </p:nvPr>
        </p:nvSpPr>
        <p:spPr>
          <a:xfrm>
            <a:off x="0" y="0"/>
            <a:ext cx="9144000" cy="692150"/>
          </a:xfrm>
          <a:solidFill>
            <a:srgbClr val="333399"/>
          </a:solidFill>
        </p:spPr>
        <p:txBody>
          <a:bodyPr/>
          <a:lstStyle/>
          <a:p>
            <a:r>
              <a:rPr lang="ru-RU" sz="3600" b="1" dirty="0" smtClean="0">
                <a:solidFill>
                  <a:schemeClr val="bg1"/>
                </a:solidFill>
                <a:latin typeface="Arial" charset="0"/>
                <a:ea typeface="ＭＳ Ｐゴシック" charset="0"/>
                <a:cs typeface="ＭＳ Ｐゴシック" charset="0"/>
              </a:rPr>
              <a:t>”</a:t>
            </a:r>
            <a:r>
              <a:rPr lang="ko-KR" altLang="en-US" sz="3600" b="1" dirty="0" smtClean="0">
                <a:solidFill>
                  <a:schemeClr val="bg1"/>
                </a:solidFill>
                <a:latin typeface="Arial" charset="0"/>
                <a:ea typeface="ＭＳ Ｐゴシック" charset="0"/>
                <a:cs typeface="ＭＳ Ｐゴシック" charset="0"/>
              </a:rPr>
              <a:t>우리</a:t>
            </a:r>
            <a:r>
              <a:rPr lang="ru-RU" sz="3600" b="1" dirty="0" smtClean="0">
                <a:solidFill>
                  <a:schemeClr val="bg1"/>
                </a:solidFill>
                <a:latin typeface="Arial" charset="0"/>
                <a:ea typeface="ＭＳ Ｐゴシック" charset="0"/>
                <a:cs typeface="ＭＳ Ｐゴシック" charset="0"/>
              </a:rPr>
              <a:t>"</a:t>
            </a:r>
            <a:r>
              <a:rPr lang="en-US" sz="3600" b="1" dirty="0" smtClean="0">
                <a:solidFill>
                  <a:schemeClr val="bg1"/>
                </a:solidFill>
                <a:latin typeface="Arial" charset="0"/>
                <a:ea typeface="ＭＳ Ｐゴシック" charset="0"/>
                <a:cs typeface="ＭＳ Ｐゴシック" charset="0"/>
              </a:rPr>
              <a:t> </a:t>
            </a:r>
            <a:r>
              <a:rPr lang="en-US" sz="3600" b="1" dirty="0">
                <a:solidFill>
                  <a:schemeClr val="bg1"/>
                </a:solidFill>
                <a:latin typeface="Arial" charset="0"/>
                <a:ea typeface="ＭＳ Ｐゴシック" charset="0"/>
                <a:cs typeface="ＭＳ Ｐゴシック" charset="0"/>
              </a:rPr>
              <a:t>&amp; </a:t>
            </a:r>
            <a:r>
              <a:rPr lang="ru-RU" sz="3600" b="1" dirty="0" smtClean="0">
                <a:solidFill>
                  <a:schemeClr val="bg1"/>
                </a:solidFill>
                <a:latin typeface="Arial" charset="0"/>
                <a:ea typeface="ＭＳ Ｐゴシック" charset="0"/>
                <a:cs typeface="ＭＳ Ｐゴシック" charset="0"/>
              </a:rPr>
              <a:t>”</a:t>
            </a:r>
            <a:r>
              <a:rPr lang="ko-KR" altLang="en-US" sz="3600" b="1" dirty="0" smtClean="0">
                <a:solidFill>
                  <a:schemeClr val="bg1"/>
                </a:solidFill>
                <a:latin typeface="Arial" charset="0"/>
                <a:ea typeface="ＭＳ Ｐゴシック" charset="0"/>
                <a:cs typeface="ＭＳ Ｐゴシック" charset="0"/>
              </a:rPr>
              <a:t>너</a:t>
            </a:r>
            <a:r>
              <a:rPr lang="ru-RU" sz="3600" b="1" dirty="0" smtClean="0">
                <a:solidFill>
                  <a:schemeClr val="bg1"/>
                </a:solidFill>
                <a:latin typeface="Arial" charset="0"/>
                <a:ea typeface="ＭＳ Ｐゴシック" charset="0"/>
                <a:cs typeface="ＭＳ Ｐゴシック" charset="0"/>
              </a:rPr>
              <a:t>"</a:t>
            </a:r>
            <a:r>
              <a:rPr lang="en-US" sz="3600" b="1" dirty="0" smtClean="0">
                <a:solidFill>
                  <a:schemeClr val="bg1"/>
                </a:solidFill>
                <a:latin typeface="Arial" charset="0"/>
                <a:ea typeface="ＭＳ Ｐゴシック" charset="0"/>
                <a:cs typeface="ＭＳ Ｐゴシック" charset="0"/>
              </a:rPr>
              <a:t> </a:t>
            </a:r>
            <a:r>
              <a:rPr lang="ko-KR" altLang="en-US" sz="3600" b="1" dirty="0" smtClean="0">
                <a:solidFill>
                  <a:schemeClr val="bg1"/>
                </a:solidFill>
                <a:latin typeface="Arial" charset="0"/>
                <a:ea typeface="ＭＳ Ｐゴシック" charset="0"/>
                <a:cs typeface="ＭＳ Ｐゴシック" charset="0"/>
              </a:rPr>
              <a:t>에베소서</a:t>
            </a:r>
            <a:r>
              <a:rPr lang="en-US" sz="3600" b="1" dirty="0" smtClean="0">
                <a:solidFill>
                  <a:schemeClr val="bg1"/>
                </a:solidFill>
                <a:latin typeface="Arial" charset="0"/>
                <a:ea typeface="ＭＳ Ｐゴシック" charset="0"/>
                <a:cs typeface="ＭＳ Ｐゴシック" charset="0"/>
              </a:rPr>
              <a:t>1</a:t>
            </a:r>
            <a:r>
              <a:rPr lang="en-US" sz="3600" b="1" dirty="0">
                <a:solidFill>
                  <a:schemeClr val="bg1"/>
                </a:solidFill>
                <a:latin typeface="Arial" charset="0"/>
                <a:ea typeface="ＭＳ Ｐゴシック" charset="0"/>
                <a:cs typeface="ＭＳ Ｐゴシック" charset="0"/>
              </a:rPr>
              <a:t>:3-14</a:t>
            </a:r>
          </a:p>
        </p:txBody>
      </p:sp>
      <p:sp>
        <p:nvSpPr>
          <p:cNvPr id="482306" name="Rectangle 3"/>
          <p:cNvSpPr txBox="1">
            <a:spLocks noChangeArrowheads="1"/>
          </p:cNvSpPr>
          <p:nvPr/>
        </p:nvSpPr>
        <p:spPr bwMode="auto">
          <a:xfrm>
            <a:off x="-34197" y="1340768"/>
            <a:ext cx="6569076" cy="623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27" tIns="45714" rIns="91427" bIns="45714"/>
          <a:lstStyle>
            <a:lvl1pPr indent="101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10000"/>
              </a:lnSpc>
              <a:spcBef>
                <a:spcPct val="20000"/>
              </a:spcBef>
              <a:buClr>
                <a:schemeClr val="hlink"/>
              </a:buClr>
              <a:buSzPct val="100000"/>
              <a:buFont typeface="Wingdings" charset="0"/>
              <a:buNone/>
            </a:pPr>
            <a:r>
              <a:rPr lang="ru-RU" b="1" baseline="30000" dirty="0" smtClean="0">
                <a:latin typeface="Helvetica" charset="0"/>
                <a:ea typeface="Osaka" charset="0"/>
                <a:cs typeface="Osaka" charset="0"/>
              </a:rPr>
              <a:t>”</a:t>
            </a:r>
            <a:r>
              <a:rPr lang="en-US" b="1" baseline="30000" dirty="0" smtClean="0">
                <a:latin typeface="Helvetica" charset="0"/>
                <a:ea typeface="Osaka" charset="0"/>
                <a:cs typeface="Osaka" charset="0"/>
              </a:rPr>
              <a:t>8</a:t>
            </a:r>
            <a:r>
              <a:rPr lang="ko-KR" altLang="en-US" b="1" dirty="0" smtClean="0">
                <a:latin typeface="Helvetica" charset="0"/>
                <a:ea typeface="Osaka" charset="0"/>
                <a:cs typeface="Osaka" charset="0"/>
              </a:rPr>
              <a:t>이는 그가 모든 지혜와 총명으로 </a:t>
            </a:r>
            <a:r>
              <a:rPr lang="ko-KR" altLang="en-US" b="1" dirty="0" smtClean="0">
                <a:solidFill>
                  <a:srgbClr val="FF0000"/>
                </a:solidFill>
                <a:latin typeface="Helvetica" charset="0"/>
                <a:ea typeface="Osaka" charset="0"/>
                <a:cs typeface="Osaka" charset="0"/>
              </a:rPr>
              <a:t>우리</a:t>
            </a:r>
            <a:r>
              <a:rPr lang="ko-KR" altLang="en-US" b="1" dirty="0" smtClean="0">
                <a:latin typeface="Helvetica" charset="0"/>
                <a:ea typeface="Osaka" charset="0"/>
                <a:cs typeface="Osaka" charset="0"/>
              </a:rPr>
              <a:t>에게 넘치게 하사 </a:t>
            </a:r>
            <a:r>
              <a:rPr lang="en-US" b="1" baseline="30000" dirty="0" smtClean="0">
                <a:latin typeface="Helvetica" charset="0"/>
                <a:ea typeface="Osaka" charset="0"/>
                <a:cs typeface="Osaka" charset="0"/>
              </a:rPr>
              <a:t>9</a:t>
            </a:r>
            <a:r>
              <a:rPr lang="ko-KR" altLang="en-US" b="1" dirty="0" smtClean="0">
                <a:latin typeface="Helvetica" charset="0"/>
                <a:ea typeface="Osaka" charset="0"/>
                <a:cs typeface="Osaka" charset="0"/>
              </a:rPr>
              <a:t>그 뜻의 비밀을 </a:t>
            </a:r>
            <a:r>
              <a:rPr lang="ko-KR" altLang="en-US" b="1" dirty="0" smtClean="0">
                <a:solidFill>
                  <a:srgbClr val="FF0000"/>
                </a:solidFill>
                <a:latin typeface="Helvetica" charset="0"/>
                <a:ea typeface="Osaka" charset="0"/>
                <a:cs typeface="Osaka" charset="0"/>
              </a:rPr>
              <a:t>우리</a:t>
            </a:r>
            <a:r>
              <a:rPr lang="ko-KR" altLang="en-US" b="1" dirty="0" smtClean="0">
                <a:latin typeface="Helvetica" charset="0"/>
                <a:ea typeface="Osaka" charset="0"/>
                <a:cs typeface="Osaka" charset="0"/>
              </a:rPr>
              <a:t>에게 알리셨으니 곧 그 기쁘심을 따라 그리스도 안에서 때가 찬 경륜을 위하여 예정하신 것이니 </a:t>
            </a:r>
            <a:r>
              <a:rPr lang="en-US" b="1" baseline="30000" dirty="0" smtClean="0">
                <a:latin typeface="Helvetica" charset="0"/>
                <a:ea typeface="Osaka" charset="0"/>
                <a:cs typeface="Osaka" charset="0"/>
              </a:rPr>
              <a:t>10</a:t>
            </a:r>
            <a:r>
              <a:rPr lang="ko-KR" altLang="en-US" b="1" dirty="0" smtClean="0">
                <a:latin typeface="Helvetica" charset="0"/>
                <a:ea typeface="Osaka" charset="0"/>
                <a:cs typeface="Osaka" charset="0"/>
              </a:rPr>
              <a:t>하늘에 있는 것이나 땅에 있는 것이 다 그리스도 안에서 통일되게 하려 하심이라</a:t>
            </a:r>
            <a:r>
              <a:rPr lang="en-US" b="1" dirty="0" smtClean="0">
                <a:latin typeface="Helvetica" charset="0"/>
                <a:ea typeface="Osaka" charset="0"/>
                <a:cs typeface="Osaka" charset="0"/>
              </a:rPr>
              <a:t>.  </a:t>
            </a:r>
            <a:r>
              <a:rPr lang="en-US" b="1" baseline="30000" dirty="0" smtClean="0">
                <a:latin typeface="Helvetica" charset="0"/>
                <a:ea typeface="Osaka" charset="0"/>
                <a:cs typeface="Osaka" charset="0"/>
              </a:rPr>
              <a:t>11</a:t>
            </a:r>
            <a:r>
              <a:rPr lang="ko-KR" altLang="en-US" b="1" dirty="0" smtClean="0">
                <a:latin typeface="Helvetica" charset="0"/>
                <a:ea typeface="Osaka" charset="0"/>
                <a:cs typeface="Osaka" charset="0"/>
              </a:rPr>
              <a:t>모든 일을 그 마음의 원대로 역사하시는 자의 뜻을 따라 </a:t>
            </a:r>
            <a:r>
              <a:rPr lang="ko-KR" altLang="en-US" b="1" dirty="0" smtClean="0">
                <a:solidFill>
                  <a:srgbClr val="FF0000"/>
                </a:solidFill>
                <a:latin typeface="Helvetica" charset="0"/>
                <a:ea typeface="Osaka" charset="0"/>
                <a:cs typeface="Osaka" charset="0"/>
              </a:rPr>
              <a:t>우리</a:t>
            </a:r>
            <a:r>
              <a:rPr lang="ko-KR" altLang="en-US" b="1" dirty="0" smtClean="0">
                <a:latin typeface="Helvetica" charset="0"/>
                <a:ea typeface="Osaka" charset="0"/>
                <a:cs typeface="Osaka" charset="0"/>
              </a:rPr>
              <a:t>가 예정을 입어 그 안에서 기업이 되었으니 </a:t>
            </a:r>
            <a:r>
              <a:rPr lang="en-US" b="1" baseline="30000" dirty="0" smtClean="0">
                <a:latin typeface="Helvetica" charset="0"/>
                <a:ea typeface="Osaka" charset="0"/>
                <a:cs typeface="Osaka" charset="0"/>
              </a:rPr>
              <a:t>12</a:t>
            </a:r>
            <a:r>
              <a:rPr lang="ko-KR" altLang="en-US" b="1" dirty="0" smtClean="0">
                <a:latin typeface="Helvetica" charset="0"/>
                <a:ea typeface="Osaka" charset="0"/>
                <a:cs typeface="Osaka" charset="0"/>
              </a:rPr>
              <a:t>이는 그리스도 안에서 전부터 바라던 </a:t>
            </a:r>
            <a:r>
              <a:rPr lang="ko-KR" altLang="en-US" b="1" dirty="0" smtClean="0">
                <a:solidFill>
                  <a:srgbClr val="FF0000"/>
                </a:solidFill>
                <a:latin typeface="Helvetica" charset="0"/>
                <a:ea typeface="Osaka" charset="0"/>
                <a:cs typeface="Osaka" charset="0"/>
              </a:rPr>
              <a:t>우리</a:t>
            </a:r>
            <a:endParaRPr lang="en-US" altLang="ko-KR" b="1" dirty="0" smtClean="0">
              <a:solidFill>
                <a:srgbClr val="FF0000"/>
              </a:solidFill>
              <a:latin typeface="Helvetica" charset="0"/>
              <a:ea typeface="Osaka" charset="0"/>
              <a:cs typeface="Osaka" charset="0"/>
            </a:endParaRPr>
          </a:p>
          <a:p>
            <a:pPr algn="ctr" eaLnBrk="1" hangingPunct="1">
              <a:lnSpc>
                <a:spcPct val="110000"/>
              </a:lnSpc>
              <a:spcBef>
                <a:spcPct val="20000"/>
              </a:spcBef>
              <a:buClr>
                <a:schemeClr val="hlink"/>
              </a:buClr>
              <a:buSzPct val="100000"/>
              <a:buFont typeface="Wingdings" charset="0"/>
              <a:buNone/>
            </a:pPr>
            <a:r>
              <a:rPr lang="ko-KR" altLang="en-US" b="1" dirty="0" smtClean="0">
                <a:latin typeface="Helvetica" charset="0"/>
                <a:ea typeface="Osaka" charset="0"/>
                <a:cs typeface="Osaka" charset="0"/>
              </a:rPr>
              <a:t>로 그의 영광의 찬송이 되게 하려 하심이라</a:t>
            </a:r>
            <a:endParaRPr lang="en-US" b="1" dirty="0">
              <a:latin typeface="Helvetica" charset="0"/>
              <a:ea typeface="Osaka" charset="0"/>
              <a:cs typeface="Osaka" charset="0"/>
            </a:endParaRPr>
          </a:p>
        </p:txBody>
      </p:sp>
      <p:sp>
        <p:nvSpPr>
          <p:cNvPr id="482307" name="Rectangle 3"/>
          <p:cNvSpPr txBox="1">
            <a:spLocks noChangeArrowheads="1"/>
          </p:cNvSpPr>
          <p:nvPr/>
        </p:nvSpPr>
        <p:spPr bwMode="auto">
          <a:xfrm>
            <a:off x="6413409" y="1412776"/>
            <a:ext cx="2736850" cy="623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27" tIns="45714" rIns="91427" bIns="45714"/>
          <a:lstStyle>
            <a:lvl1pPr indent="101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10000"/>
              </a:lnSpc>
              <a:spcBef>
                <a:spcPct val="20000"/>
              </a:spcBef>
              <a:buClr>
                <a:schemeClr val="hlink"/>
              </a:buClr>
              <a:buSzPct val="100000"/>
              <a:buFont typeface="Wingdings" charset="0"/>
              <a:buNone/>
            </a:pPr>
            <a:r>
              <a:rPr lang="ru-RU" b="1" baseline="30000" dirty="0" smtClean="0">
                <a:latin typeface="Helvetica" charset="0"/>
                <a:ea typeface="Osaka" charset="0"/>
                <a:cs typeface="Osaka" charset="0"/>
              </a:rPr>
              <a:t>"</a:t>
            </a:r>
            <a:r>
              <a:rPr lang="en-US" b="1" baseline="30000" dirty="0" smtClean="0">
                <a:latin typeface="Helvetica" charset="0"/>
                <a:ea typeface="Osaka" charset="0"/>
                <a:cs typeface="Osaka" charset="0"/>
              </a:rPr>
              <a:t>13</a:t>
            </a:r>
            <a:r>
              <a:rPr lang="ko-KR" altLang="en-US" b="1" dirty="0" smtClean="0">
                <a:latin typeface="Helvetica" charset="0"/>
                <a:ea typeface="Osaka" charset="0"/>
                <a:cs typeface="Osaka" charset="0"/>
              </a:rPr>
              <a:t>그 안에서 </a:t>
            </a:r>
            <a:r>
              <a:rPr lang="ko-KR" altLang="en-US" b="1" dirty="0" smtClean="0">
                <a:solidFill>
                  <a:srgbClr val="0000FF"/>
                </a:solidFill>
                <a:latin typeface="Helvetica" charset="0"/>
                <a:ea typeface="Osaka" charset="0"/>
                <a:cs typeface="Osaka" charset="0"/>
              </a:rPr>
              <a:t>너희</a:t>
            </a:r>
            <a:r>
              <a:rPr lang="ko-KR" altLang="en-US" b="1" dirty="0" smtClean="0">
                <a:latin typeface="Helvetica" charset="0"/>
                <a:ea typeface="Osaka" charset="0"/>
                <a:cs typeface="Osaka" charset="0"/>
              </a:rPr>
              <a:t>도 진리의 말씀 곧 </a:t>
            </a:r>
            <a:r>
              <a:rPr lang="ko-KR" altLang="en-US" b="1" dirty="0" smtClean="0">
                <a:solidFill>
                  <a:srgbClr val="0000FF"/>
                </a:solidFill>
                <a:latin typeface="Helvetica" charset="0"/>
                <a:ea typeface="Osaka" charset="0"/>
                <a:cs typeface="Osaka" charset="0"/>
              </a:rPr>
              <a:t>너희</a:t>
            </a:r>
            <a:endParaRPr lang="en-US" altLang="ko-KR" b="1" dirty="0" smtClean="0">
              <a:solidFill>
                <a:srgbClr val="0000FF"/>
              </a:solidFill>
              <a:latin typeface="Helvetica" charset="0"/>
              <a:ea typeface="Osaka" charset="0"/>
              <a:cs typeface="Osaka" charset="0"/>
            </a:endParaRPr>
          </a:p>
          <a:p>
            <a:pPr algn="ctr" eaLnBrk="1" hangingPunct="1">
              <a:lnSpc>
                <a:spcPct val="110000"/>
              </a:lnSpc>
              <a:spcBef>
                <a:spcPct val="20000"/>
              </a:spcBef>
              <a:buClr>
                <a:schemeClr val="hlink"/>
              </a:buClr>
              <a:buSzPct val="100000"/>
              <a:buFont typeface="Wingdings" charset="0"/>
              <a:buNone/>
            </a:pPr>
            <a:r>
              <a:rPr lang="ko-KR" altLang="en-US" b="1" dirty="0" smtClean="0">
                <a:latin typeface="Helvetica" charset="0"/>
                <a:ea typeface="Osaka" charset="0"/>
                <a:cs typeface="Osaka" charset="0"/>
              </a:rPr>
              <a:t>      의 구원의 복음을 듣고 그 안에 또한 믿어 약속의 성령으로 인치심을 받았으니</a:t>
            </a:r>
            <a:r>
              <a:rPr lang="en-US" b="1" dirty="0" smtClean="0">
                <a:latin typeface="Helvetica" charset="0"/>
                <a:ea typeface="Osaka" charset="0"/>
                <a:cs typeface="Osaka" charset="0"/>
              </a:rPr>
              <a:t>. </a:t>
            </a:r>
            <a:r>
              <a:rPr lang="en-US" b="1" baseline="30000" dirty="0" smtClean="0">
                <a:latin typeface="Helvetica" charset="0"/>
                <a:ea typeface="Osaka" charset="0"/>
                <a:cs typeface="Osaka" charset="0"/>
              </a:rPr>
              <a:t>14</a:t>
            </a:r>
            <a:r>
              <a:rPr lang="ko-KR" altLang="en-US" b="1" dirty="0" smtClean="0">
                <a:latin typeface="Helvetica" charset="0"/>
                <a:ea typeface="Osaka" charset="0"/>
                <a:cs typeface="Osaka" charset="0"/>
              </a:rPr>
              <a:t>이는 우리의 기업에 보증이 되사 그 얻으신 것을 구속하시고 그의 영광을 찬미하게 하려 하심이라</a:t>
            </a:r>
            <a:r>
              <a:rPr lang="en-US" altLang="ko-KR" b="1" dirty="0" smtClean="0">
                <a:latin typeface="Helvetica" charset="0"/>
                <a:ea typeface="Osaka" charset="0"/>
                <a:cs typeface="Osaka" charset="0"/>
              </a:rPr>
              <a:t>”</a:t>
            </a:r>
            <a:endParaRPr lang="en-US" b="1" dirty="0">
              <a:latin typeface="Helvetica" charset="0"/>
              <a:ea typeface="Osaka" charset="0"/>
              <a:cs typeface="Osaka" charset="0"/>
            </a:endParaRPr>
          </a:p>
        </p:txBody>
      </p:sp>
      <p:sp>
        <p:nvSpPr>
          <p:cNvPr id="5" name="Rectangle 4"/>
          <p:cNvSpPr/>
          <p:nvPr/>
        </p:nvSpPr>
        <p:spPr>
          <a:xfrm rot="20662158">
            <a:off x="2279527" y="2534815"/>
            <a:ext cx="2113238" cy="1446538"/>
          </a:xfrm>
          <a:prstGeom prst="rect">
            <a:avLst/>
          </a:prstGeom>
          <a:solidFill>
            <a:srgbClr val="FF0000"/>
          </a:solidFill>
        </p:spPr>
        <p:txBody>
          <a:bodyPr wrap="square" lIns="91427" tIns="45714" rIns="91427" bIns="45714">
            <a:spAutoFit/>
          </a:bodyPr>
          <a:lstStyle/>
          <a:p>
            <a:pPr algn="ctr">
              <a:defRPr/>
            </a:pPr>
            <a:r>
              <a:rPr lang="ko-KR" altLang="en-US" sz="8800" b="1" dirty="0" smtClean="0">
                <a:ln w="12700">
                  <a:solidFill>
                    <a:schemeClr val="tx2">
                      <a:satMod val="155000"/>
                    </a:schemeClr>
                  </a:solidFill>
                  <a:prstDash val="solid"/>
                </a:ln>
                <a:solidFill>
                  <a:schemeClr val="bg1"/>
                </a:solidFill>
                <a:latin typeface="Arial"/>
                <a:cs typeface="Arial"/>
              </a:rPr>
              <a:t>우리</a:t>
            </a:r>
            <a:endParaRPr lang="en-US" sz="8800" b="1" dirty="0">
              <a:ln w="12700">
                <a:solidFill>
                  <a:schemeClr val="tx2">
                    <a:satMod val="155000"/>
                  </a:schemeClr>
                </a:solidFill>
                <a:prstDash val="solid"/>
              </a:ln>
              <a:solidFill>
                <a:schemeClr val="bg1"/>
              </a:solidFill>
              <a:latin typeface="Arial"/>
              <a:cs typeface="Arial"/>
            </a:endParaRPr>
          </a:p>
        </p:txBody>
      </p:sp>
      <p:sp>
        <p:nvSpPr>
          <p:cNvPr id="6" name="Rectangle 5"/>
          <p:cNvSpPr/>
          <p:nvPr/>
        </p:nvSpPr>
        <p:spPr>
          <a:xfrm rot="20662158">
            <a:off x="4515662" y="2650522"/>
            <a:ext cx="1903101" cy="1446550"/>
          </a:xfrm>
          <a:prstGeom prst="rect">
            <a:avLst/>
          </a:prstGeom>
          <a:solidFill>
            <a:schemeClr val="tx1"/>
          </a:solidFill>
        </p:spPr>
        <p:txBody>
          <a:bodyPr lIns="91427" tIns="45714" rIns="91427" bIns="45714">
            <a:spAutoFit/>
          </a:bodyPr>
          <a:lstStyle/>
          <a:p>
            <a:pPr algn="ctr">
              <a:defRPr/>
            </a:pPr>
            <a:r>
              <a:rPr lang="ko-KR" altLang="en-US" sz="8800" b="1" dirty="0" smtClean="0">
                <a:ln w="12700">
                  <a:solidFill>
                    <a:schemeClr val="tx2">
                      <a:satMod val="155000"/>
                    </a:schemeClr>
                  </a:solidFill>
                  <a:prstDash val="solid"/>
                </a:ln>
                <a:solidFill>
                  <a:schemeClr val="bg1"/>
                </a:solidFill>
                <a:latin typeface="Arial"/>
                <a:cs typeface="Arial"/>
              </a:rPr>
              <a:t>대</a:t>
            </a:r>
            <a:endParaRPr lang="en-US" sz="8800" b="1" dirty="0">
              <a:ln w="12700">
                <a:solidFill>
                  <a:schemeClr val="tx2">
                    <a:satMod val="155000"/>
                  </a:schemeClr>
                </a:solidFill>
                <a:prstDash val="solid"/>
              </a:ln>
              <a:solidFill>
                <a:schemeClr val="bg1"/>
              </a:solidFill>
              <a:latin typeface="Arial"/>
              <a:cs typeface="Arial"/>
            </a:endParaRPr>
          </a:p>
        </p:txBody>
      </p:sp>
      <p:sp>
        <p:nvSpPr>
          <p:cNvPr id="7" name="Rectangle 6"/>
          <p:cNvSpPr/>
          <p:nvPr/>
        </p:nvSpPr>
        <p:spPr>
          <a:xfrm rot="20662158">
            <a:off x="6502968" y="2509130"/>
            <a:ext cx="2457085" cy="1446550"/>
          </a:xfrm>
          <a:prstGeom prst="rect">
            <a:avLst/>
          </a:prstGeom>
          <a:solidFill>
            <a:srgbClr val="000090"/>
          </a:solidFill>
        </p:spPr>
        <p:txBody>
          <a:bodyPr lIns="91427" tIns="45714" rIns="91427" bIns="45714">
            <a:spAutoFit/>
          </a:bodyPr>
          <a:lstStyle/>
          <a:p>
            <a:pPr algn="ctr">
              <a:defRPr/>
            </a:pPr>
            <a:r>
              <a:rPr lang="ko-KR" altLang="en-US" sz="8800" b="1" dirty="0" smtClean="0">
                <a:ln w="12700">
                  <a:solidFill>
                    <a:schemeClr val="tx2">
                      <a:satMod val="155000"/>
                    </a:schemeClr>
                  </a:solidFill>
                  <a:prstDash val="solid"/>
                </a:ln>
                <a:solidFill>
                  <a:schemeClr val="bg1"/>
                </a:solidFill>
                <a:latin typeface="Arial"/>
                <a:cs typeface="Arial"/>
              </a:rPr>
              <a:t>너</a:t>
            </a:r>
            <a:endParaRPr lang="en-US" sz="8800" b="1" dirty="0">
              <a:ln w="12700">
                <a:solidFill>
                  <a:schemeClr val="tx2">
                    <a:satMod val="155000"/>
                  </a:schemeClr>
                </a:solidFill>
                <a:prstDash val="solid"/>
              </a:ln>
              <a:solidFill>
                <a:schemeClr val="bg1"/>
              </a:solidFill>
              <a:latin typeface="Arial"/>
              <a:cs typeface="Arial"/>
            </a:endParaRPr>
          </a:p>
        </p:txBody>
      </p:sp>
      <p:sp>
        <p:nvSpPr>
          <p:cNvPr id="482311" name="Text Box 4"/>
          <p:cNvSpPr txBox="1">
            <a:spLocks noChangeArrowheads="1"/>
          </p:cNvSpPr>
          <p:nvPr/>
        </p:nvSpPr>
        <p:spPr bwMode="auto">
          <a:xfrm>
            <a:off x="8388352" y="76200"/>
            <a:ext cx="698152" cy="461653"/>
          </a:xfrm>
          <a:prstGeom prst="rect">
            <a:avLst/>
          </a:prstGeom>
          <a:solidFill>
            <a:srgbClr val="07021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178</a:t>
            </a:r>
          </a:p>
        </p:txBody>
      </p:sp>
      <p:sp>
        <p:nvSpPr>
          <p:cNvPr id="9" name="Rectangle 3"/>
          <p:cNvSpPr txBox="1">
            <a:spLocks noChangeArrowheads="1"/>
          </p:cNvSpPr>
          <p:nvPr/>
        </p:nvSpPr>
        <p:spPr bwMode="auto">
          <a:xfrm>
            <a:off x="5220072" y="4149080"/>
            <a:ext cx="1296144"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27" tIns="45714" rIns="91427" bIns="45714" anchor="ctr"/>
          <a:lstStyle>
            <a:lvl1pPr indent="101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10000"/>
              </a:lnSpc>
              <a:spcBef>
                <a:spcPct val="20000"/>
              </a:spcBef>
              <a:buClr>
                <a:schemeClr val="hlink"/>
              </a:buClr>
              <a:buSzPct val="100000"/>
              <a:buFont typeface="Wingdings" charset="0"/>
              <a:buNone/>
            </a:pPr>
            <a:r>
              <a:rPr lang="ko-KR" altLang="en-US" b="1" dirty="0" smtClean="0">
                <a:solidFill>
                  <a:srgbClr val="FF0000"/>
                </a:solidFill>
                <a:latin typeface="Helvetica" charset="0"/>
                <a:ea typeface="Osaka" charset="0"/>
                <a:cs typeface="Osaka" charset="0"/>
              </a:rPr>
              <a:t>유대인</a:t>
            </a:r>
            <a:endParaRPr lang="en-US" b="1" dirty="0">
              <a:solidFill>
                <a:srgbClr val="FF0000"/>
              </a:solidFill>
              <a:latin typeface="Helvetica" charset="0"/>
              <a:ea typeface="Osaka" charset="0"/>
              <a:cs typeface="Osaka" charset="0"/>
            </a:endParaRPr>
          </a:p>
        </p:txBody>
      </p:sp>
      <p:sp>
        <p:nvSpPr>
          <p:cNvPr id="10" name="Rectangle 3"/>
          <p:cNvSpPr txBox="1">
            <a:spLocks noChangeArrowheads="1"/>
          </p:cNvSpPr>
          <p:nvPr/>
        </p:nvSpPr>
        <p:spPr bwMode="auto">
          <a:xfrm>
            <a:off x="5868144" y="2276872"/>
            <a:ext cx="1800200"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27" tIns="45714" rIns="91427" bIns="45714" anchor="ctr"/>
          <a:lstStyle>
            <a:lvl1pPr indent="101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10000"/>
              </a:lnSpc>
              <a:spcBef>
                <a:spcPct val="20000"/>
              </a:spcBef>
              <a:buClr>
                <a:schemeClr val="hlink"/>
              </a:buClr>
              <a:buSzPct val="100000"/>
              <a:buFont typeface="Wingdings" charset="0"/>
              <a:buNone/>
            </a:pPr>
            <a:r>
              <a:rPr lang="ko-KR" altLang="en-US" b="1" dirty="0" smtClean="0">
                <a:solidFill>
                  <a:srgbClr val="0000FF"/>
                </a:solidFill>
                <a:latin typeface="Helvetica" charset="0"/>
                <a:ea typeface="Osaka" charset="0"/>
                <a:cs typeface="Osaka" charset="0"/>
              </a:rPr>
              <a:t>이방인</a:t>
            </a:r>
            <a:endParaRPr lang="en-US" b="1" dirty="0">
              <a:solidFill>
                <a:srgbClr val="0000FF"/>
              </a:solidFill>
              <a:latin typeface="Helvetica" charset="0"/>
              <a:ea typeface="Osaka" charset="0"/>
              <a:cs typeface="Osak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82307"/>
                                        </p:tgtEl>
                                        <p:attrNameLst>
                                          <p:attrName>style.visibility</p:attrName>
                                        </p:attrNameLst>
                                      </p:cBhvr>
                                      <p:to>
                                        <p:strVal val="visible"/>
                                      </p:to>
                                    </p:set>
                                    <p:animEffect transition="in" filter="blinds(horizontal)">
                                      <p:cBhvr>
                                        <p:cTn id="7" dur="500"/>
                                        <p:tgtEl>
                                          <p:spTgt spid="48230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80">
                                          <p:stCondLst>
                                            <p:cond delay="0"/>
                                          </p:stCondLst>
                                        </p:cTn>
                                        <p:tgtEl>
                                          <p:spTgt spid="9"/>
                                        </p:tgtEl>
                                      </p:cBhvr>
                                    </p:animEffect>
                                    <p:anim calcmode="lin" valueType="num">
                                      <p:cBhvr>
                                        <p:cTn id="2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0" dur="26">
                                          <p:stCondLst>
                                            <p:cond delay="650"/>
                                          </p:stCondLst>
                                        </p:cTn>
                                        <p:tgtEl>
                                          <p:spTgt spid="9"/>
                                        </p:tgtEl>
                                      </p:cBhvr>
                                      <p:to x="100000" y="60000"/>
                                    </p:animScale>
                                    <p:animScale>
                                      <p:cBhvr>
                                        <p:cTn id="31" dur="166" decel="50000">
                                          <p:stCondLst>
                                            <p:cond delay="676"/>
                                          </p:stCondLst>
                                        </p:cTn>
                                        <p:tgtEl>
                                          <p:spTgt spid="9"/>
                                        </p:tgtEl>
                                      </p:cBhvr>
                                      <p:to x="100000" y="100000"/>
                                    </p:animScale>
                                    <p:animScale>
                                      <p:cBhvr>
                                        <p:cTn id="32" dur="26">
                                          <p:stCondLst>
                                            <p:cond delay="1312"/>
                                          </p:stCondLst>
                                        </p:cTn>
                                        <p:tgtEl>
                                          <p:spTgt spid="9"/>
                                        </p:tgtEl>
                                      </p:cBhvr>
                                      <p:to x="100000" y="80000"/>
                                    </p:animScale>
                                    <p:animScale>
                                      <p:cBhvr>
                                        <p:cTn id="33" dur="166" decel="50000">
                                          <p:stCondLst>
                                            <p:cond delay="1338"/>
                                          </p:stCondLst>
                                        </p:cTn>
                                        <p:tgtEl>
                                          <p:spTgt spid="9"/>
                                        </p:tgtEl>
                                      </p:cBhvr>
                                      <p:to x="100000" y="100000"/>
                                    </p:animScale>
                                    <p:animScale>
                                      <p:cBhvr>
                                        <p:cTn id="34" dur="26">
                                          <p:stCondLst>
                                            <p:cond delay="1642"/>
                                          </p:stCondLst>
                                        </p:cTn>
                                        <p:tgtEl>
                                          <p:spTgt spid="9"/>
                                        </p:tgtEl>
                                      </p:cBhvr>
                                      <p:to x="100000" y="90000"/>
                                    </p:animScale>
                                    <p:animScale>
                                      <p:cBhvr>
                                        <p:cTn id="35" dur="166" decel="50000">
                                          <p:stCondLst>
                                            <p:cond delay="1668"/>
                                          </p:stCondLst>
                                        </p:cTn>
                                        <p:tgtEl>
                                          <p:spTgt spid="9"/>
                                        </p:tgtEl>
                                      </p:cBhvr>
                                      <p:to x="100000" y="100000"/>
                                    </p:animScale>
                                    <p:animScale>
                                      <p:cBhvr>
                                        <p:cTn id="36" dur="26">
                                          <p:stCondLst>
                                            <p:cond delay="1808"/>
                                          </p:stCondLst>
                                        </p:cTn>
                                        <p:tgtEl>
                                          <p:spTgt spid="9"/>
                                        </p:tgtEl>
                                      </p:cBhvr>
                                      <p:to x="100000" y="95000"/>
                                    </p:animScale>
                                    <p:animScale>
                                      <p:cBhvr>
                                        <p:cTn id="37" dur="166" decel="50000">
                                          <p:stCondLst>
                                            <p:cond delay="1834"/>
                                          </p:stCondLst>
                                        </p:cTn>
                                        <p:tgtEl>
                                          <p:spTgt spid="9"/>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80">
                                          <p:stCondLst>
                                            <p:cond delay="0"/>
                                          </p:stCondLst>
                                        </p:cTn>
                                        <p:tgtEl>
                                          <p:spTgt spid="10"/>
                                        </p:tgtEl>
                                      </p:cBhvr>
                                    </p:animEffect>
                                    <p:anim calcmode="lin" valueType="num">
                                      <p:cBhvr>
                                        <p:cTn id="4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8" dur="26">
                                          <p:stCondLst>
                                            <p:cond delay="650"/>
                                          </p:stCondLst>
                                        </p:cTn>
                                        <p:tgtEl>
                                          <p:spTgt spid="10"/>
                                        </p:tgtEl>
                                      </p:cBhvr>
                                      <p:to x="100000" y="60000"/>
                                    </p:animScale>
                                    <p:animScale>
                                      <p:cBhvr>
                                        <p:cTn id="49" dur="166" decel="50000">
                                          <p:stCondLst>
                                            <p:cond delay="676"/>
                                          </p:stCondLst>
                                        </p:cTn>
                                        <p:tgtEl>
                                          <p:spTgt spid="10"/>
                                        </p:tgtEl>
                                      </p:cBhvr>
                                      <p:to x="100000" y="100000"/>
                                    </p:animScale>
                                    <p:animScale>
                                      <p:cBhvr>
                                        <p:cTn id="50" dur="26">
                                          <p:stCondLst>
                                            <p:cond delay="1312"/>
                                          </p:stCondLst>
                                        </p:cTn>
                                        <p:tgtEl>
                                          <p:spTgt spid="10"/>
                                        </p:tgtEl>
                                      </p:cBhvr>
                                      <p:to x="100000" y="80000"/>
                                    </p:animScale>
                                    <p:animScale>
                                      <p:cBhvr>
                                        <p:cTn id="51" dur="166" decel="50000">
                                          <p:stCondLst>
                                            <p:cond delay="1338"/>
                                          </p:stCondLst>
                                        </p:cTn>
                                        <p:tgtEl>
                                          <p:spTgt spid="10"/>
                                        </p:tgtEl>
                                      </p:cBhvr>
                                      <p:to x="100000" y="100000"/>
                                    </p:animScale>
                                    <p:animScale>
                                      <p:cBhvr>
                                        <p:cTn id="52" dur="26">
                                          <p:stCondLst>
                                            <p:cond delay="1642"/>
                                          </p:stCondLst>
                                        </p:cTn>
                                        <p:tgtEl>
                                          <p:spTgt spid="10"/>
                                        </p:tgtEl>
                                      </p:cBhvr>
                                      <p:to x="100000" y="90000"/>
                                    </p:animScale>
                                    <p:animScale>
                                      <p:cBhvr>
                                        <p:cTn id="53" dur="166" decel="50000">
                                          <p:stCondLst>
                                            <p:cond delay="1668"/>
                                          </p:stCondLst>
                                        </p:cTn>
                                        <p:tgtEl>
                                          <p:spTgt spid="10"/>
                                        </p:tgtEl>
                                      </p:cBhvr>
                                      <p:to x="100000" y="100000"/>
                                    </p:animScale>
                                    <p:animScale>
                                      <p:cBhvr>
                                        <p:cTn id="54" dur="26">
                                          <p:stCondLst>
                                            <p:cond delay="1808"/>
                                          </p:stCondLst>
                                        </p:cTn>
                                        <p:tgtEl>
                                          <p:spTgt spid="10"/>
                                        </p:tgtEl>
                                      </p:cBhvr>
                                      <p:to x="100000" y="95000"/>
                                    </p:animScale>
                                    <p:animScale>
                                      <p:cBhvr>
                                        <p:cTn id="55"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307"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581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5811" name="Picture 1"/>
          <p:cNvSpPr>
            <a:spLocks noChangeAspect="1"/>
          </p:cNvSpPr>
          <p:nvPr/>
        </p:nvSpPr>
        <p:spPr bwMode="auto">
          <a:xfrm>
            <a:off x="0" y="368303"/>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107504" y="548681"/>
            <a:ext cx="4320480" cy="5445068"/>
          </a:xfrm>
          <a:effectLst>
            <a:outerShdw blurRad="63500" dist="35921" dir="2700000" algn="ctr" rotWithShape="0">
              <a:schemeClr val="tx2">
                <a:alpha val="74998"/>
              </a:schemeClr>
            </a:outerShdw>
          </a:effectLst>
          <a:extLst/>
        </p:spPr>
        <p:txBody>
          <a:bodyPr anchor="t"/>
          <a:lstStyle/>
          <a:p>
            <a:pPr>
              <a:defRPr/>
            </a:pPr>
            <a:r>
              <a:rPr lang="ru-RU" sz="2800" b="1" dirty="0" smtClean="0">
                <a:effectLst>
                  <a:glow rad="127000">
                    <a:schemeClr val="tx1"/>
                  </a:glow>
                </a:effectLst>
                <a:latin typeface="Arial" charset="0"/>
                <a:ea typeface="ＭＳ Ｐゴシック" charset="0"/>
                <a:cs typeface="ＭＳ Ｐゴシック" charset="0"/>
              </a:rPr>
              <a:t>”</a:t>
            </a:r>
            <a:r>
              <a:rPr lang="ko-KR" altLang="en-US" sz="2800" b="1" dirty="0" smtClean="0">
                <a:effectLst>
                  <a:glow rad="127000">
                    <a:schemeClr val="tx1"/>
                  </a:glow>
                </a:effectLst>
                <a:latin typeface="Arial" charset="0"/>
                <a:ea typeface="ＭＳ Ｐゴシック" charset="0"/>
                <a:cs typeface="ＭＳ Ｐゴシック" charset="0"/>
              </a:rPr>
              <a:t>구원의 복음을 듣고 그 안에서 또한 믿어 약속의 성령으로 </a:t>
            </a:r>
            <a:r>
              <a:rPr lang="ko-KR" altLang="en-US" sz="2800" b="1" dirty="0" smtClean="0">
                <a:solidFill>
                  <a:srgbClr val="FFFF00"/>
                </a:solidFill>
                <a:effectLst>
                  <a:glow rad="127000">
                    <a:schemeClr val="tx1"/>
                  </a:glow>
                </a:effectLst>
                <a:latin typeface="Arial" charset="0"/>
                <a:ea typeface="ＭＳ Ｐゴシック" charset="0"/>
                <a:cs typeface="ＭＳ Ｐゴシック" charset="0"/>
              </a:rPr>
              <a:t>인치심</a:t>
            </a:r>
            <a:r>
              <a:rPr lang="ko-KR" altLang="en-US" sz="2800" b="1" dirty="0" smtClean="0">
                <a:effectLst>
                  <a:glow rad="127000">
                    <a:schemeClr val="tx1"/>
                  </a:glow>
                </a:effectLst>
                <a:latin typeface="Arial" charset="0"/>
                <a:ea typeface="ＭＳ Ｐゴシック" charset="0"/>
                <a:cs typeface="ＭＳ Ｐゴシック" charset="0"/>
              </a:rPr>
              <a:t>을 받았으니</a:t>
            </a:r>
            <a:r>
              <a:rPr lang="en-US" sz="2800" b="1" dirty="0" smtClean="0">
                <a:effectLst>
                  <a:glow rad="127000">
                    <a:schemeClr val="tx1"/>
                  </a:glow>
                </a:effectLst>
                <a:latin typeface="Arial" charset="0"/>
                <a:ea typeface="ＭＳ Ｐゴシック" charset="0"/>
                <a:cs typeface="ＭＳ Ｐゴシック" charset="0"/>
              </a:rPr>
              <a:t>  </a:t>
            </a:r>
            <a:r>
              <a:rPr lang="en-US" sz="2800" b="1" baseline="30000" dirty="0" smtClean="0">
                <a:effectLst>
                  <a:glow rad="127000">
                    <a:schemeClr val="tx1"/>
                  </a:glow>
                </a:effectLst>
                <a:latin typeface="Arial" charset="0"/>
                <a:ea typeface="ＭＳ Ｐゴシック" charset="0"/>
                <a:cs typeface="ＭＳ Ｐゴシック" charset="0"/>
              </a:rPr>
              <a:t>14</a:t>
            </a:r>
            <a:r>
              <a:rPr lang="en-US" sz="2800" b="1" dirty="0" smtClean="0">
                <a:effectLst>
                  <a:glow rad="127000">
                    <a:schemeClr val="tx1"/>
                  </a:glow>
                </a:effectLst>
                <a:latin typeface="Arial" charset="0"/>
                <a:ea typeface="ＭＳ Ｐゴシック" charset="0"/>
                <a:cs typeface="ＭＳ Ｐゴシック" charset="0"/>
              </a:rPr>
              <a:t>w</a:t>
            </a:r>
            <a:r>
              <a:rPr lang="ko-KR" altLang="en-US" sz="2800" b="1" dirty="0" smtClean="0">
                <a:effectLst>
                  <a:glow rad="127000">
                    <a:schemeClr val="tx1"/>
                  </a:glow>
                </a:effectLst>
                <a:latin typeface="Arial" charset="0"/>
                <a:ea typeface="ＭＳ Ｐゴシック" charset="0"/>
                <a:cs typeface="ＭＳ Ｐゴシック" charset="0"/>
              </a:rPr>
              <a:t>이는 우리의 </a:t>
            </a:r>
            <a:r>
              <a:rPr lang="ko-KR" altLang="en-US" sz="2800" b="1" dirty="0" smtClean="0">
                <a:solidFill>
                  <a:srgbClr val="FFFF00"/>
                </a:solidFill>
                <a:effectLst>
                  <a:glow rad="127000">
                    <a:schemeClr val="tx1"/>
                  </a:glow>
                </a:effectLst>
                <a:latin typeface="Arial" charset="0"/>
                <a:ea typeface="ＭＳ Ｐゴシック" charset="0"/>
                <a:cs typeface="ＭＳ Ｐゴシック" charset="0"/>
              </a:rPr>
              <a:t>기업에 보증이 되사</a:t>
            </a:r>
            <a:r>
              <a:rPr lang="ko-KR" altLang="en-US" sz="2800" b="1" dirty="0" smtClean="0">
                <a:effectLst>
                  <a:glow rad="127000">
                    <a:schemeClr val="tx1"/>
                  </a:glow>
                </a:effectLst>
                <a:latin typeface="Arial" charset="0"/>
                <a:ea typeface="ＭＳ Ｐゴシック" charset="0"/>
                <a:cs typeface="ＭＳ Ｐゴシック" charset="0"/>
              </a:rPr>
              <a:t> 그 얻으신 것을 구속하시고 그의 영광을 찬미하게 하려 하심이라 </a:t>
            </a:r>
            <a:r>
              <a:rPr lang="ru-RU" sz="2800" b="1" dirty="0" smtClean="0">
                <a:effectLst>
                  <a:glow rad="127000">
                    <a:schemeClr val="tx1"/>
                  </a:glow>
                </a:effectLst>
                <a:latin typeface="Arial" charset="0"/>
                <a:ea typeface="ＭＳ Ｐゴシック" charset="0"/>
                <a:cs typeface="ＭＳ Ｐゴシック" charset="0"/>
              </a:rPr>
              <a:t>"</a:t>
            </a:r>
            <a:r>
              <a:rPr lang="en-US" sz="2800" b="1" dirty="0" smtClean="0">
                <a:effectLst>
                  <a:glow rad="127000">
                    <a:schemeClr val="tx1"/>
                  </a:glow>
                </a:effectLst>
                <a:latin typeface="Arial" charset="0"/>
                <a:ea typeface="ＭＳ Ｐゴシック" charset="0"/>
                <a:cs typeface="ＭＳ Ｐゴシック" charset="0"/>
              </a:rPr>
              <a:t> </a:t>
            </a:r>
            <a:r>
              <a:rPr lang="en-US" sz="2800" b="1" dirty="0">
                <a:effectLst>
                  <a:glow rad="127000">
                    <a:schemeClr val="tx1"/>
                  </a:glow>
                </a:effectLst>
                <a:latin typeface="Arial" charset="0"/>
                <a:ea typeface="ＭＳ Ｐゴシック" charset="0"/>
                <a:cs typeface="ＭＳ Ｐゴシック" charset="0"/>
              </a:rPr>
              <a:t/>
            </a:r>
            <a:br>
              <a:rPr lang="en-US" sz="2800" b="1" dirty="0">
                <a:effectLst>
                  <a:glow rad="127000">
                    <a:schemeClr val="tx1"/>
                  </a:glow>
                </a:effectLst>
                <a:latin typeface="Arial" charset="0"/>
                <a:ea typeface="ＭＳ Ｐゴシック" charset="0"/>
                <a:cs typeface="ＭＳ Ｐゴシック" charset="0"/>
              </a:rPr>
            </a:br>
            <a:r>
              <a:rPr lang="en-US" sz="2800" b="1" dirty="0" smtClean="0">
                <a:effectLst>
                  <a:glow rad="127000">
                    <a:schemeClr val="tx1"/>
                  </a:glow>
                </a:effectLst>
                <a:latin typeface="Arial" charset="0"/>
                <a:ea typeface="ＭＳ Ｐゴシック" charset="0"/>
                <a:cs typeface="ＭＳ Ｐゴシック" charset="0"/>
              </a:rPr>
              <a:t>(</a:t>
            </a:r>
            <a:r>
              <a:rPr lang="ko-KR" altLang="en-US" sz="2800" b="1" dirty="0" smtClean="0">
                <a:effectLst>
                  <a:glow rad="127000">
                    <a:schemeClr val="tx1"/>
                  </a:glow>
                </a:effectLst>
                <a:latin typeface="Arial" charset="0"/>
                <a:ea typeface="ＭＳ Ｐゴシック" charset="0"/>
                <a:cs typeface="ＭＳ Ｐゴシック" charset="0"/>
              </a:rPr>
              <a:t>엡</a:t>
            </a:r>
            <a:r>
              <a:rPr lang="en-US" sz="2800" b="1" dirty="0" smtClean="0">
                <a:effectLst>
                  <a:glow rad="127000">
                    <a:schemeClr val="tx1"/>
                  </a:glow>
                </a:effectLst>
                <a:latin typeface="Arial" charset="0"/>
                <a:ea typeface="ＭＳ Ｐゴシック" charset="0"/>
                <a:cs typeface="ＭＳ Ｐゴシック" charset="0"/>
              </a:rPr>
              <a:t>. </a:t>
            </a:r>
            <a:r>
              <a:rPr lang="en-US" sz="2800" b="1" dirty="0">
                <a:effectLst>
                  <a:glow rad="127000">
                    <a:schemeClr val="tx1"/>
                  </a:glow>
                </a:effectLst>
                <a:latin typeface="Arial" charset="0"/>
                <a:ea typeface="ＭＳ Ｐゴシック" charset="0"/>
                <a:cs typeface="ＭＳ Ｐゴシック" charset="0"/>
              </a:rPr>
              <a:t>1:13-</a:t>
            </a:r>
            <a:r>
              <a:rPr lang="en-US" sz="2800" b="1" dirty="0" smtClean="0">
                <a:effectLst>
                  <a:glow rad="127000">
                    <a:schemeClr val="tx1"/>
                  </a:glow>
                </a:effectLst>
                <a:latin typeface="Arial" charset="0"/>
                <a:ea typeface="ＭＳ Ｐゴシック" charset="0"/>
                <a:cs typeface="ＭＳ Ｐゴシック" charset="0"/>
              </a:rPr>
              <a:t>14)</a:t>
            </a:r>
            <a:r>
              <a:rPr lang="en-US" sz="2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4788024" y="548681"/>
            <a:ext cx="4320480" cy="54450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dirty="0" smtClean="0">
                <a:effectLst>
                  <a:glow rad="127000">
                    <a:schemeClr val="tx1"/>
                  </a:glow>
                </a:effectLst>
                <a:latin typeface="Arial" charset="0"/>
                <a:ea typeface="ＭＳ Ｐゴシック" charset="0"/>
                <a:cs typeface="ＭＳ Ｐゴシック" charset="0"/>
              </a:rPr>
              <a:t>”</a:t>
            </a:r>
            <a:r>
              <a:rPr lang="ko-KR" altLang="en-US" sz="2800" b="1" dirty="0" smtClean="0">
                <a:effectLst>
                  <a:glow rad="127000">
                    <a:schemeClr val="tx1"/>
                  </a:glow>
                </a:effectLst>
                <a:latin typeface="Arial" charset="0"/>
                <a:ea typeface="ＭＳ Ｐゴシック" charset="0"/>
                <a:cs typeface="ＭＳ Ｐゴシック" charset="0"/>
              </a:rPr>
              <a:t>하나님의 성령을 근심하게 하지 말라 그 안에서 너희가 구속의 날까지 </a:t>
            </a:r>
            <a:r>
              <a:rPr lang="ko-KR" altLang="en-US" sz="2800" b="1" dirty="0" smtClean="0">
                <a:solidFill>
                  <a:srgbClr val="FFFF00"/>
                </a:solidFill>
                <a:effectLst>
                  <a:glow rad="127000">
                    <a:schemeClr val="tx1"/>
                  </a:glow>
                </a:effectLst>
                <a:latin typeface="Arial" charset="0"/>
                <a:ea typeface="ＭＳ Ｐゴシック" charset="0"/>
                <a:cs typeface="ＭＳ Ｐゴシック" charset="0"/>
              </a:rPr>
              <a:t>인치심</a:t>
            </a:r>
            <a:r>
              <a:rPr lang="ko-KR" altLang="en-US" sz="2800" b="1" dirty="0" smtClean="0">
                <a:effectLst>
                  <a:glow rad="127000">
                    <a:schemeClr val="tx1"/>
                  </a:glow>
                </a:effectLst>
                <a:latin typeface="Arial" charset="0"/>
                <a:ea typeface="ＭＳ Ｐゴシック" charset="0"/>
                <a:cs typeface="ＭＳ Ｐゴシック" charset="0"/>
              </a:rPr>
              <a:t>을 받았느니라</a:t>
            </a:r>
            <a:r>
              <a:rPr lang="ru-RU" sz="2800" b="1" dirty="0" smtClean="0">
                <a:effectLst>
                  <a:glow rad="127000">
                    <a:schemeClr val="tx1"/>
                  </a:glow>
                </a:effectLst>
                <a:latin typeface="Arial" charset="0"/>
                <a:ea typeface="ＭＳ Ｐゴシック" charset="0"/>
                <a:cs typeface="ＭＳ Ｐゴシック" charset="0"/>
              </a:rPr>
              <a:t>"</a:t>
            </a:r>
            <a:r>
              <a:rPr lang="en-US" sz="2800" b="1" dirty="0" smtClean="0">
                <a:effectLst>
                  <a:glow rad="127000">
                    <a:schemeClr val="tx1"/>
                  </a:glow>
                </a:effectLst>
                <a:latin typeface="Arial" charset="0"/>
                <a:ea typeface="ＭＳ Ｐゴシック" charset="0"/>
                <a:cs typeface="ＭＳ Ｐゴシック" charset="0"/>
              </a:rPr>
              <a:t> </a:t>
            </a:r>
            <a:r>
              <a:rPr lang="en-US" sz="2800" b="1" dirty="0">
                <a:effectLst>
                  <a:glow rad="127000">
                    <a:schemeClr val="tx1"/>
                  </a:glow>
                </a:effectLst>
                <a:latin typeface="Arial" charset="0"/>
                <a:ea typeface="ＭＳ Ｐゴシック" charset="0"/>
                <a:cs typeface="ＭＳ Ｐゴシック" charset="0"/>
              </a:rPr>
              <a:t/>
            </a:r>
            <a:br>
              <a:rPr lang="en-US" sz="2800" b="1" dirty="0">
                <a:effectLst>
                  <a:glow rad="127000">
                    <a:schemeClr val="tx1"/>
                  </a:glow>
                </a:effectLst>
                <a:latin typeface="Arial" charset="0"/>
                <a:ea typeface="ＭＳ Ｐゴシック" charset="0"/>
                <a:cs typeface="ＭＳ Ｐゴシック" charset="0"/>
              </a:rPr>
            </a:br>
            <a:r>
              <a:rPr lang="en-US" sz="2800" b="1" dirty="0" smtClean="0">
                <a:effectLst>
                  <a:glow rad="127000">
                    <a:schemeClr val="tx1"/>
                  </a:glow>
                </a:effectLst>
                <a:latin typeface="Arial" charset="0"/>
                <a:ea typeface="ＭＳ Ｐゴシック" charset="0"/>
                <a:cs typeface="ＭＳ Ｐゴシック" charset="0"/>
              </a:rPr>
              <a:t>(</a:t>
            </a:r>
            <a:r>
              <a:rPr lang="ko-KR" altLang="en-US" sz="2800" b="1" dirty="0" smtClean="0">
                <a:effectLst>
                  <a:glow rad="127000">
                    <a:schemeClr val="tx1"/>
                  </a:glow>
                </a:effectLst>
                <a:latin typeface="Arial" charset="0"/>
                <a:ea typeface="ＭＳ Ｐゴシック" charset="0"/>
                <a:cs typeface="ＭＳ Ｐゴシック" charset="0"/>
              </a:rPr>
              <a:t>엡</a:t>
            </a:r>
            <a:r>
              <a:rPr lang="en-US" sz="2800" b="1" dirty="0" smtClean="0">
                <a:effectLst>
                  <a:glow rad="127000">
                    <a:schemeClr val="tx1"/>
                  </a:glow>
                </a:effectLst>
                <a:latin typeface="Arial" charset="0"/>
                <a:ea typeface="ＭＳ Ｐゴシック" charset="0"/>
                <a:cs typeface="ＭＳ Ｐゴシック" charset="0"/>
              </a:rPr>
              <a:t>. </a:t>
            </a:r>
            <a:r>
              <a:rPr lang="en-US" sz="2800" b="1" dirty="0">
                <a:effectLst>
                  <a:glow rad="127000">
                    <a:schemeClr val="tx1"/>
                  </a:glow>
                </a:effectLst>
                <a:latin typeface="Arial" charset="0"/>
                <a:ea typeface="ＭＳ Ｐゴシック" charset="0"/>
                <a:cs typeface="ＭＳ Ｐゴシック" charset="0"/>
              </a:rPr>
              <a:t>4:</a:t>
            </a:r>
            <a:r>
              <a:rPr lang="en-US" sz="2800" b="1" dirty="0" smtClean="0">
                <a:effectLst>
                  <a:glow rad="127000">
                    <a:schemeClr val="tx1"/>
                  </a:glow>
                </a:effectLst>
                <a:latin typeface="Arial" charset="0"/>
                <a:ea typeface="ＭＳ Ｐゴシック" charset="0"/>
                <a:cs typeface="ＭＳ Ｐゴシック" charset="0"/>
              </a:rPr>
              <a:t>30)</a:t>
            </a:r>
            <a:r>
              <a:rPr lang="en-US" sz="2800" b="1" dirty="0">
                <a:effectLst>
                  <a:glow rad="127000">
                    <a:schemeClr val="tx1"/>
                  </a:glow>
                </a:effectLst>
                <a:latin typeface="Arial" charset="0"/>
                <a:ea typeface="ＭＳ Ｐゴシック" charset="0"/>
                <a:cs typeface="ＭＳ Ｐゴシック"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3"/>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a:extLst/>
        </p:spPr>
        <p:txBody>
          <a:bodyPr anchor="ctr"/>
          <a:lstStyle/>
          <a:p>
            <a:pPr>
              <a:defRPr/>
            </a:pPr>
            <a:r>
              <a:rPr lang="ko-KR" altLang="en-US" sz="4800" b="1" dirty="0" smtClean="0">
                <a:effectLst>
                  <a:glow rad="127000">
                    <a:schemeClr val="tx1"/>
                  </a:glow>
                </a:effectLst>
                <a:latin typeface="Arial" charset="0"/>
                <a:ea typeface="ＭＳ Ｐゴシック" charset="0"/>
                <a:cs typeface="ＭＳ Ｐゴシック" charset="0"/>
              </a:rPr>
              <a:t>핵심 장</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340768"/>
            <a:ext cx="9144000" cy="4203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32">
              <a:defRPr/>
            </a:pPr>
            <a:r>
              <a:rPr lang="ko-KR" altLang="en-US" sz="3200" b="1" dirty="0" smtClean="0">
                <a:solidFill>
                  <a:srgbClr val="FFFFFF"/>
                </a:solidFill>
                <a:effectLst>
                  <a:outerShdw blurRad="38100" dist="38100" dir="2700000" algn="tl">
                    <a:srgbClr val="000000"/>
                  </a:outerShdw>
                </a:effectLst>
                <a:latin typeface="Arial" charset="0"/>
                <a:cs typeface="Arial" charset="0"/>
              </a:rPr>
              <a:t> </a:t>
            </a:r>
            <a:r>
              <a:rPr lang="en-US" altLang="zh-CN" sz="3200" b="1" dirty="0" smtClean="0">
                <a:solidFill>
                  <a:srgbClr val="FFFFFF"/>
                </a:solidFill>
                <a:effectLst>
                  <a:outerShdw blurRad="38100" dist="38100" dir="2700000" algn="tl">
                    <a:srgbClr val="000000"/>
                  </a:outerShdw>
                </a:effectLst>
                <a:latin typeface="Arial" charset="0"/>
                <a:cs typeface="Arial" charset="0"/>
              </a:rPr>
              <a:t>”</a:t>
            </a:r>
            <a:r>
              <a:rPr lang="ko-KR" altLang="en-US" sz="3200" b="1" dirty="0" smtClean="0">
                <a:solidFill>
                  <a:srgbClr val="FFFFFF"/>
                </a:solidFill>
                <a:effectLst>
                  <a:outerShdw blurRad="38100" dist="38100" dir="2700000" algn="tl">
                    <a:srgbClr val="000000"/>
                  </a:outerShdw>
                </a:effectLst>
                <a:latin typeface="Arial" charset="0"/>
                <a:cs typeface="Arial" charset="0"/>
              </a:rPr>
              <a:t>그러므로 주 안에서 갇힌 내가 </a:t>
            </a:r>
            <a:endParaRPr lang="en-US" altLang="ko-KR" sz="3200" b="1" dirty="0" smtClean="0">
              <a:solidFill>
                <a:srgbClr val="FFFFFF"/>
              </a:solidFill>
              <a:effectLst>
                <a:outerShdw blurRad="38100" dist="38100" dir="2700000" algn="tl">
                  <a:srgbClr val="000000"/>
                </a:outerShdw>
              </a:effectLst>
              <a:latin typeface="Arial" charset="0"/>
              <a:cs typeface="Arial" charset="0"/>
            </a:endParaRPr>
          </a:p>
          <a:p>
            <a:pPr defTabSz="457132">
              <a:defRPr/>
            </a:pPr>
            <a:r>
              <a:rPr lang="ko-KR" altLang="en-US" sz="3200" b="1" dirty="0" smtClean="0">
                <a:solidFill>
                  <a:srgbClr val="FFFFFF"/>
                </a:solidFill>
                <a:effectLst>
                  <a:outerShdw blurRad="38100" dist="38100" dir="2700000" algn="tl">
                    <a:srgbClr val="000000"/>
                  </a:outerShdw>
                </a:effectLst>
                <a:latin typeface="Arial" charset="0"/>
                <a:cs typeface="Arial" charset="0"/>
              </a:rPr>
              <a:t>너희를 권하노니 너희가 부르심을 입은 부름에 </a:t>
            </a:r>
            <a:endParaRPr lang="en-US" altLang="ko-KR" sz="3200" b="1" dirty="0" smtClean="0">
              <a:solidFill>
                <a:srgbClr val="FFFFFF"/>
              </a:solidFill>
              <a:effectLst>
                <a:outerShdw blurRad="38100" dist="38100" dir="2700000" algn="tl">
                  <a:srgbClr val="000000"/>
                </a:outerShdw>
              </a:effectLst>
              <a:latin typeface="Arial" charset="0"/>
              <a:cs typeface="Arial" charset="0"/>
            </a:endParaRPr>
          </a:p>
          <a:p>
            <a:pPr defTabSz="457132">
              <a:defRPr/>
            </a:pPr>
            <a:r>
              <a:rPr lang="ko-KR" altLang="en-US" sz="3200" b="1" dirty="0" smtClean="0">
                <a:solidFill>
                  <a:srgbClr val="FFFFFF"/>
                </a:solidFill>
                <a:effectLst>
                  <a:outerShdw blurRad="38100" dist="38100" dir="2700000" algn="tl">
                    <a:srgbClr val="000000"/>
                  </a:outerShdw>
                </a:effectLst>
                <a:latin typeface="Arial" charset="0"/>
                <a:cs typeface="Arial" charset="0"/>
              </a:rPr>
              <a:t>합당하게 행하여 모든 겸손과 온유로 하고 </a:t>
            </a:r>
            <a:endParaRPr lang="en-US" altLang="ko-KR" sz="3200" b="1" dirty="0" smtClean="0">
              <a:solidFill>
                <a:srgbClr val="FFFFFF"/>
              </a:solidFill>
              <a:effectLst>
                <a:outerShdw blurRad="38100" dist="38100" dir="2700000" algn="tl">
                  <a:srgbClr val="000000"/>
                </a:outerShdw>
              </a:effectLst>
              <a:latin typeface="Arial" charset="0"/>
              <a:cs typeface="Arial" charset="0"/>
            </a:endParaRPr>
          </a:p>
          <a:p>
            <a:pPr defTabSz="457132">
              <a:defRPr/>
            </a:pPr>
            <a:r>
              <a:rPr lang="ko-KR" altLang="en-US" sz="3200" b="1" dirty="0" smtClean="0">
                <a:solidFill>
                  <a:srgbClr val="FFFFFF"/>
                </a:solidFill>
                <a:effectLst>
                  <a:outerShdw blurRad="38100" dist="38100" dir="2700000" algn="tl">
                    <a:srgbClr val="000000"/>
                  </a:outerShdw>
                </a:effectLst>
                <a:latin typeface="Arial" charset="0"/>
                <a:cs typeface="Arial" charset="0"/>
              </a:rPr>
              <a:t>오래 참음으로 사랑 가운데서 서로 용납하고 </a:t>
            </a:r>
            <a:endParaRPr lang="en-US" altLang="ko-KR" sz="3200" b="1" dirty="0" smtClean="0">
              <a:solidFill>
                <a:srgbClr val="FFFFFF"/>
              </a:solidFill>
              <a:effectLst>
                <a:outerShdw blurRad="38100" dist="38100" dir="2700000" algn="tl">
                  <a:srgbClr val="000000"/>
                </a:outerShdw>
              </a:effectLst>
              <a:latin typeface="Arial" charset="0"/>
              <a:cs typeface="Arial" charset="0"/>
            </a:endParaRPr>
          </a:p>
          <a:p>
            <a:pPr defTabSz="457132">
              <a:defRPr/>
            </a:pPr>
            <a:r>
              <a:rPr lang="ko-KR" altLang="en-US" sz="3200" b="1" dirty="0" smtClean="0">
                <a:solidFill>
                  <a:srgbClr val="FFFFFF"/>
                </a:solidFill>
                <a:effectLst>
                  <a:outerShdw blurRad="38100" dist="38100" dir="2700000" algn="tl">
                    <a:srgbClr val="000000"/>
                  </a:outerShdw>
                </a:effectLst>
                <a:latin typeface="Arial" charset="0"/>
                <a:cs typeface="Arial" charset="0"/>
              </a:rPr>
              <a:t>평안의 매는 줄로 성령의 하나 되게 </a:t>
            </a:r>
            <a:endParaRPr lang="en-US" altLang="ko-KR" sz="3200" b="1" dirty="0" smtClean="0">
              <a:solidFill>
                <a:srgbClr val="FFFFFF"/>
              </a:solidFill>
              <a:effectLst>
                <a:outerShdw blurRad="38100" dist="38100" dir="2700000" algn="tl">
                  <a:srgbClr val="000000"/>
                </a:outerShdw>
              </a:effectLst>
              <a:latin typeface="Arial" charset="0"/>
              <a:cs typeface="Arial" charset="0"/>
            </a:endParaRPr>
          </a:p>
          <a:p>
            <a:pPr defTabSz="457132">
              <a:defRPr/>
            </a:pPr>
            <a:r>
              <a:rPr lang="ko-KR" altLang="en-US" sz="3200" b="1" dirty="0" smtClean="0">
                <a:solidFill>
                  <a:srgbClr val="FFFFFF"/>
                </a:solidFill>
                <a:effectLst>
                  <a:outerShdw blurRad="38100" dist="38100" dir="2700000" algn="tl">
                    <a:srgbClr val="000000"/>
                  </a:outerShdw>
                </a:effectLst>
                <a:latin typeface="Arial" charset="0"/>
                <a:cs typeface="Arial" charset="0"/>
              </a:rPr>
              <a:t>하신 것을 힘써 지키라</a:t>
            </a:r>
            <a:r>
              <a:rPr lang="en-US" altLang="zh-CN" sz="3200" b="1" dirty="0" smtClean="0">
                <a:solidFill>
                  <a:srgbClr val="FFFFFF"/>
                </a:solidFill>
                <a:effectLst>
                  <a:outerShdw blurRad="38100" dist="38100" dir="2700000" algn="tl">
                    <a:srgbClr val="000000"/>
                  </a:outerShdw>
                </a:effectLst>
                <a:latin typeface="Arial" charset="0"/>
                <a:cs typeface="Arial" charset="0"/>
              </a:rPr>
              <a:t>"   </a:t>
            </a:r>
            <a:endParaRPr lang="en-US" altLang="zh-CN" sz="3200" b="1" dirty="0">
              <a:solidFill>
                <a:srgbClr val="FFFFFF"/>
              </a:solidFill>
              <a:effectLst>
                <a:outerShdw blurRad="38100" dist="38100" dir="2700000" algn="tl">
                  <a:srgbClr val="000000"/>
                </a:outerShdw>
              </a:effectLst>
              <a:latin typeface="Arial" charset="0"/>
              <a:cs typeface="Arial" charset="0"/>
            </a:endParaRPr>
          </a:p>
          <a:p>
            <a:pPr defTabSz="457132">
              <a:defRPr/>
            </a:pPr>
            <a:r>
              <a:rPr lang="en-US" altLang="zh-CN" sz="3200" b="1" dirty="0" smtClean="0">
                <a:solidFill>
                  <a:srgbClr val="FFFFFF"/>
                </a:solidFill>
                <a:effectLst>
                  <a:outerShdw blurRad="38100" dist="38100" dir="2700000" algn="tl">
                    <a:srgbClr val="000000"/>
                  </a:outerShdw>
                </a:effectLst>
                <a:latin typeface="Arial" charset="0"/>
                <a:cs typeface="Arial" charset="0"/>
              </a:rPr>
              <a:t>(</a:t>
            </a:r>
            <a:r>
              <a:rPr lang="ko-KR" altLang="en-US" sz="3200" b="1" dirty="0" smtClean="0">
                <a:solidFill>
                  <a:srgbClr val="FFFFFF"/>
                </a:solidFill>
                <a:effectLst>
                  <a:outerShdw blurRad="38100" dist="38100" dir="2700000" algn="tl">
                    <a:srgbClr val="000000"/>
                  </a:outerShdw>
                </a:effectLst>
                <a:latin typeface="Arial" charset="0"/>
                <a:cs typeface="Arial" charset="0"/>
              </a:rPr>
              <a:t>엡</a:t>
            </a:r>
            <a:r>
              <a:rPr lang="en-US" altLang="zh-CN" sz="3200" b="1" dirty="0" smtClean="0">
                <a:solidFill>
                  <a:srgbClr val="FFFFFF"/>
                </a:solidFill>
                <a:effectLst>
                  <a:outerShdw blurRad="38100" dist="38100" dir="2700000" algn="tl">
                    <a:srgbClr val="000000"/>
                  </a:outerShdw>
                </a:effectLst>
                <a:latin typeface="Arial" charset="0"/>
                <a:cs typeface="Arial" charset="0"/>
              </a:rPr>
              <a:t> </a:t>
            </a:r>
            <a:r>
              <a:rPr lang="en-US" altLang="zh-CN" sz="3200" b="1" dirty="0">
                <a:solidFill>
                  <a:srgbClr val="FFFFFF"/>
                </a:solidFill>
                <a:effectLst>
                  <a:outerShdw blurRad="38100" dist="38100" dir="2700000" algn="tl">
                    <a:srgbClr val="000000"/>
                  </a:outerShdw>
                </a:effectLst>
                <a:latin typeface="Arial" charset="0"/>
                <a:cs typeface="Arial" charset="0"/>
              </a:rPr>
              <a:t>4:1-3).</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132">
              <a:defRPr/>
            </a:pPr>
            <a:r>
              <a:rPr lang="ko-KR" altLang="en-US" sz="4800" b="1" dirty="0" smtClean="0">
                <a:solidFill>
                  <a:srgbClr val="FFFFFF"/>
                </a:solidFill>
                <a:effectLst>
                  <a:glow rad="127000">
                    <a:srgbClr val="000000"/>
                  </a:glow>
                </a:effectLst>
                <a:latin typeface="Arial" charset="0"/>
                <a:ea typeface="ＭＳ Ｐゴシック" charset="0"/>
                <a:cs typeface="ＭＳ Ｐゴシック" charset="0"/>
              </a:rPr>
              <a:t>에베소서</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72411" y="65344"/>
            <a:ext cx="698152"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132" fontAlgn="auto">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175</a:t>
            </a:r>
          </a:p>
        </p:txBody>
      </p:sp>
    </p:spTree>
    <p:extLst>
      <p:ext uri="{BB962C8B-B14F-4D97-AF65-F5344CB8AC3E}">
        <p14:creationId xmlns:p14="http://schemas.microsoft.com/office/powerpoint/2010/main" val="31938018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29" name="Picture 9"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51313" y="1676400"/>
            <a:ext cx="5029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title"/>
          </p:nvPr>
        </p:nvSpPr>
        <p:spPr>
          <a:xfrm>
            <a:off x="-36513" y="63503"/>
            <a:ext cx="9159876" cy="1420813"/>
          </a:xfrm>
        </p:spPr>
        <p:txBody>
          <a:bodyPr/>
          <a:lstStyle/>
          <a:p>
            <a:pPr eaLnBrk="1" hangingPunct="1">
              <a:defRPr/>
            </a:pPr>
            <a:r>
              <a:rPr lang="ko-KR" altLang="en-US" sz="4000" b="1" dirty="0" smtClean="0">
                <a:solidFill>
                  <a:schemeClr val="tx1"/>
                </a:solidFill>
                <a:latin typeface="Arial" charset="0"/>
                <a:ea typeface="ＭＳ Ｐゴシック" charset="0"/>
                <a:cs typeface="ＭＳ Ｐゴシック" charset="0"/>
              </a:rPr>
              <a:t>가끔 기독교인들은 다른 민족의 사람들을 </a:t>
            </a:r>
            <a:r>
              <a:rPr lang="en-US" altLang="ko-KR" sz="4000" b="1" dirty="0" smtClean="0">
                <a:solidFill>
                  <a:schemeClr val="tx1"/>
                </a:solidFill>
                <a:latin typeface="Arial" charset="0"/>
                <a:ea typeface="ＭＳ Ｐゴシック" charset="0"/>
                <a:cs typeface="ＭＳ Ｐゴシック" charset="0"/>
              </a:rPr>
              <a:t/>
            </a:r>
            <a:br>
              <a:rPr lang="en-US" altLang="ko-KR" sz="4000" b="1" dirty="0" smtClean="0">
                <a:solidFill>
                  <a:schemeClr val="tx1"/>
                </a:solidFill>
                <a:latin typeface="Arial" charset="0"/>
                <a:ea typeface="ＭＳ Ｐゴシック" charset="0"/>
                <a:cs typeface="ＭＳ Ｐゴシック" charset="0"/>
              </a:rPr>
            </a:br>
            <a:r>
              <a:rPr lang="ko-KR" altLang="en-US" sz="4000" b="1" dirty="0" smtClean="0">
                <a:solidFill>
                  <a:schemeClr val="tx1"/>
                </a:solidFill>
                <a:latin typeface="Arial" charset="0"/>
                <a:ea typeface="ＭＳ Ｐゴシック" charset="0"/>
                <a:cs typeface="ＭＳ Ｐゴシック" charset="0"/>
              </a:rPr>
              <a:t>좋지 않게 대한다</a:t>
            </a:r>
            <a:endParaRPr lang="en-US" sz="4000" b="1" dirty="0" smtClean="0">
              <a:solidFill>
                <a:schemeClr val="tx1"/>
              </a:solidFill>
              <a:latin typeface="Arial" charset="0"/>
              <a:ea typeface="ＭＳ Ｐゴシック" charset="0"/>
              <a:cs typeface="ＭＳ Ｐゴシック" charset="0"/>
            </a:endParaRPr>
          </a:p>
        </p:txBody>
      </p:sp>
      <p:grpSp>
        <p:nvGrpSpPr>
          <p:cNvPr id="483331" name="Group 2"/>
          <p:cNvGrpSpPr>
            <a:grpSpLocks/>
          </p:cNvGrpSpPr>
          <p:nvPr/>
        </p:nvGrpSpPr>
        <p:grpSpPr bwMode="auto">
          <a:xfrm>
            <a:off x="-36510" y="1628775"/>
            <a:ext cx="3733801" cy="5257800"/>
            <a:chOff x="-36512" y="1699592"/>
            <a:chExt cx="3733800" cy="5257800"/>
          </a:xfrm>
        </p:grpSpPr>
        <p:pic>
          <p:nvPicPr>
            <p:cNvPr id="483336" name="Picture 10"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12" y="1699592"/>
              <a:ext cx="3733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3337" name="Rectangle 1"/>
            <p:cNvSpPr>
              <a:spLocks noChangeArrowheads="1"/>
            </p:cNvSpPr>
            <p:nvPr/>
          </p:nvSpPr>
          <p:spPr bwMode="auto">
            <a:xfrm>
              <a:off x="1897088" y="1699592"/>
              <a:ext cx="1800200" cy="2664296"/>
            </a:xfrm>
            <a:prstGeom prst="rect">
              <a:avLst/>
            </a:prstGeom>
            <a:solidFill>
              <a:srgbClr val="FFF8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a:latin typeface="Tahoma" charset="0"/>
              </a:endParaRPr>
            </a:p>
          </p:txBody>
        </p:sp>
      </p:grpSp>
      <p:sp>
        <p:nvSpPr>
          <p:cNvPr id="18437" name="Rectangle 5"/>
          <p:cNvSpPr>
            <a:spLocks noGrp="1" noChangeArrowheads="1"/>
          </p:cNvSpPr>
          <p:nvPr>
            <p:ph type="body" sz="half" idx="2"/>
          </p:nvPr>
        </p:nvSpPr>
        <p:spPr>
          <a:xfrm>
            <a:off x="4162425" y="1628775"/>
            <a:ext cx="2209800" cy="685800"/>
          </a:xfrm>
          <a:solidFill>
            <a:srgbClr val="000000"/>
          </a:solidFill>
        </p:spPr>
        <p:txBody>
          <a:bodyPr/>
          <a:lstStyle/>
          <a:p>
            <a:pPr algn="ctr" eaLnBrk="1" hangingPunct="1">
              <a:buFont typeface="Wingdings" charset="0"/>
              <a:buNone/>
              <a:defRPr/>
            </a:pPr>
            <a:r>
              <a:rPr lang="ko-KR" altLang="en-US" sz="3200" b="1" i="1" dirty="0" smtClean="0">
                <a:effectLst>
                  <a:outerShdw blurRad="38100" dist="38100" dir="2700000" algn="tl">
                    <a:srgbClr val="663300"/>
                  </a:outerShdw>
                </a:effectLst>
                <a:latin typeface="Tahoma" charset="0"/>
                <a:ea typeface="ＭＳ Ｐゴシック" charset="0"/>
                <a:cs typeface="ＭＳ Ｐゴシック" charset="0"/>
              </a:rPr>
              <a:t>이방인</a:t>
            </a:r>
            <a:endParaRPr lang="en-US" sz="3200" b="1" i="1" dirty="0">
              <a:effectLst>
                <a:outerShdw blurRad="38100" dist="38100" dir="2700000" algn="tl">
                  <a:srgbClr val="663300"/>
                </a:outerShdw>
              </a:effectLst>
              <a:latin typeface="Tahoma" charset="0"/>
              <a:ea typeface="ＭＳ Ｐゴシック" charset="0"/>
              <a:cs typeface="ＭＳ Ｐゴシック" charset="0"/>
            </a:endParaRPr>
          </a:p>
        </p:txBody>
      </p:sp>
      <p:sp>
        <p:nvSpPr>
          <p:cNvPr id="18438" name="Rectangle 6"/>
          <p:cNvSpPr>
            <a:spLocks noChangeArrowheads="1"/>
          </p:cNvSpPr>
          <p:nvPr/>
        </p:nvSpPr>
        <p:spPr bwMode="auto">
          <a:xfrm>
            <a:off x="1868489" y="2279653"/>
            <a:ext cx="1828800" cy="2016125"/>
          </a:xfrm>
          <a:prstGeom prst="rect">
            <a:avLst/>
          </a:prstGeom>
          <a:solidFill>
            <a:srgbClr val="FF0000"/>
          </a:solidFill>
          <a:ln w="9525">
            <a:noFill/>
            <a:miter lim="800000"/>
            <a:headEnd/>
            <a:tailEnd/>
          </a:ln>
          <a:effectLst/>
        </p:spPr>
        <p:txBody>
          <a:bodyPr lIns="91427" tIns="45714" rIns="91427" bIns="45714"/>
          <a:lstStyle/>
          <a:p>
            <a:pPr marL="342849" indent="-342849">
              <a:spcBef>
                <a:spcPct val="20000"/>
              </a:spcBef>
              <a:buClr>
                <a:srgbClr val="FFCC66"/>
              </a:buClr>
              <a:buSzPct val="65000"/>
              <a:buFont typeface="Wingdings" charset="0"/>
              <a:buChar char="n"/>
              <a:defRPr/>
            </a:pPr>
            <a:r>
              <a:rPr lang="ko-KR" altLang="en-US" sz="2800" b="1" dirty="0" smtClean="0">
                <a:solidFill>
                  <a:srgbClr val="FFFFFF"/>
                </a:solidFill>
                <a:effectLst>
                  <a:outerShdw blurRad="38100" dist="38100" dir="2700000" algn="tl">
                    <a:srgbClr val="000000"/>
                  </a:outerShdw>
                </a:effectLst>
                <a:latin typeface="Tahoma" charset="0"/>
              </a:rPr>
              <a:t>유일신</a:t>
            </a:r>
            <a:endParaRPr lang="en-US" altLang="ko-KR" sz="2800" b="1" dirty="0" smtClean="0">
              <a:solidFill>
                <a:srgbClr val="FFFFFF"/>
              </a:solidFill>
              <a:effectLst>
                <a:outerShdw blurRad="38100" dist="38100" dir="2700000" algn="tl">
                  <a:srgbClr val="000000"/>
                </a:outerShdw>
              </a:effectLst>
              <a:latin typeface="Tahoma" charset="0"/>
            </a:endParaRPr>
          </a:p>
          <a:p>
            <a:pPr marL="342849" indent="-342849">
              <a:spcBef>
                <a:spcPct val="20000"/>
              </a:spcBef>
              <a:buClr>
                <a:srgbClr val="FFCC66"/>
              </a:buClr>
              <a:buSzPct val="65000"/>
              <a:buFont typeface="Wingdings" charset="0"/>
              <a:buChar char="n"/>
              <a:defRPr/>
            </a:pPr>
            <a:r>
              <a:rPr lang="ko-KR" altLang="en-US" sz="2800" b="1" dirty="0" smtClean="0">
                <a:solidFill>
                  <a:srgbClr val="FFFFFF"/>
                </a:solidFill>
                <a:effectLst>
                  <a:outerShdw blurRad="38100" dist="38100" dir="2700000" algn="tl">
                    <a:srgbClr val="000000"/>
                  </a:outerShdw>
                </a:effectLst>
                <a:latin typeface="Tahoma" charset="0"/>
              </a:rPr>
              <a:t>많은 금기사항</a:t>
            </a:r>
            <a:endParaRPr lang="en-US" sz="2800" b="1" dirty="0">
              <a:solidFill>
                <a:srgbClr val="FFFFFF"/>
              </a:solidFill>
              <a:effectLst>
                <a:outerShdw blurRad="38100" dist="38100" dir="2700000" algn="tl">
                  <a:srgbClr val="000000"/>
                </a:outerShdw>
              </a:effectLst>
              <a:latin typeface="Tahoma" charset="0"/>
            </a:endParaRPr>
          </a:p>
        </p:txBody>
      </p:sp>
      <p:sp>
        <p:nvSpPr>
          <p:cNvPr id="18439" name="Rectangle 7"/>
          <p:cNvSpPr>
            <a:spLocks noChangeArrowheads="1"/>
          </p:cNvSpPr>
          <p:nvPr/>
        </p:nvSpPr>
        <p:spPr bwMode="auto">
          <a:xfrm>
            <a:off x="4162426" y="2314578"/>
            <a:ext cx="1828800" cy="2016125"/>
          </a:xfrm>
          <a:prstGeom prst="rect">
            <a:avLst/>
          </a:prstGeom>
          <a:solidFill>
            <a:srgbClr val="FF0000"/>
          </a:solidFill>
          <a:ln w="9525">
            <a:noFill/>
            <a:miter lim="800000"/>
            <a:headEnd/>
            <a:tailEnd/>
          </a:ln>
          <a:effectLst/>
        </p:spPr>
        <p:txBody>
          <a:bodyPr lIns="91427" tIns="45714" rIns="91427" bIns="45714"/>
          <a:lstStyle/>
          <a:p>
            <a:pPr marL="342849" indent="-342849">
              <a:spcBef>
                <a:spcPct val="20000"/>
              </a:spcBef>
              <a:buClr>
                <a:srgbClr val="FFCC66"/>
              </a:buClr>
              <a:buSzPct val="65000"/>
              <a:buFont typeface="Wingdings" charset="0"/>
              <a:buChar char="n"/>
              <a:defRPr/>
            </a:pPr>
            <a:r>
              <a:rPr lang="ko-KR" altLang="en-US" sz="2800" b="1" dirty="0" smtClean="0">
                <a:solidFill>
                  <a:srgbClr val="FFFFFF"/>
                </a:solidFill>
                <a:effectLst>
                  <a:outerShdw blurRad="38100" dist="38100" dir="2700000" algn="tl">
                    <a:srgbClr val="000000"/>
                  </a:outerShdw>
                </a:effectLst>
                <a:latin typeface="Tahoma" charset="0"/>
              </a:rPr>
              <a:t>많은 신</a:t>
            </a:r>
          </a:p>
          <a:p>
            <a:pPr marL="342849" indent="-342849">
              <a:spcBef>
                <a:spcPct val="20000"/>
              </a:spcBef>
              <a:buClr>
                <a:srgbClr val="FFCC66"/>
              </a:buClr>
              <a:buSzPct val="65000"/>
              <a:buFont typeface="Wingdings" charset="0"/>
              <a:buChar char="n"/>
              <a:defRPr/>
            </a:pPr>
            <a:r>
              <a:rPr lang="ko-KR" altLang="en-US" sz="2800" b="1" dirty="0" smtClean="0">
                <a:solidFill>
                  <a:srgbClr val="FFFFFF"/>
                </a:solidFill>
                <a:effectLst>
                  <a:outerShdw blurRad="38100" dist="38100" dir="2700000" algn="tl">
                    <a:srgbClr val="000000"/>
                  </a:outerShdw>
                </a:effectLst>
                <a:latin typeface="Tahoma" charset="0"/>
              </a:rPr>
              <a:t>적은 금기사항</a:t>
            </a:r>
            <a:endParaRPr lang="en-US" altLang="ko-KR" sz="2800" b="1" dirty="0" smtClean="0">
              <a:solidFill>
                <a:srgbClr val="FFFFFF"/>
              </a:solidFill>
              <a:effectLst>
                <a:outerShdw blurRad="38100" dist="38100" dir="2700000" algn="tl">
                  <a:srgbClr val="000000"/>
                </a:outerShdw>
              </a:effectLst>
              <a:latin typeface="Tahoma" charset="0"/>
            </a:endParaRPr>
          </a:p>
        </p:txBody>
      </p:sp>
      <p:sp>
        <p:nvSpPr>
          <p:cNvPr id="18436" name="Rectangle 4"/>
          <p:cNvSpPr>
            <a:spLocks noGrp="1" noChangeArrowheads="1"/>
          </p:cNvSpPr>
          <p:nvPr>
            <p:ph type="body" sz="half" idx="1"/>
          </p:nvPr>
        </p:nvSpPr>
        <p:spPr>
          <a:xfrm>
            <a:off x="1487488" y="1628775"/>
            <a:ext cx="2209800" cy="685800"/>
          </a:xfrm>
          <a:solidFill>
            <a:srgbClr val="000000"/>
          </a:solidFill>
        </p:spPr>
        <p:txBody>
          <a:bodyPr/>
          <a:lstStyle/>
          <a:p>
            <a:pPr algn="ctr" eaLnBrk="1" hangingPunct="1">
              <a:buFont typeface="Wingdings" charset="0"/>
              <a:buNone/>
              <a:defRPr/>
            </a:pPr>
            <a:r>
              <a:rPr lang="ko-KR" altLang="en-US" sz="3200" b="1" i="1" dirty="0" smtClean="0">
                <a:effectLst>
                  <a:outerShdw blurRad="38100" dist="38100" dir="2700000" algn="tl">
                    <a:srgbClr val="663300"/>
                  </a:outerShdw>
                </a:effectLst>
                <a:latin typeface="Tahoma" charset="0"/>
                <a:ea typeface="ＭＳ Ｐゴシック" charset="0"/>
                <a:cs typeface="ＭＳ Ｐゴシック" charset="0"/>
              </a:rPr>
              <a:t>유대인</a:t>
            </a:r>
            <a:endParaRPr lang="en-US" sz="3200" b="1" i="1" dirty="0">
              <a:effectLst>
                <a:outerShdw blurRad="38100" dist="38100" dir="2700000" algn="tl">
                  <a:srgbClr val="663300"/>
                </a:outerShdw>
              </a:effectLst>
              <a:latin typeface="Tahoma"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8">
                                            <p:txEl>
                                              <p:pRg st="0" end="0"/>
                                            </p:txEl>
                                          </p:spTgt>
                                        </p:tgtEl>
                                        <p:attrNameLst>
                                          <p:attrName>style.visibility</p:attrName>
                                        </p:attrNameLst>
                                      </p:cBhvr>
                                      <p:to>
                                        <p:strVal val="visible"/>
                                      </p:to>
                                    </p:set>
                                    <p:animEffect transition="in" filter="fade">
                                      <p:cBhvr>
                                        <p:cTn id="7" dur="500"/>
                                        <p:tgtEl>
                                          <p:spTgt spid="184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8">
                                            <p:txEl>
                                              <p:pRg st="1" end="1"/>
                                            </p:txEl>
                                          </p:spTgt>
                                        </p:tgtEl>
                                        <p:attrNameLst>
                                          <p:attrName>style.visibility</p:attrName>
                                        </p:attrNameLst>
                                      </p:cBhvr>
                                      <p:to>
                                        <p:strVal val="visible"/>
                                      </p:to>
                                    </p:set>
                                    <p:animEffect transition="in" filter="fade">
                                      <p:cBhvr>
                                        <p:cTn id="12" dur="500"/>
                                        <p:tgtEl>
                                          <p:spTgt spid="1843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439">
                                            <p:txEl>
                                              <p:pRg st="0" end="0"/>
                                            </p:txEl>
                                          </p:spTgt>
                                        </p:tgtEl>
                                        <p:attrNameLst>
                                          <p:attrName>style.visibility</p:attrName>
                                        </p:attrNameLst>
                                      </p:cBhvr>
                                      <p:to>
                                        <p:strVal val="visible"/>
                                      </p:to>
                                    </p:set>
                                    <p:animEffect transition="in" filter="fade">
                                      <p:cBhvr>
                                        <p:cTn id="17" dur="500"/>
                                        <p:tgtEl>
                                          <p:spTgt spid="1843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439">
                                            <p:txEl>
                                              <p:pRg st="1" end="1"/>
                                            </p:txEl>
                                          </p:spTgt>
                                        </p:tgtEl>
                                        <p:attrNameLst>
                                          <p:attrName>style.visibility</p:attrName>
                                        </p:attrNameLst>
                                      </p:cBhvr>
                                      <p:to>
                                        <p:strVal val="visible"/>
                                      </p:to>
                                    </p:set>
                                    <p:animEffect transition="in" filter="fade">
                                      <p:cBhvr>
                                        <p:cTn id="22" dur="500"/>
                                        <p:tgtEl>
                                          <p:spTgt spid="184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build="p" autoUpdateAnimBg="0"/>
      <p:bldP spid="18439"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85378" name="Rectangle 5"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nchor="ctr"/>
          <a:lstStyle/>
          <a:p>
            <a:pPr eaLnBrk="0" hangingPunct="0"/>
            <a:endParaRPr lang="en-US" sz="1800">
              <a:solidFill>
                <a:srgbClr val="FFFFFF"/>
              </a:solidFill>
              <a:latin typeface="Tahoma" charset="0"/>
            </a:endParaRPr>
          </a:p>
        </p:txBody>
      </p:sp>
      <p:sp>
        <p:nvSpPr>
          <p:cNvPr id="485379" name="Rectangle 2"/>
          <p:cNvSpPr>
            <a:spLocks noGrp="1" noChangeArrowheads="1"/>
          </p:cNvSpPr>
          <p:nvPr>
            <p:ph type="title"/>
          </p:nvPr>
        </p:nvSpPr>
        <p:spPr>
          <a:xfrm>
            <a:off x="0" y="0"/>
            <a:ext cx="3635896" cy="609600"/>
          </a:xfrm>
          <a:solidFill>
            <a:srgbClr val="000000"/>
          </a:solidFill>
        </p:spPr>
        <p:txBody>
          <a:bodyPr/>
          <a:lstStyle/>
          <a:p>
            <a:pPr eaLnBrk="1" hangingPunct="1"/>
            <a:r>
              <a:rPr lang="ko-KR" altLang="en-US" sz="3200" b="1" smtClean="0">
                <a:effectLst/>
                <a:latin typeface="Arial" charset="0"/>
                <a:ea typeface="ＭＳ Ｐゴシック" charset="0"/>
                <a:cs typeface="ＭＳ Ｐゴシック" charset="0"/>
              </a:rPr>
              <a:t>동양이 서양을 만나다</a:t>
            </a:r>
            <a:endParaRPr lang="en-US" sz="3200" b="1" dirty="0">
              <a:effectLst/>
              <a:latin typeface="Arial" charset="0"/>
              <a:ea typeface="ＭＳ Ｐゴシック" charset="0"/>
              <a:cs typeface="ＭＳ Ｐゴシック" charset="0"/>
            </a:endParaRPr>
          </a:p>
        </p:txBody>
      </p:sp>
      <p:sp>
        <p:nvSpPr>
          <p:cNvPr id="67587" name="Rectangle 3"/>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ko-KR" altLang="en-US" sz="3600" b="1" dirty="0" smtClean="0">
                <a:solidFill>
                  <a:srgbClr val="FFFF00"/>
                </a:solidFill>
                <a:latin typeface="Tahoma" charset="0"/>
                <a:ea typeface="ＭＳ Ｐゴシック" charset="0"/>
                <a:cs typeface="ＭＳ Ｐゴシック" charset="0"/>
              </a:rPr>
              <a:t>시적 </a:t>
            </a:r>
            <a:r>
              <a:rPr lang="ko-KR" altLang="en-US" sz="3600" b="1" dirty="0" smtClean="0">
                <a:latin typeface="Tahoma" charset="0"/>
                <a:ea typeface="ＭＳ Ｐゴシック" charset="0"/>
                <a:cs typeface="ＭＳ Ｐゴシック" charset="0"/>
              </a:rPr>
              <a:t>취향</a:t>
            </a:r>
            <a:r>
              <a:rPr lang="en-US" sz="3600" b="1" dirty="0" smtClean="0">
                <a:latin typeface="Tahoma" charset="0"/>
                <a:ea typeface="ＭＳ Ｐゴシック" charset="0"/>
                <a:cs typeface="ＭＳ Ｐゴシック" charset="0"/>
              </a:rPr>
              <a:t>, </a:t>
            </a:r>
          </a:p>
          <a:p>
            <a:pPr marL="0" indent="0" eaLnBrk="1" hangingPunct="1">
              <a:buNone/>
              <a:defRPr/>
            </a:pPr>
            <a:r>
              <a:rPr lang="ko-KR" altLang="en-US" sz="3600" b="1" dirty="0" smtClean="0">
                <a:latin typeface="Tahoma" charset="0"/>
                <a:ea typeface="ＭＳ Ｐゴシック" charset="0"/>
                <a:cs typeface="ＭＳ Ｐゴシック" charset="0"/>
              </a:rPr>
              <a:t>   이미지 </a:t>
            </a:r>
            <a:r>
              <a:rPr lang="en-US" sz="3600" b="1" dirty="0" smtClean="0">
                <a:latin typeface="Tahoma" charset="0"/>
                <a:ea typeface="ＭＳ Ｐゴシック" charset="0"/>
                <a:cs typeface="ＭＳ Ｐゴシック" charset="0"/>
              </a:rPr>
              <a:t> </a:t>
            </a:r>
            <a:r>
              <a:rPr lang="en-US" sz="3600" b="1" dirty="0">
                <a:latin typeface="Tahoma" charset="0"/>
                <a:ea typeface="ＭＳ Ｐゴシック" charset="0"/>
                <a:cs typeface="ＭＳ Ｐゴシック" charset="0"/>
              </a:rPr>
              <a:t>&amp; </a:t>
            </a:r>
            <a:r>
              <a:rPr lang="ko-KR" altLang="en-US" sz="3600" b="1" dirty="0" smtClean="0">
                <a:latin typeface="Tahoma" charset="0"/>
                <a:ea typeface="ＭＳ Ｐゴシック" charset="0"/>
                <a:cs typeface="ＭＳ Ｐゴシック" charset="0"/>
              </a:rPr>
              <a:t>상징성</a:t>
            </a:r>
            <a:endParaRPr lang="en-US" sz="3600" b="1" dirty="0">
              <a:latin typeface="Tahoma" charset="0"/>
              <a:ea typeface="ＭＳ Ｐゴシック" charset="0"/>
              <a:cs typeface="ＭＳ Ｐゴシック" charset="0"/>
            </a:endParaRPr>
          </a:p>
        </p:txBody>
      </p:sp>
      <p:sp>
        <p:nvSpPr>
          <p:cNvPr id="67588" name="Rectangle 4"/>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ko-KR" altLang="en-US" sz="3600" b="1" dirty="0" smtClean="0">
                <a:solidFill>
                  <a:srgbClr val="FFFF00"/>
                </a:solidFill>
                <a:latin typeface="Tahoma" charset="0"/>
                <a:ea typeface="ＭＳ Ｐゴシック" charset="0"/>
                <a:cs typeface="ＭＳ Ｐゴシック" charset="0"/>
              </a:rPr>
              <a:t>개요성 </a:t>
            </a:r>
            <a:r>
              <a:rPr lang="ko-KR" altLang="en-US" sz="3600" b="1" dirty="0" smtClean="0">
                <a:latin typeface="Tahoma" charset="0"/>
                <a:ea typeface="ＭＳ Ｐゴシック" charset="0"/>
                <a:cs typeface="ＭＳ Ｐゴシック" charset="0"/>
              </a:rPr>
              <a:t>취향</a:t>
            </a:r>
            <a:r>
              <a:rPr lang="en-US" sz="3600" b="1" dirty="0" smtClean="0">
                <a:latin typeface="Tahoma" charset="0"/>
                <a:ea typeface="ＭＳ Ｐゴシック" charset="0"/>
                <a:cs typeface="ＭＳ Ｐゴシック" charset="0"/>
              </a:rPr>
              <a:t>, </a:t>
            </a:r>
            <a:r>
              <a:rPr lang="ko-KR" altLang="en-US" sz="3600" b="1" dirty="0" smtClean="0">
                <a:latin typeface="Tahoma" charset="0"/>
                <a:ea typeface="ＭＳ Ｐゴシック" charset="0"/>
                <a:cs typeface="ＭＳ Ｐゴシック" charset="0"/>
              </a:rPr>
              <a:t>리스트들 그리고 중요항목 </a:t>
            </a:r>
            <a:endParaRPr lang="en-US" sz="3600" b="1" dirty="0">
              <a:latin typeface="Tahoma" charset="0"/>
              <a:ea typeface="ＭＳ Ｐゴシック" charset="0"/>
              <a:cs typeface="ＭＳ Ｐゴシック" charset="0"/>
            </a:endParaRPr>
          </a:p>
        </p:txBody>
      </p:sp>
      <p:sp>
        <p:nvSpPr>
          <p:cNvPr id="67591" name="Text Box 7"/>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ko-KR" altLang="en-US" sz="4000" b="1" dirty="0" smtClean="0">
                <a:solidFill>
                  <a:srgbClr val="FFFF00"/>
                </a:solidFill>
                <a:latin typeface="Tahoma" pitchFamily="19" charset="-52"/>
              </a:rPr>
              <a:t>히브리어</a:t>
            </a:r>
            <a:endParaRPr lang="en-US" sz="4000" b="1" dirty="0">
              <a:solidFill>
                <a:srgbClr val="FFFF00"/>
              </a:solidFill>
              <a:latin typeface="Tahoma" pitchFamily="19" charset="-52"/>
            </a:endParaRPr>
          </a:p>
        </p:txBody>
      </p:sp>
      <p:sp>
        <p:nvSpPr>
          <p:cNvPr id="67592" name="Text Box 8"/>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ko-KR" altLang="en-US" sz="4000" b="1" dirty="0" smtClean="0">
                <a:solidFill>
                  <a:srgbClr val="FFFF00"/>
                </a:solidFill>
                <a:latin typeface="Tahoma" pitchFamily="19" charset="-52"/>
              </a:rPr>
              <a:t>그리스어</a:t>
            </a:r>
            <a:endParaRPr lang="en-US" sz="4000" b="1" dirty="0">
              <a:solidFill>
                <a:srgbClr val="FFFF00"/>
              </a:solidFill>
              <a:latin typeface="Tahoma" pitchFamily="19" charset="-52"/>
            </a:endParaRPr>
          </a:p>
        </p:txBody>
      </p:sp>
      <p:sp>
        <p:nvSpPr>
          <p:cNvPr id="485384" name="WordArt 10"/>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algn="ctr"/>
            <a:r>
              <a:rPr lang="ko-KR" altLang="en-US" sz="3600" kern="10" dirty="0" smtClean="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rPr>
              <a:t>글 스타일</a:t>
            </a:r>
            <a:endParaRPr lang="en-US" sz="3600" kern="1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endParaRPr>
          </a:p>
        </p:txBody>
      </p:sp>
      <p:sp>
        <p:nvSpPr>
          <p:cNvPr id="485385"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ko-KR" altLang="en-US" sz="1800" b="1" dirty="0" smtClean="0">
                <a:latin typeface="Arial" charset="0"/>
              </a:rPr>
              <a:t>린 엠</a:t>
            </a:r>
            <a:r>
              <a:rPr lang="en-US" altLang="ko-KR" sz="1800" b="1" dirty="0" smtClean="0">
                <a:latin typeface="Arial" charset="0"/>
              </a:rPr>
              <a:t>.</a:t>
            </a:r>
            <a:r>
              <a:rPr lang="ko-KR" altLang="en-US" sz="1800" b="1" dirty="0" smtClean="0">
                <a:latin typeface="Arial" charset="0"/>
              </a:rPr>
              <a:t> </a:t>
            </a:r>
            <a:r>
              <a:rPr lang="en-US" altLang="ko-KR" sz="1800" b="1" dirty="0" smtClean="0">
                <a:latin typeface="Arial" charset="0"/>
              </a:rPr>
              <a:t>“</a:t>
            </a:r>
            <a:r>
              <a:rPr lang="ko-KR" altLang="en-US" sz="1800" b="1" dirty="0" smtClean="0">
                <a:latin typeface="Arial" charset="0"/>
              </a:rPr>
              <a:t>크리스마스</a:t>
            </a:r>
            <a:r>
              <a:rPr lang="en-US" sz="1800" b="1" dirty="0" smtClean="0">
                <a:latin typeface="Arial" charset="0"/>
              </a:rPr>
              <a:t>: </a:t>
            </a:r>
            <a:r>
              <a:rPr lang="ko-KR" altLang="en-US" sz="1800" b="1" dirty="0" smtClean="0">
                <a:latin typeface="Arial" charset="0"/>
              </a:rPr>
              <a:t>진짜다</a:t>
            </a:r>
            <a:r>
              <a:rPr lang="en-US" altLang="ko-KR" sz="1800" b="1" dirty="0" smtClean="0">
                <a:latin typeface="Arial" charset="0"/>
              </a:rPr>
              <a:t>”</a:t>
            </a:r>
            <a:r>
              <a:rPr lang="ko-KR" altLang="en-US" sz="1800" b="1" dirty="0" smtClean="0">
                <a:latin typeface="Arial" charset="0"/>
              </a:rPr>
              <a:t>를 참조</a:t>
            </a:r>
            <a:r>
              <a:rPr lang="ru-RU" sz="1800" b="1" dirty="0" smtClean="0">
                <a:latin typeface="Arial" charset="0"/>
              </a:rPr>
              <a:t>”</a:t>
            </a:r>
            <a:r>
              <a:rPr lang="en-US" sz="1800" b="1" dirty="0" smtClean="0">
                <a:latin typeface="Arial" charset="0"/>
              </a:rPr>
              <a:t> </a:t>
            </a:r>
            <a:r>
              <a:rPr lang="ko-KR" altLang="en-US" sz="1800" b="1" dirty="0" smtClean="0">
                <a:latin typeface="Arial" charset="0"/>
              </a:rPr>
              <a:t>레이 반더 란의 인터뷰</a:t>
            </a:r>
            <a:r>
              <a:rPr lang="en-US" altLang="ko-KR" sz="1800" b="1" dirty="0" smtClean="0">
                <a:latin typeface="Arial" charset="0"/>
              </a:rPr>
              <a:t>,</a:t>
            </a:r>
            <a:r>
              <a:rPr lang="ko-KR" altLang="en-US" sz="1800" b="1" dirty="0" smtClean="0">
                <a:latin typeface="Arial" charset="0"/>
              </a:rPr>
              <a:t> </a:t>
            </a:r>
            <a:endParaRPr lang="en-US" altLang="ko-KR" sz="1800" b="1" dirty="0" smtClean="0">
              <a:latin typeface="Arial" charset="0"/>
            </a:endParaRPr>
          </a:p>
          <a:p>
            <a:pPr algn="ctr" eaLnBrk="1" hangingPunct="1"/>
            <a:r>
              <a:rPr lang="ko-KR" altLang="en-US" sz="1800" b="1" dirty="0" smtClean="0">
                <a:latin typeface="Arial" charset="0"/>
              </a:rPr>
              <a:t>브레이크어웨이 잡지</a:t>
            </a:r>
            <a:r>
              <a:rPr lang="en-US" sz="1800" b="1" dirty="0" smtClean="0">
                <a:latin typeface="Arial" charset="0"/>
              </a:rPr>
              <a:t>(2003</a:t>
            </a:r>
            <a:r>
              <a:rPr lang="ko-KR" altLang="en-US" sz="1800" b="1" dirty="0" smtClean="0">
                <a:latin typeface="Arial" charset="0"/>
              </a:rPr>
              <a:t> </a:t>
            </a:r>
            <a:r>
              <a:rPr lang="en-US" altLang="ko-KR" sz="1800" b="1" dirty="0" smtClean="0">
                <a:latin typeface="Arial" charset="0"/>
              </a:rPr>
              <a:t>12</a:t>
            </a:r>
            <a:r>
              <a:rPr lang="ko-KR" altLang="en-US" sz="1800" b="1" dirty="0" smtClean="0">
                <a:latin typeface="Arial" charset="0"/>
              </a:rPr>
              <a:t>월</a:t>
            </a:r>
            <a:r>
              <a:rPr lang="en-US" sz="1800" b="1" dirty="0" smtClean="0">
                <a:latin typeface="Arial" charset="0"/>
              </a:rPr>
              <a:t>): 7-9.</a:t>
            </a:r>
            <a:endParaRPr lang="en-US" sz="1800" b="1" dirty="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87426"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nchor="ctr"/>
          <a:lstStyle/>
          <a:p>
            <a:pPr eaLnBrk="0" hangingPunct="0"/>
            <a:endParaRPr lang="en-US" sz="1800">
              <a:solidFill>
                <a:srgbClr val="FFFFFF"/>
              </a:solidFill>
              <a:latin typeface="Tahoma" charset="0"/>
            </a:endParaRPr>
          </a:p>
        </p:txBody>
      </p:sp>
      <p:sp>
        <p:nvSpPr>
          <p:cNvPr id="487427" name="Rectangle 3"/>
          <p:cNvSpPr>
            <a:spLocks noGrp="1" noChangeArrowheads="1"/>
          </p:cNvSpPr>
          <p:nvPr>
            <p:ph type="title"/>
          </p:nvPr>
        </p:nvSpPr>
        <p:spPr>
          <a:xfrm>
            <a:off x="0" y="0"/>
            <a:ext cx="3505200" cy="609600"/>
          </a:xfrm>
          <a:solidFill>
            <a:srgbClr val="000000"/>
          </a:solidFill>
        </p:spPr>
        <p:txBody>
          <a:bodyPr/>
          <a:lstStyle/>
          <a:p>
            <a:pPr eaLnBrk="1" hangingPunct="1"/>
            <a:r>
              <a:rPr lang="ko-KR" altLang="en-US" sz="3200" b="1" dirty="0" smtClean="0">
                <a:effectLst/>
                <a:latin typeface="Arial" charset="0"/>
                <a:ea typeface="ＭＳ Ｐゴシック" charset="0"/>
                <a:cs typeface="ＭＳ Ｐゴシック" charset="0"/>
              </a:rPr>
              <a:t>동양 서양을 만나다</a:t>
            </a:r>
            <a:endParaRPr lang="en-US" sz="3200" b="1" dirty="0">
              <a:effectLst/>
              <a:latin typeface="Arial" charset="0"/>
              <a:ea typeface="ＭＳ Ｐゴシック" charset="0"/>
              <a:cs typeface="ＭＳ Ｐゴシック" charset="0"/>
            </a:endParaRPr>
          </a:p>
        </p:txBody>
      </p:sp>
      <p:sp>
        <p:nvSpPr>
          <p:cNvPr id="106500" name="Rectangle 4"/>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ko-KR" altLang="en-US" sz="3600" b="1" dirty="0" smtClean="0">
                <a:latin typeface="Tahoma" charset="0"/>
                <a:ea typeface="ＭＳ Ｐゴシック" charset="0"/>
                <a:cs typeface="ＭＳ Ｐゴシック" charset="0"/>
              </a:rPr>
              <a:t>숫자를 질과 </a:t>
            </a:r>
            <a:endParaRPr lang="en-US" altLang="ko-KR" sz="3600" b="1" dirty="0" smtClean="0">
              <a:latin typeface="Tahoma" charset="0"/>
              <a:ea typeface="ＭＳ Ｐゴシック" charset="0"/>
              <a:cs typeface="ＭＳ Ｐゴシック" charset="0"/>
            </a:endParaRPr>
          </a:p>
          <a:p>
            <a:pPr marL="0" indent="0" eaLnBrk="1" hangingPunct="1">
              <a:buNone/>
              <a:defRPr/>
            </a:pPr>
            <a:r>
              <a:rPr lang="ko-KR" altLang="en-US" sz="3600" b="1" dirty="0" smtClean="0">
                <a:solidFill>
                  <a:srgbClr val="FFFF00"/>
                </a:solidFill>
                <a:latin typeface="Tahoma" charset="0"/>
                <a:ea typeface="ＭＳ Ｐゴシック" charset="0"/>
                <a:cs typeface="ＭＳ Ｐゴシック" charset="0"/>
              </a:rPr>
              <a:t>상징</a:t>
            </a:r>
            <a:r>
              <a:rPr lang="ko-KR" altLang="en-US" sz="3600" b="1" dirty="0" smtClean="0">
                <a:latin typeface="Tahoma" charset="0"/>
                <a:ea typeface="ＭＳ Ｐゴシック" charset="0"/>
                <a:cs typeface="ＭＳ Ｐゴシック" charset="0"/>
              </a:rPr>
              <a:t>으로 본다</a:t>
            </a:r>
            <a:endParaRPr lang="en-US" sz="3600" b="1" dirty="0">
              <a:latin typeface="Tahoma" charset="0"/>
              <a:ea typeface="ＭＳ Ｐゴシック" charset="0"/>
              <a:cs typeface="ＭＳ Ｐゴシック" charset="0"/>
            </a:endParaRPr>
          </a:p>
        </p:txBody>
      </p:sp>
      <p:sp>
        <p:nvSpPr>
          <p:cNvPr id="106501" name="Rectangle 5"/>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ko-KR" altLang="en-US" sz="3600" b="1" dirty="0" smtClean="0">
                <a:latin typeface="Tahoma" charset="0"/>
                <a:ea typeface="ＭＳ Ｐゴシック" charset="0"/>
                <a:cs typeface="ＭＳ Ｐゴシック" charset="0"/>
              </a:rPr>
              <a:t>숫자를 일정한 </a:t>
            </a:r>
            <a:endParaRPr lang="en-US" altLang="ko-KR" sz="3600" b="1" dirty="0" smtClean="0">
              <a:latin typeface="Tahoma" charset="0"/>
              <a:ea typeface="ＭＳ Ｐゴシック" charset="0"/>
              <a:cs typeface="ＭＳ Ｐゴシック" charset="0"/>
            </a:endParaRPr>
          </a:p>
          <a:p>
            <a:pPr marL="0" indent="0" eaLnBrk="1" hangingPunct="1">
              <a:buNone/>
              <a:defRPr/>
            </a:pPr>
            <a:r>
              <a:rPr lang="ko-KR" altLang="en-US" sz="3600" b="1" dirty="0" smtClean="0">
                <a:solidFill>
                  <a:srgbClr val="FFFF00"/>
                </a:solidFill>
                <a:latin typeface="Tahoma" charset="0"/>
                <a:ea typeface="ＭＳ Ｐゴシック" charset="0"/>
                <a:cs typeface="ＭＳ Ｐゴシック" charset="0"/>
              </a:rPr>
              <a:t>분량</a:t>
            </a:r>
            <a:r>
              <a:rPr lang="ko-KR" altLang="en-US" sz="3600" b="1" dirty="0" smtClean="0">
                <a:latin typeface="Tahoma" charset="0"/>
                <a:ea typeface="ＭＳ Ｐゴシック" charset="0"/>
                <a:cs typeface="ＭＳ Ｐゴシック" charset="0"/>
              </a:rPr>
              <a:t>으로 본다</a:t>
            </a:r>
            <a:endParaRPr lang="en-US" sz="3600" b="1" dirty="0">
              <a:latin typeface="Tahoma" charset="0"/>
              <a:ea typeface="ＭＳ Ｐゴシック" charset="0"/>
              <a:cs typeface="ＭＳ Ｐゴシック" charset="0"/>
            </a:endParaRPr>
          </a:p>
        </p:txBody>
      </p:sp>
      <p:sp>
        <p:nvSpPr>
          <p:cNvPr id="106502" name="Text Box 6"/>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ko-KR" altLang="en-US" sz="4000" b="1" dirty="0" smtClean="0">
                <a:solidFill>
                  <a:srgbClr val="FFFF00"/>
                </a:solidFill>
                <a:latin typeface="Tahoma" pitchFamily="19" charset="-52"/>
              </a:rPr>
              <a:t>히브리어</a:t>
            </a:r>
            <a:endParaRPr lang="en-US" sz="4000" b="1" dirty="0">
              <a:solidFill>
                <a:srgbClr val="FFFF00"/>
              </a:solidFill>
              <a:latin typeface="Tahoma" pitchFamily="19" charset="-52"/>
            </a:endParaRPr>
          </a:p>
        </p:txBody>
      </p:sp>
      <p:sp>
        <p:nvSpPr>
          <p:cNvPr id="106503" name="Text Box 7"/>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ko-KR" altLang="en-US" sz="4000" b="1" dirty="0" smtClean="0">
                <a:solidFill>
                  <a:srgbClr val="FFFF00"/>
                </a:solidFill>
                <a:latin typeface="Tahoma" pitchFamily="19" charset="-52"/>
              </a:rPr>
              <a:t>그리스어</a:t>
            </a:r>
            <a:endParaRPr lang="en-US" sz="4000" b="1" dirty="0">
              <a:solidFill>
                <a:srgbClr val="FFFF00"/>
              </a:solidFill>
              <a:latin typeface="Tahoma" pitchFamily="19" charset="-52"/>
            </a:endParaRPr>
          </a:p>
        </p:txBody>
      </p:sp>
      <p:sp>
        <p:nvSpPr>
          <p:cNvPr id="487432" name="WordArt 8"/>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algn="ctr"/>
            <a:r>
              <a:rPr lang="ko-KR" altLang="en-US" sz="3600" kern="10" dirty="0" smtClean="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rPr>
              <a:t>숫자</a:t>
            </a:r>
            <a:endParaRPr lang="en-US" sz="3600" kern="1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endParaRPr>
          </a:p>
        </p:txBody>
      </p:sp>
      <p:sp>
        <p:nvSpPr>
          <p:cNvPr id="487433"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ko-KR" altLang="en-US" sz="1800" b="1" dirty="0">
                <a:latin typeface="Arial" charset="0"/>
              </a:rPr>
              <a:t>린 엠</a:t>
            </a:r>
            <a:r>
              <a:rPr lang="en-US" altLang="ko-KR" sz="1800" b="1" dirty="0">
                <a:latin typeface="Arial" charset="0"/>
              </a:rPr>
              <a:t>.</a:t>
            </a:r>
            <a:r>
              <a:rPr lang="ko-KR" altLang="en-US" sz="1800" b="1" dirty="0">
                <a:latin typeface="Arial" charset="0"/>
              </a:rPr>
              <a:t> </a:t>
            </a:r>
            <a:r>
              <a:rPr lang="en-US" altLang="ko-KR" sz="1800" b="1" dirty="0">
                <a:latin typeface="Arial" charset="0"/>
              </a:rPr>
              <a:t>“</a:t>
            </a:r>
            <a:r>
              <a:rPr lang="ko-KR" altLang="en-US" sz="1800" b="1" dirty="0">
                <a:latin typeface="Arial" charset="0"/>
              </a:rPr>
              <a:t>크리스마스</a:t>
            </a:r>
            <a:r>
              <a:rPr lang="en-US" sz="1800" b="1" dirty="0">
                <a:latin typeface="Arial" charset="0"/>
              </a:rPr>
              <a:t>: </a:t>
            </a:r>
            <a:r>
              <a:rPr lang="ko-KR" altLang="en-US" sz="1800" b="1" dirty="0">
                <a:latin typeface="Arial" charset="0"/>
              </a:rPr>
              <a:t>진짜다</a:t>
            </a:r>
            <a:r>
              <a:rPr lang="en-US" altLang="ko-KR" sz="1800" b="1" dirty="0">
                <a:latin typeface="Arial" charset="0"/>
              </a:rPr>
              <a:t>”</a:t>
            </a:r>
            <a:r>
              <a:rPr lang="ko-KR" altLang="en-US" sz="1800" b="1" dirty="0">
                <a:latin typeface="Arial" charset="0"/>
              </a:rPr>
              <a:t>를 참조</a:t>
            </a:r>
            <a:r>
              <a:rPr lang="ru-RU" sz="1800" b="1" dirty="0">
                <a:latin typeface="Arial" charset="0"/>
              </a:rPr>
              <a:t>”</a:t>
            </a:r>
            <a:r>
              <a:rPr lang="en-US" sz="1800" b="1" dirty="0">
                <a:latin typeface="Arial" charset="0"/>
              </a:rPr>
              <a:t> </a:t>
            </a:r>
            <a:r>
              <a:rPr lang="ko-KR" altLang="en-US" sz="1800" b="1" dirty="0">
                <a:latin typeface="Arial" charset="0"/>
              </a:rPr>
              <a:t>레이 반더 란의 인터뷰</a:t>
            </a:r>
            <a:r>
              <a:rPr lang="en-US" altLang="ko-KR" sz="1800" b="1" dirty="0">
                <a:latin typeface="Arial" charset="0"/>
              </a:rPr>
              <a:t>,</a:t>
            </a:r>
            <a:r>
              <a:rPr lang="ko-KR" altLang="en-US" sz="1800" b="1" dirty="0">
                <a:latin typeface="Arial" charset="0"/>
              </a:rPr>
              <a:t> </a:t>
            </a:r>
            <a:endParaRPr lang="en-US" altLang="ko-KR" sz="1800" b="1" dirty="0">
              <a:latin typeface="Arial" charset="0"/>
            </a:endParaRPr>
          </a:p>
          <a:p>
            <a:pPr algn="ctr" eaLnBrk="1" hangingPunct="1"/>
            <a:r>
              <a:rPr lang="ko-KR" altLang="en-US" sz="1800" b="1" dirty="0">
                <a:latin typeface="Arial" charset="0"/>
              </a:rPr>
              <a:t>브레이크어웨이 잡지</a:t>
            </a:r>
            <a:r>
              <a:rPr lang="en-US" sz="1800" b="1" dirty="0">
                <a:latin typeface="Arial" charset="0"/>
              </a:rPr>
              <a:t>(2003</a:t>
            </a:r>
            <a:r>
              <a:rPr lang="ko-KR" altLang="en-US" sz="1800" b="1" dirty="0">
                <a:latin typeface="Arial" charset="0"/>
              </a:rPr>
              <a:t> </a:t>
            </a:r>
            <a:r>
              <a:rPr lang="en-US" altLang="ko-KR" sz="1800" b="1" dirty="0">
                <a:latin typeface="Arial" charset="0"/>
              </a:rPr>
              <a:t>12</a:t>
            </a:r>
            <a:r>
              <a:rPr lang="ko-KR" altLang="en-US" sz="1800" b="1" dirty="0">
                <a:latin typeface="Arial" charset="0"/>
              </a:rPr>
              <a:t>월</a:t>
            </a:r>
            <a:r>
              <a:rPr lang="en-US" sz="1800" b="1" dirty="0">
                <a:latin typeface="Arial" charset="0"/>
              </a:rPr>
              <a:t>): 7-9.</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89474"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nchor="ctr"/>
          <a:lstStyle/>
          <a:p>
            <a:pPr eaLnBrk="0" hangingPunct="0"/>
            <a:endParaRPr lang="en-US" sz="1800">
              <a:solidFill>
                <a:srgbClr val="FFFFFF"/>
              </a:solidFill>
              <a:latin typeface="Tahoma" charset="0"/>
            </a:endParaRPr>
          </a:p>
        </p:txBody>
      </p:sp>
      <p:sp>
        <p:nvSpPr>
          <p:cNvPr id="489475" name="Rectangle 3"/>
          <p:cNvSpPr>
            <a:spLocks noGrp="1" noChangeArrowheads="1"/>
          </p:cNvSpPr>
          <p:nvPr>
            <p:ph type="title"/>
          </p:nvPr>
        </p:nvSpPr>
        <p:spPr>
          <a:xfrm>
            <a:off x="0" y="0"/>
            <a:ext cx="3505200" cy="609600"/>
          </a:xfrm>
          <a:solidFill>
            <a:srgbClr val="000000"/>
          </a:solidFill>
        </p:spPr>
        <p:txBody>
          <a:bodyPr/>
          <a:lstStyle/>
          <a:p>
            <a:pPr eaLnBrk="1" hangingPunct="1"/>
            <a:r>
              <a:rPr lang="ko-KR" altLang="en-US" sz="3200" b="1" dirty="0" smtClean="0">
                <a:effectLst/>
                <a:latin typeface="Arial" charset="0"/>
                <a:ea typeface="ＭＳ Ｐゴシック" charset="0"/>
                <a:cs typeface="ＭＳ Ｐゴシック" charset="0"/>
              </a:rPr>
              <a:t>동양 서양을 만나다</a:t>
            </a:r>
            <a:endParaRPr lang="en-US" sz="3200" b="1" dirty="0">
              <a:effectLst/>
              <a:latin typeface="Arial" charset="0"/>
              <a:ea typeface="ＭＳ Ｐゴシック" charset="0"/>
              <a:cs typeface="ＭＳ Ｐゴシック" charset="0"/>
            </a:endParaRPr>
          </a:p>
        </p:txBody>
      </p:sp>
      <p:sp>
        <p:nvSpPr>
          <p:cNvPr id="108548" name="Rectangle 4"/>
          <p:cNvSpPr>
            <a:spLocks noGrp="1" noChangeArrowheads="1"/>
          </p:cNvSpPr>
          <p:nvPr>
            <p:ph type="body" sz="half" idx="1"/>
          </p:nvPr>
        </p:nvSpPr>
        <p:spPr>
          <a:xfrm>
            <a:off x="4876800" y="2209800"/>
            <a:ext cx="4038600" cy="4419600"/>
          </a:xfrm>
          <a:effectLst>
            <a:outerShdw blurRad="63500" dist="38099" dir="2700000" algn="ctr" rotWithShape="0">
              <a:srgbClr val="000000">
                <a:alpha val="74998"/>
              </a:srgbClr>
            </a:outerShdw>
          </a:effectLst>
        </p:spPr>
        <p:txBody>
          <a:bodyPr/>
          <a:lstStyle/>
          <a:p>
            <a:pPr eaLnBrk="1" hangingPunct="1">
              <a:defRPr/>
            </a:pPr>
            <a:r>
              <a:rPr lang="ko-KR" altLang="en-US" sz="3600" b="1" dirty="0" smtClean="0">
                <a:latin typeface="Tahoma" charset="0"/>
                <a:ea typeface="ＭＳ Ｐゴシック" charset="0"/>
                <a:cs typeface="ＭＳ Ｐゴシック" charset="0"/>
              </a:rPr>
              <a:t>하나님과의 관계에서 </a:t>
            </a:r>
            <a:r>
              <a:rPr lang="ko-KR" altLang="en-US" sz="3600" b="1" dirty="0" smtClean="0">
                <a:solidFill>
                  <a:srgbClr val="FFFF00"/>
                </a:solidFill>
                <a:latin typeface="Tahoma" charset="0"/>
                <a:ea typeface="ＭＳ Ｐゴシック" charset="0"/>
                <a:cs typeface="ＭＳ Ｐゴシック" charset="0"/>
              </a:rPr>
              <a:t>개인</a:t>
            </a:r>
            <a:r>
              <a:rPr lang="ko-KR" altLang="en-US" sz="3600" b="1" dirty="0" smtClean="0">
                <a:latin typeface="Tahoma" charset="0"/>
                <a:ea typeface="ＭＳ Ｐゴシック" charset="0"/>
                <a:cs typeface="ＭＳ Ｐゴシック" charset="0"/>
              </a:rPr>
              <a:t>이 촛점이 된다</a:t>
            </a:r>
            <a:endParaRPr lang="en-US" sz="3600" b="1" dirty="0">
              <a:latin typeface="Tahoma" charset="0"/>
              <a:ea typeface="ＭＳ Ｐゴシック" charset="0"/>
              <a:cs typeface="ＭＳ Ｐゴシック" charset="0"/>
            </a:endParaRPr>
          </a:p>
        </p:txBody>
      </p:sp>
      <p:sp>
        <p:nvSpPr>
          <p:cNvPr id="108549" name="Rectangle 5"/>
          <p:cNvSpPr>
            <a:spLocks noGrp="1" noChangeArrowheads="1"/>
          </p:cNvSpPr>
          <p:nvPr>
            <p:ph type="body" sz="half" idx="2"/>
          </p:nvPr>
        </p:nvSpPr>
        <p:spPr>
          <a:xfrm>
            <a:off x="457200" y="2209800"/>
            <a:ext cx="4038600" cy="4419600"/>
          </a:xfrm>
          <a:effectLst>
            <a:outerShdw blurRad="63500" dist="38099" dir="2700000" algn="ctr" rotWithShape="0">
              <a:srgbClr val="000000">
                <a:alpha val="74998"/>
              </a:srgbClr>
            </a:outerShdw>
          </a:effectLst>
        </p:spPr>
        <p:txBody>
          <a:bodyPr/>
          <a:lstStyle/>
          <a:p>
            <a:pPr eaLnBrk="1" hangingPunct="1">
              <a:defRPr/>
            </a:pPr>
            <a:r>
              <a:rPr lang="ko-KR" altLang="en-US" sz="3600" b="1" dirty="0" smtClean="0">
                <a:latin typeface="Tahoma" charset="0"/>
                <a:ea typeface="ＭＳ Ｐゴシック" charset="0"/>
                <a:cs typeface="ＭＳ Ｐゴシック" charset="0"/>
              </a:rPr>
              <a:t>하나님과의 관계에서 </a:t>
            </a:r>
            <a:r>
              <a:rPr lang="ko-KR" altLang="en-US" sz="3600" b="1" dirty="0" smtClean="0">
                <a:solidFill>
                  <a:srgbClr val="FFFF00"/>
                </a:solidFill>
                <a:latin typeface="Tahoma" charset="0"/>
                <a:ea typeface="ＭＳ Ｐゴシック" charset="0"/>
                <a:cs typeface="ＭＳ Ｐゴシック" charset="0"/>
              </a:rPr>
              <a:t>공동체</a:t>
            </a:r>
            <a:r>
              <a:rPr lang="ko-KR" altLang="en-US" sz="3600" b="1" dirty="0" smtClean="0">
                <a:latin typeface="Tahoma" charset="0"/>
                <a:ea typeface="ＭＳ Ｐゴシック" charset="0"/>
                <a:cs typeface="ＭＳ Ｐゴシック" charset="0"/>
              </a:rPr>
              <a:t>가 촛점이 된다</a:t>
            </a:r>
            <a:endParaRPr lang="en-US" sz="3600" b="1" dirty="0">
              <a:latin typeface="Tahoma" charset="0"/>
              <a:ea typeface="ＭＳ Ｐゴシック" charset="0"/>
              <a:cs typeface="ＭＳ Ｐゴシック" charset="0"/>
            </a:endParaRPr>
          </a:p>
        </p:txBody>
      </p:sp>
      <p:sp>
        <p:nvSpPr>
          <p:cNvPr id="108550" name="Text Box 6"/>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ko-KR" altLang="en-US" sz="4000" b="1" dirty="0" smtClean="0">
                <a:solidFill>
                  <a:srgbClr val="FFFF00"/>
                </a:solidFill>
                <a:latin typeface="Tahoma" pitchFamily="19" charset="-52"/>
              </a:rPr>
              <a:t>히브리어</a:t>
            </a:r>
            <a:endParaRPr lang="en-US" sz="4000" b="1" dirty="0">
              <a:solidFill>
                <a:srgbClr val="FFFF00"/>
              </a:solidFill>
              <a:latin typeface="Tahoma" pitchFamily="19" charset="-52"/>
            </a:endParaRPr>
          </a:p>
        </p:txBody>
      </p:sp>
      <p:sp>
        <p:nvSpPr>
          <p:cNvPr id="108551" name="Text Box 7"/>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ko-KR" altLang="en-US" sz="4000" b="1" dirty="0" smtClean="0">
                <a:solidFill>
                  <a:srgbClr val="FFFF00"/>
                </a:solidFill>
                <a:latin typeface="Tahoma" pitchFamily="19" charset="-52"/>
              </a:rPr>
              <a:t>그리스어</a:t>
            </a:r>
            <a:endParaRPr lang="en-US" sz="4000" b="1" dirty="0">
              <a:solidFill>
                <a:srgbClr val="FFFF00"/>
              </a:solidFill>
              <a:latin typeface="Tahoma" pitchFamily="19" charset="-52"/>
            </a:endParaRPr>
          </a:p>
        </p:txBody>
      </p:sp>
      <p:sp>
        <p:nvSpPr>
          <p:cNvPr id="489480" name="WordArt 8"/>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algn="ctr"/>
            <a:r>
              <a:rPr lang="ko-KR" altLang="en-US" sz="3600" kern="10" dirty="0" smtClean="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rPr>
              <a:t>하나님과의 관계</a:t>
            </a:r>
            <a:endParaRPr lang="en-US" sz="3600" kern="1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endParaRPr>
          </a:p>
        </p:txBody>
      </p:sp>
      <p:sp>
        <p:nvSpPr>
          <p:cNvPr id="489481"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ko-KR" altLang="en-US" sz="1800" b="1" dirty="0">
                <a:latin typeface="Arial" charset="0"/>
              </a:rPr>
              <a:t>린 엠</a:t>
            </a:r>
            <a:r>
              <a:rPr lang="en-US" altLang="ko-KR" sz="1800" b="1" dirty="0">
                <a:latin typeface="Arial" charset="0"/>
              </a:rPr>
              <a:t>.</a:t>
            </a:r>
            <a:r>
              <a:rPr lang="ko-KR" altLang="en-US" sz="1800" b="1" dirty="0">
                <a:latin typeface="Arial" charset="0"/>
              </a:rPr>
              <a:t> </a:t>
            </a:r>
            <a:r>
              <a:rPr lang="en-US" altLang="ko-KR" sz="1800" b="1" dirty="0">
                <a:latin typeface="Arial" charset="0"/>
              </a:rPr>
              <a:t>“</a:t>
            </a:r>
            <a:r>
              <a:rPr lang="ko-KR" altLang="en-US" sz="1800" b="1" dirty="0">
                <a:latin typeface="Arial" charset="0"/>
              </a:rPr>
              <a:t>크리스마스</a:t>
            </a:r>
            <a:r>
              <a:rPr lang="en-US" sz="1800" b="1" dirty="0">
                <a:latin typeface="Arial" charset="0"/>
              </a:rPr>
              <a:t>: </a:t>
            </a:r>
            <a:r>
              <a:rPr lang="ko-KR" altLang="en-US" sz="1800" b="1" dirty="0">
                <a:latin typeface="Arial" charset="0"/>
              </a:rPr>
              <a:t>진짜다</a:t>
            </a:r>
            <a:r>
              <a:rPr lang="en-US" altLang="ko-KR" sz="1800" b="1" dirty="0">
                <a:latin typeface="Arial" charset="0"/>
              </a:rPr>
              <a:t>”</a:t>
            </a:r>
            <a:r>
              <a:rPr lang="ko-KR" altLang="en-US" sz="1800" b="1" dirty="0">
                <a:latin typeface="Arial" charset="0"/>
              </a:rPr>
              <a:t>를 참조</a:t>
            </a:r>
            <a:r>
              <a:rPr lang="ru-RU" sz="1800" b="1" dirty="0">
                <a:latin typeface="Arial" charset="0"/>
              </a:rPr>
              <a:t>”</a:t>
            </a:r>
            <a:r>
              <a:rPr lang="en-US" sz="1800" b="1" dirty="0">
                <a:latin typeface="Arial" charset="0"/>
              </a:rPr>
              <a:t> </a:t>
            </a:r>
            <a:r>
              <a:rPr lang="ko-KR" altLang="en-US" sz="1800" b="1" dirty="0">
                <a:latin typeface="Arial" charset="0"/>
              </a:rPr>
              <a:t>레이 반더 란의 인터뷰</a:t>
            </a:r>
            <a:r>
              <a:rPr lang="en-US" altLang="ko-KR" sz="1800" b="1" dirty="0">
                <a:latin typeface="Arial" charset="0"/>
              </a:rPr>
              <a:t>,</a:t>
            </a:r>
            <a:r>
              <a:rPr lang="ko-KR" altLang="en-US" sz="1800" b="1" dirty="0">
                <a:latin typeface="Arial" charset="0"/>
              </a:rPr>
              <a:t> </a:t>
            </a:r>
            <a:endParaRPr lang="en-US" altLang="ko-KR" sz="1800" b="1" dirty="0">
              <a:latin typeface="Arial" charset="0"/>
            </a:endParaRPr>
          </a:p>
          <a:p>
            <a:pPr algn="ctr" eaLnBrk="1" hangingPunct="1"/>
            <a:r>
              <a:rPr lang="ko-KR" altLang="en-US" sz="1800" b="1" dirty="0">
                <a:latin typeface="Arial" charset="0"/>
              </a:rPr>
              <a:t>브레이크어웨이 잡지</a:t>
            </a:r>
            <a:r>
              <a:rPr lang="en-US" sz="1800" b="1" dirty="0">
                <a:latin typeface="Arial" charset="0"/>
              </a:rPr>
              <a:t>(2003</a:t>
            </a:r>
            <a:r>
              <a:rPr lang="ko-KR" altLang="en-US" sz="1800" b="1" dirty="0">
                <a:latin typeface="Arial" charset="0"/>
              </a:rPr>
              <a:t> </a:t>
            </a:r>
            <a:r>
              <a:rPr lang="en-US" altLang="ko-KR" sz="1800" b="1" dirty="0">
                <a:latin typeface="Arial" charset="0"/>
              </a:rPr>
              <a:t>12</a:t>
            </a:r>
            <a:r>
              <a:rPr lang="ko-KR" altLang="en-US" sz="1800" b="1" dirty="0">
                <a:latin typeface="Arial" charset="0"/>
              </a:rPr>
              <a:t>월</a:t>
            </a:r>
            <a:r>
              <a:rPr lang="en-US" sz="1800" b="1" dirty="0">
                <a:latin typeface="Arial" charset="0"/>
              </a:rPr>
              <a:t>): 7-9.</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1522"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nchor="ctr"/>
          <a:lstStyle/>
          <a:p>
            <a:pPr eaLnBrk="0" hangingPunct="0"/>
            <a:endParaRPr lang="en-US" sz="1800">
              <a:solidFill>
                <a:srgbClr val="FFFFFF"/>
              </a:solidFill>
              <a:latin typeface="Tahoma" charset="0"/>
            </a:endParaRPr>
          </a:p>
        </p:txBody>
      </p:sp>
      <p:sp>
        <p:nvSpPr>
          <p:cNvPr id="491523" name="Rectangle 3"/>
          <p:cNvSpPr>
            <a:spLocks noGrp="1" noChangeArrowheads="1"/>
          </p:cNvSpPr>
          <p:nvPr>
            <p:ph type="title"/>
          </p:nvPr>
        </p:nvSpPr>
        <p:spPr>
          <a:xfrm>
            <a:off x="0" y="0"/>
            <a:ext cx="3505200" cy="609600"/>
          </a:xfrm>
          <a:solidFill>
            <a:srgbClr val="000000"/>
          </a:solidFill>
        </p:spPr>
        <p:txBody>
          <a:bodyPr/>
          <a:lstStyle/>
          <a:p>
            <a:pPr eaLnBrk="1" hangingPunct="1"/>
            <a:r>
              <a:rPr lang="ko-KR" altLang="en-US" sz="3200" b="1" dirty="0" smtClean="0">
                <a:effectLst/>
                <a:latin typeface="Arial" charset="0"/>
                <a:ea typeface="ＭＳ Ｐゴシック" charset="0"/>
                <a:cs typeface="ＭＳ Ｐゴシック" charset="0"/>
              </a:rPr>
              <a:t>동양 서양을 만나다</a:t>
            </a:r>
            <a:endParaRPr lang="en-US" sz="3200" b="1" dirty="0">
              <a:effectLst/>
              <a:latin typeface="Arial" charset="0"/>
              <a:ea typeface="ＭＳ Ｐゴシック" charset="0"/>
              <a:cs typeface="ＭＳ Ｐゴシック" charset="0"/>
            </a:endParaRPr>
          </a:p>
        </p:txBody>
      </p:sp>
      <p:sp>
        <p:nvSpPr>
          <p:cNvPr id="110596" name="Rectangle 4"/>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ko-KR" altLang="en-US" sz="3600" b="1" dirty="0" smtClean="0">
                <a:latin typeface="Tahoma" charset="0"/>
                <a:ea typeface="ＭＳ Ｐゴシック" charset="0"/>
                <a:cs typeface="ＭＳ Ｐゴシック" charset="0"/>
              </a:rPr>
              <a:t>하나님의 나라는 </a:t>
            </a:r>
            <a:r>
              <a:rPr lang="ko-KR" altLang="en-US" sz="3600" b="1" dirty="0" smtClean="0">
                <a:solidFill>
                  <a:srgbClr val="FFFF00"/>
                </a:solidFill>
                <a:latin typeface="Tahoma" charset="0"/>
                <a:ea typeface="ＭＳ Ｐゴシック" charset="0"/>
                <a:cs typeface="ＭＳ Ｐゴシック" charset="0"/>
              </a:rPr>
              <a:t>이 삶에서 </a:t>
            </a:r>
            <a:r>
              <a:rPr lang="ko-KR" altLang="en-US" sz="3600" b="1" dirty="0" smtClean="0">
                <a:latin typeface="Tahoma" charset="0"/>
                <a:ea typeface="ＭＳ Ｐゴシック" charset="0"/>
                <a:cs typeface="ＭＳ Ｐゴシック" charset="0"/>
              </a:rPr>
              <a:t>시작된다</a:t>
            </a:r>
            <a:r>
              <a:rPr lang="en-US" altLang="ko-KR" sz="3600" b="1" dirty="0" smtClean="0">
                <a:latin typeface="Tahoma" charset="0"/>
                <a:ea typeface="ＭＳ Ｐゴシック" charset="0"/>
                <a:cs typeface="ＭＳ Ｐゴシック" charset="0"/>
              </a:rPr>
              <a:t>.</a:t>
            </a:r>
            <a:r>
              <a:rPr lang="ko-KR" altLang="en-US" sz="3600" b="1" dirty="0" smtClean="0">
                <a:latin typeface="Tahoma" charset="0"/>
                <a:ea typeface="ＭＳ Ｐゴシック" charset="0"/>
                <a:cs typeface="ＭＳ Ｐゴシック" charset="0"/>
              </a:rPr>
              <a:t> 영원한 삶은 하나님과 하모니를 이루며 사는 삶이다</a:t>
            </a:r>
            <a:r>
              <a:rPr lang="en-US" sz="3600" b="1" dirty="0" smtClean="0">
                <a:latin typeface="Tahoma" charset="0"/>
                <a:ea typeface="ＭＳ Ｐゴシック" charset="0"/>
                <a:cs typeface="ＭＳ Ｐゴシック" charset="0"/>
              </a:rPr>
              <a:t>. </a:t>
            </a:r>
            <a:endParaRPr lang="en-US" sz="3600" b="1" dirty="0">
              <a:latin typeface="Tahoma" charset="0"/>
              <a:ea typeface="ＭＳ Ｐゴシック" charset="0"/>
              <a:cs typeface="ＭＳ Ｐゴシック" charset="0"/>
            </a:endParaRPr>
          </a:p>
        </p:txBody>
      </p:sp>
      <p:sp>
        <p:nvSpPr>
          <p:cNvPr id="110597" name="Rectangle 5"/>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ko-KR" altLang="en-US" sz="3600" b="1" dirty="0" smtClean="0">
                <a:latin typeface="Tahoma" charset="0"/>
                <a:ea typeface="ＭＳ Ｐゴシック" charset="0"/>
                <a:cs typeface="ＭＳ Ｐゴシック" charset="0"/>
              </a:rPr>
              <a:t>하나님의 나라는 </a:t>
            </a:r>
            <a:r>
              <a:rPr lang="ko-KR" altLang="en-US" sz="3600" b="1" dirty="0" smtClean="0">
                <a:solidFill>
                  <a:srgbClr val="FFFF00"/>
                </a:solidFill>
                <a:latin typeface="Tahoma" charset="0"/>
                <a:ea typeface="ＭＳ Ｐゴシック" charset="0"/>
                <a:cs typeface="ＭＳ Ｐゴシック" charset="0"/>
              </a:rPr>
              <a:t>이 삶 밖에 </a:t>
            </a:r>
            <a:r>
              <a:rPr lang="ko-KR" altLang="en-US" sz="3600" b="1" dirty="0" smtClean="0">
                <a:latin typeface="Tahoma" charset="0"/>
                <a:ea typeface="ＭＳ Ｐゴシック" charset="0"/>
                <a:cs typeface="ＭＳ Ｐゴシック" charset="0"/>
              </a:rPr>
              <a:t>있다</a:t>
            </a:r>
            <a:r>
              <a:rPr lang="en-US" altLang="ko-KR" sz="3600" b="1" dirty="0" smtClean="0">
                <a:latin typeface="Tahoma" charset="0"/>
                <a:ea typeface="ＭＳ Ｐゴシック" charset="0"/>
                <a:cs typeface="ＭＳ Ｐゴシック" charset="0"/>
              </a:rPr>
              <a:t>.</a:t>
            </a:r>
            <a:r>
              <a:rPr lang="en-US" sz="3600" b="1" dirty="0" smtClean="0">
                <a:latin typeface="Tahoma" charset="0"/>
                <a:ea typeface="ＭＳ Ｐゴシック" charset="0"/>
                <a:cs typeface="ＭＳ Ｐゴシック" charset="0"/>
              </a:rPr>
              <a:t> </a:t>
            </a:r>
            <a:r>
              <a:rPr lang="ko-KR" altLang="en-US" sz="3600" b="1" dirty="0" smtClean="0">
                <a:latin typeface="Tahoma" charset="0"/>
                <a:ea typeface="ＭＳ Ｐゴシック" charset="0"/>
                <a:cs typeface="ＭＳ Ｐゴシック" charset="0"/>
              </a:rPr>
              <a:t>영원한 삶은 이 삶 이후의 일이다</a:t>
            </a:r>
            <a:r>
              <a:rPr lang="en-US" altLang="ko-KR" sz="3600" b="1" dirty="0" smtClean="0">
                <a:latin typeface="Tahoma" charset="0"/>
                <a:ea typeface="ＭＳ Ｐゴシック" charset="0"/>
                <a:cs typeface="ＭＳ Ｐゴシック" charset="0"/>
              </a:rPr>
              <a:t>.</a:t>
            </a:r>
            <a:r>
              <a:rPr lang="ko-KR" altLang="en-US" sz="3600" b="1" dirty="0" smtClean="0">
                <a:latin typeface="Tahoma" charset="0"/>
                <a:ea typeface="ＭＳ Ｐゴシック" charset="0"/>
                <a:cs typeface="ＭＳ Ｐゴシック" charset="0"/>
              </a:rPr>
              <a:t> </a:t>
            </a:r>
            <a:endParaRPr lang="en-US" sz="3600" b="1" dirty="0">
              <a:latin typeface="Tahoma" charset="0"/>
              <a:ea typeface="ＭＳ Ｐゴシック" charset="0"/>
              <a:cs typeface="ＭＳ Ｐゴシック" charset="0"/>
            </a:endParaRPr>
          </a:p>
        </p:txBody>
      </p:sp>
      <p:sp>
        <p:nvSpPr>
          <p:cNvPr id="110598" name="Text Box 6"/>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ko-KR" altLang="en-US" sz="4000" b="1" dirty="0" smtClean="0">
                <a:solidFill>
                  <a:srgbClr val="FFFF00"/>
                </a:solidFill>
                <a:latin typeface="Tahoma" pitchFamily="19" charset="-52"/>
              </a:rPr>
              <a:t>히브리서</a:t>
            </a:r>
            <a:endParaRPr lang="en-US" sz="4000" b="1" dirty="0">
              <a:solidFill>
                <a:srgbClr val="FFFF00"/>
              </a:solidFill>
              <a:latin typeface="Tahoma" pitchFamily="19" charset="-52"/>
            </a:endParaRPr>
          </a:p>
        </p:txBody>
      </p:sp>
      <p:sp>
        <p:nvSpPr>
          <p:cNvPr id="110599" name="Text Box 7"/>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ko-KR" altLang="en-US" sz="4000" b="1" dirty="0" smtClean="0">
                <a:solidFill>
                  <a:srgbClr val="FFFF00"/>
                </a:solidFill>
                <a:latin typeface="Tahoma" pitchFamily="19" charset="-52"/>
              </a:rPr>
              <a:t>그리스어</a:t>
            </a:r>
            <a:endParaRPr lang="en-US" sz="4000" b="1" dirty="0">
              <a:solidFill>
                <a:srgbClr val="FFFF00"/>
              </a:solidFill>
              <a:latin typeface="Tahoma" pitchFamily="19" charset="-52"/>
            </a:endParaRPr>
          </a:p>
        </p:txBody>
      </p:sp>
      <p:sp>
        <p:nvSpPr>
          <p:cNvPr id="491528" name="WordArt 8"/>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algn="ctr"/>
            <a:r>
              <a:rPr lang="ko-KR" altLang="en-US" sz="3600" kern="10" dirty="0" smtClean="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rPr>
              <a:t>영원한 삶</a:t>
            </a:r>
            <a:endParaRPr lang="en-US" sz="3600" kern="1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endParaRPr>
          </a:p>
        </p:txBody>
      </p:sp>
      <p:sp>
        <p:nvSpPr>
          <p:cNvPr id="491529"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ko-KR" altLang="en-US" sz="1800" b="1" dirty="0">
                <a:latin typeface="Arial" charset="0"/>
              </a:rPr>
              <a:t>린 엠</a:t>
            </a:r>
            <a:r>
              <a:rPr lang="en-US" altLang="ko-KR" sz="1800" b="1" dirty="0">
                <a:latin typeface="Arial" charset="0"/>
              </a:rPr>
              <a:t>.</a:t>
            </a:r>
            <a:r>
              <a:rPr lang="ko-KR" altLang="en-US" sz="1800" b="1" dirty="0">
                <a:latin typeface="Arial" charset="0"/>
              </a:rPr>
              <a:t> </a:t>
            </a:r>
            <a:r>
              <a:rPr lang="en-US" altLang="ko-KR" sz="1800" b="1" dirty="0">
                <a:latin typeface="Arial" charset="0"/>
              </a:rPr>
              <a:t>“</a:t>
            </a:r>
            <a:r>
              <a:rPr lang="ko-KR" altLang="en-US" sz="1800" b="1" dirty="0">
                <a:latin typeface="Arial" charset="0"/>
              </a:rPr>
              <a:t>크리스마스</a:t>
            </a:r>
            <a:r>
              <a:rPr lang="en-US" sz="1800" b="1" dirty="0">
                <a:latin typeface="Arial" charset="0"/>
              </a:rPr>
              <a:t>: </a:t>
            </a:r>
            <a:r>
              <a:rPr lang="ko-KR" altLang="en-US" sz="1800" b="1" dirty="0">
                <a:latin typeface="Arial" charset="0"/>
              </a:rPr>
              <a:t>진짜다</a:t>
            </a:r>
            <a:r>
              <a:rPr lang="en-US" altLang="ko-KR" sz="1800" b="1" dirty="0">
                <a:latin typeface="Arial" charset="0"/>
              </a:rPr>
              <a:t>”</a:t>
            </a:r>
            <a:r>
              <a:rPr lang="ko-KR" altLang="en-US" sz="1800" b="1" dirty="0">
                <a:latin typeface="Arial" charset="0"/>
              </a:rPr>
              <a:t>를 참조</a:t>
            </a:r>
            <a:r>
              <a:rPr lang="ru-RU" sz="1800" b="1" dirty="0">
                <a:latin typeface="Arial" charset="0"/>
              </a:rPr>
              <a:t>”</a:t>
            </a:r>
            <a:r>
              <a:rPr lang="en-US" sz="1800" b="1" dirty="0">
                <a:latin typeface="Arial" charset="0"/>
              </a:rPr>
              <a:t> </a:t>
            </a:r>
            <a:r>
              <a:rPr lang="ko-KR" altLang="en-US" sz="1800" b="1" dirty="0">
                <a:latin typeface="Arial" charset="0"/>
              </a:rPr>
              <a:t>레이 반더 란의 인터뷰</a:t>
            </a:r>
            <a:r>
              <a:rPr lang="en-US" altLang="ko-KR" sz="1800" b="1" dirty="0">
                <a:latin typeface="Arial" charset="0"/>
              </a:rPr>
              <a:t>,</a:t>
            </a:r>
            <a:r>
              <a:rPr lang="ko-KR" altLang="en-US" sz="1800" b="1" dirty="0">
                <a:latin typeface="Arial" charset="0"/>
              </a:rPr>
              <a:t> </a:t>
            </a:r>
            <a:endParaRPr lang="en-US" altLang="ko-KR" sz="1800" b="1" dirty="0">
              <a:latin typeface="Arial" charset="0"/>
            </a:endParaRPr>
          </a:p>
          <a:p>
            <a:pPr algn="ctr" eaLnBrk="1" hangingPunct="1"/>
            <a:r>
              <a:rPr lang="ko-KR" altLang="en-US" sz="1800" b="1" dirty="0">
                <a:latin typeface="Arial" charset="0"/>
              </a:rPr>
              <a:t>브레이크어웨이 잡지</a:t>
            </a:r>
            <a:r>
              <a:rPr lang="en-US" sz="1800" b="1" dirty="0">
                <a:latin typeface="Arial" charset="0"/>
              </a:rPr>
              <a:t>(2003</a:t>
            </a:r>
            <a:r>
              <a:rPr lang="ko-KR" altLang="en-US" sz="1800" b="1" dirty="0">
                <a:latin typeface="Arial" charset="0"/>
              </a:rPr>
              <a:t> </a:t>
            </a:r>
            <a:r>
              <a:rPr lang="en-US" altLang="ko-KR" sz="1800" b="1" dirty="0">
                <a:latin typeface="Arial" charset="0"/>
              </a:rPr>
              <a:t>12</a:t>
            </a:r>
            <a:r>
              <a:rPr lang="ko-KR" altLang="en-US" sz="1800" b="1" dirty="0">
                <a:latin typeface="Arial" charset="0"/>
              </a:rPr>
              <a:t>월</a:t>
            </a:r>
            <a:r>
              <a:rPr lang="en-US" sz="1800" b="1" dirty="0">
                <a:latin typeface="Arial" charset="0"/>
              </a:rPr>
              <a:t>): 7-9.</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3570"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nchor="ctr"/>
          <a:lstStyle/>
          <a:p>
            <a:pPr algn="ctr" eaLnBrk="0" hangingPunct="0"/>
            <a:endParaRPr lang="en-US" sz="1800">
              <a:solidFill>
                <a:srgbClr val="FFFFFF"/>
              </a:solidFill>
              <a:latin typeface="Tahoma" charset="0"/>
            </a:endParaRPr>
          </a:p>
        </p:txBody>
      </p:sp>
      <p:sp>
        <p:nvSpPr>
          <p:cNvPr id="493571" name="Rectangle 3"/>
          <p:cNvSpPr>
            <a:spLocks noGrp="1" noChangeArrowheads="1"/>
          </p:cNvSpPr>
          <p:nvPr>
            <p:ph type="title"/>
          </p:nvPr>
        </p:nvSpPr>
        <p:spPr>
          <a:xfrm>
            <a:off x="0" y="0"/>
            <a:ext cx="3505200" cy="609600"/>
          </a:xfrm>
          <a:solidFill>
            <a:srgbClr val="000000"/>
          </a:solidFill>
        </p:spPr>
        <p:txBody>
          <a:bodyPr/>
          <a:lstStyle/>
          <a:p>
            <a:pPr eaLnBrk="1" hangingPunct="1"/>
            <a:r>
              <a:rPr lang="ko-KR" altLang="en-US" sz="3200" b="1" dirty="0" smtClean="0">
                <a:effectLst/>
                <a:latin typeface="Arial" charset="0"/>
                <a:ea typeface="ＭＳ Ｐゴシック" charset="0"/>
                <a:cs typeface="ＭＳ Ｐゴシック" charset="0"/>
              </a:rPr>
              <a:t>동양 서양을 만나다</a:t>
            </a:r>
            <a:endParaRPr lang="en-US" sz="3200" b="1" dirty="0">
              <a:effectLst/>
              <a:latin typeface="Arial" charset="0"/>
              <a:ea typeface="ＭＳ Ｐゴシック" charset="0"/>
              <a:cs typeface="ＭＳ Ｐゴシック" charset="0"/>
            </a:endParaRPr>
          </a:p>
        </p:txBody>
      </p:sp>
      <p:sp>
        <p:nvSpPr>
          <p:cNvPr id="112644" name="Rectangle 4"/>
          <p:cNvSpPr>
            <a:spLocks noGrp="1" noChangeArrowheads="1"/>
          </p:cNvSpPr>
          <p:nvPr>
            <p:ph type="body" sz="half" idx="1"/>
          </p:nvPr>
        </p:nvSpPr>
        <p:spPr>
          <a:xfrm>
            <a:off x="381000" y="1989138"/>
            <a:ext cx="4046538" cy="4572000"/>
          </a:xfrm>
          <a:effectLst>
            <a:outerShdw blurRad="63500" dist="38099" dir="2700000" algn="ctr" rotWithShape="0">
              <a:srgbClr val="000000">
                <a:alpha val="74998"/>
              </a:srgbClr>
            </a:outerShdw>
          </a:effectLst>
        </p:spPr>
        <p:txBody>
          <a:bodyPr/>
          <a:lstStyle/>
          <a:p>
            <a:pPr eaLnBrk="1" hangingPunct="1">
              <a:lnSpc>
                <a:spcPct val="90000"/>
              </a:lnSpc>
              <a:defRPr/>
            </a:pPr>
            <a:r>
              <a:rPr lang="ko-KR" altLang="en-US" sz="3600" b="1" dirty="0" smtClean="0">
                <a:latin typeface="Tahoma" charset="0"/>
                <a:ea typeface="ＭＳ Ｐゴシック" charset="0"/>
                <a:cs typeface="ＭＳ Ｐゴシック" charset="0"/>
              </a:rPr>
              <a:t>죄는 잘못된 </a:t>
            </a:r>
            <a:r>
              <a:rPr lang="ko-KR" altLang="en-US" sz="3600" b="1" dirty="0" smtClean="0">
                <a:solidFill>
                  <a:srgbClr val="FFFF00"/>
                </a:solidFill>
                <a:latin typeface="Tahoma" charset="0"/>
                <a:ea typeface="ＭＳ Ｐゴシック" charset="0"/>
                <a:cs typeface="ＭＳ Ｐゴシック" charset="0"/>
              </a:rPr>
              <a:t>행실</a:t>
            </a:r>
            <a:r>
              <a:rPr lang="ko-KR" altLang="en-US" sz="3600" b="1" dirty="0" smtClean="0">
                <a:latin typeface="Tahoma" charset="0"/>
                <a:ea typeface="ＭＳ Ｐゴシック" charset="0"/>
                <a:cs typeface="ＭＳ Ｐゴシック" charset="0"/>
              </a:rPr>
              <a:t>이다</a:t>
            </a:r>
            <a:r>
              <a:rPr lang="en-US" altLang="ko-KR" sz="3600" b="1" dirty="0" smtClean="0">
                <a:latin typeface="Tahoma" charset="0"/>
                <a:ea typeface="ＭＳ Ｐゴシック" charset="0"/>
                <a:cs typeface="ＭＳ Ｐゴシック" charset="0"/>
              </a:rPr>
              <a:t>.</a:t>
            </a:r>
            <a:r>
              <a:rPr lang="ko-KR" altLang="en-US" sz="3600" b="1" dirty="0" smtClean="0">
                <a:latin typeface="Tahoma" charset="0"/>
                <a:ea typeface="ＭＳ Ｐゴシック" charset="0"/>
                <a:cs typeface="ＭＳ Ｐゴシック" charset="0"/>
              </a:rPr>
              <a:t> </a:t>
            </a:r>
            <a:endParaRPr lang="en-US" sz="3600" b="1" dirty="0">
              <a:latin typeface="Tahoma" charset="0"/>
              <a:ea typeface="ＭＳ Ｐゴシック" charset="0"/>
              <a:cs typeface="ＭＳ Ｐゴシック" charset="0"/>
            </a:endParaRPr>
          </a:p>
          <a:p>
            <a:pPr eaLnBrk="1" hangingPunct="1">
              <a:lnSpc>
                <a:spcPct val="90000"/>
              </a:lnSpc>
              <a:defRPr/>
            </a:pPr>
            <a:r>
              <a:rPr lang="ko-KR" altLang="en-US" sz="3600" b="1" dirty="0" smtClean="0">
                <a:latin typeface="Tahoma" charset="0"/>
                <a:ea typeface="ＭＳ Ｐゴシック" charset="0"/>
                <a:cs typeface="ＭＳ Ｐゴシック" charset="0"/>
              </a:rPr>
              <a:t>그들은 믿음의 반응하는 </a:t>
            </a:r>
            <a:r>
              <a:rPr lang="ko-KR" altLang="en-US" sz="3600" b="1" dirty="0" smtClean="0">
                <a:solidFill>
                  <a:srgbClr val="FFFF00"/>
                </a:solidFill>
                <a:latin typeface="Tahoma" charset="0"/>
                <a:ea typeface="ＭＳ Ｐゴシック" charset="0"/>
                <a:cs typeface="ＭＳ Ｐゴシック" charset="0"/>
              </a:rPr>
              <a:t>사람</a:t>
            </a:r>
            <a:r>
              <a:rPr lang="ko-KR" altLang="en-US" sz="3600" b="1" dirty="0" smtClean="0">
                <a:latin typeface="Tahoma" charset="0"/>
                <a:ea typeface="ＭＳ Ｐゴシック" charset="0"/>
                <a:cs typeface="ＭＳ Ｐゴシック" charset="0"/>
              </a:rPr>
              <a:t> 자체를 강조한다</a:t>
            </a:r>
            <a:r>
              <a:rPr lang="en-US" altLang="ko-KR" sz="3600" b="1" dirty="0" smtClean="0">
                <a:latin typeface="Tahoma" charset="0"/>
                <a:ea typeface="ＭＳ Ｐゴシック" charset="0"/>
                <a:cs typeface="ＭＳ Ｐゴシック" charset="0"/>
              </a:rPr>
              <a:t>.</a:t>
            </a:r>
            <a:r>
              <a:rPr lang="ko-KR" altLang="en-US" sz="3600" b="1" dirty="0" smtClean="0">
                <a:latin typeface="Tahoma" charset="0"/>
                <a:ea typeface="ＭＳ Ｐゴシック" charset="0"/>
                <a:cs typeface="ＭＳ Ｐゴシック" charset="0"/>
              </a:rPr>
              <a:t> </a:t>
            </a:r>
            <a:endParaRPr lang="en-US" sz="3600" b="1" dirty="0">
              <a:latin typeface="Tahoma" charset="0"/>
              <a:ea typeface="ＭＳ Ｐゴシック" charset="0"/>
              <a:cs typeface="ＭＳ Ｐゴシック" charset="0"/>
            </a:endParaRPr>
          </a:p>
        </p:txBody>
      </p:sp>
      <p:sp>
        <p:nvSpPr>
          <p:cNvPr id="112645" name="Rectangle 5"/>
          <p:cNvSpPr>
            <a:spLocks noGrp="1" noChangeArrowheads="1"/>
          </p:cNvSpPr>
          <p:nvPr>
            <p:ph type="body" sz="half" idx="2"/>
          </p:nvPr>
        </p:nvSpPr>
        <p:spPr>
          <a:xfrm>
            <a:off x="4495800" y="1989139"/>
            <a:ext cx="4648200" cy="4419600"/>
          </a:xfrm>
          <a:effectLst>
            <a:outerShdw blurRad="63500" dist="38099" dir="2700000" algn="ctr" rotWithShape="0">
              <a:srgbClr val="000000">
                <a:alpha val="74998"/>
              </a:srgbClr>
            </a:outerShdw>
          </a:effectLst>
        </p:spPr>
        <p:txBody>
          <a:bodyPr/>
          <a:lstStyle/>
          <a:p>
            <a:pPr eaLnBrk="1" hangingPunct="1">
              <a:lnSpc>
                <a:spcPct val="90000"/>
              </a:lnSpc>
              <a:defRPr/>
            </a:pPr>
            <a:r>
              <a:rPr lang="ko-KR" altLang="en-US" sz="3600" b="1" dirty="0" smtClean="0">
                <a:latin typeface="Tahoma" charset="0"/>
                <a:ea typeface="ＭＳ Ｐゴシック" charset="0"/>
                <a:cs typeface="ＭＳ Ｐゴシック" charset="0"/>
              </a:rPr>
              <a:t>죄는 잘못된 행동</a:t>
            </a:r>
            <a:r>
              <a:rPr lang="en-US" altLang="ko-KR" sz="3600" b="1" dirty="0" smtClean="0">
                <a:latin typeface="Tahoma" charset="0"/>
                <a:ea typeface="ＭＳ Ｐゴシック" charset="0"/>
                <a:cs typeface="ＭＳ Ｐゴシック" charset="0"/>
              </a:rPr>
              <a:t>&amp;</a:t>
            </a:r>
            <a:r>
              <a:rPr lang="ko-KR" altLang="en-US" sz="3600" b="1" dirty="0" smtClean="0">
                <a:solidFill>
                  <a:srgbClr val="FFFF00"/>
                </a:solidFill>
                <a:latin typeface="Tahoma" charset="0"/>
                <a:ea typeface="ＭＳ Ｐゴシック" charset="0"/>
                <a:cs typeface="ＭＳ Ｐゴシック" charset="0"/>
              </a:rPr>
              <a:t>생각</a:t>
            </a:r>
            <a:r>
              <a:rPr lang="ko-KR" altLang="en-US" sz="3600" b="1" dirty="0" smtClean="0">
                <a:latin typeface="Tahoma" charset="0"/>
                <a:ea typeface="ＭＳ Ｐゴシック" charset="0"/>
                <a:cs typeface="ＭＳ Ｐゴシック" charset="0"/>
              </a:rPr>
              <a:t>이다</a:t>
            </a:r>
            <a:r>
              <a:rPr lang="en-US" altLang="ko-KR" sz="3600" b="1" dirty="0" smtClean="0">
                <a:latin typeface="Tahoma" charset="0"/>
                <a:ea typeface="ＭＳ Ｐゴシック" charset="0"/>
                <a:cs typeface="ＭＳ Ｐゴシック" charset="0"/>
              </a:rPr>
              <a:t>.</a:t>
            </a:r>
          </a:p>
          <a:p>
            <a:pPr eaLnBrk="1" hangingPunct="1">
              <a:lnSpc>
                <a:spcPct val="90000"/>
              </a:lnSpc>
              <a:defRPr/>
            </a:pPr>
            <a:r>
              <a:rPr lang="ko-KR" altLang="en-US" sz="3600" b="1" dirty="0" smtClean="0">
                <a:latin typeface="Tahoma" charset="0"/>
                <a:ea typeface="ＭＳ Ｐゴシック" charset="0"/>
                <a:cs typeface="ＭＳ Ｐゴシック" charset="0"/>
              </a:rPr>
              <a:t>그들은 믿음을 </a:t>
            </a:r>
            <a:r>
              <a:rPr lang="ko-KR" altLang="en-US" sz="3600" b="1" dirty="0" smtClean="0">
                <a:solidFill>
                  <a:srgbClr val="FFFF00"/>
                </a:solidFill>
                <a:latin typeface="Tahoma" charset="0"/>
                <a:ea typeface="ＭＳ Ｐゴシック" charset="0"/>
                <a:cs typeface="ＭＳ Ｐゴシック" charset="0"/>
              </a:rPr>
              <a:t>아는</a:t>
            </a:r>
            <a:r>
              <a:rPr lang="ko-KR" altLang="en-US" sz="3600" b="1" dirty="0" smtClean="0">
                <a:latin typeface="Tahoma" charset="0"/>
                <a:ea typeface="ＭＳ Ｐゴシック" charset="0"/>
                <a:cs typeface="ＭＳ Ｐゴシック" charset="0"/>
              </a:rPr>
              <a:t> 사람들을 강조한다</a:t>
            </a:r>
            <a:r>
              <a:rPr lang="en-US" altLang="ko-KR" sz="3600" b="1" dirty="0" smtClean="0">
                <a:latin typeface="Tahoma" charset="0"/>
                <a:ea typeface="ＭＳ Ｐゴシック" charset="0"/>
                <a:cs typeface="ＭＳ Ｐゴシック" charset="0"/>
              </a:rPr>
              <a:t>.</a:t>
            </a:r>
            <a:r>
              <a:rPr lang="ko-KR" altLang="en-US" sz="3600" b="1" dirty="0" smtClean="0">
                <a:latin typeface="Tahoma" charset="0"/>
                <a:ea typeface="ＭＳ Ｐゴシック" charset="0"/>
                <a:cs typeface="ＭＳ Ｐゴシック" charset="0"/>
              </a:rPr>
              <a:t> </a:t>
            </a:r>
            <a:endParaRPr lang="en-US" sz="3600" b="1" dirty="0">
              <a:latin typeface="Tahoma" charset="0"/>
              <a:ea typeface="ＭＳ Ｐゴシック" charset="0"/>
              <a:cs typeface="ＭＳ Ｐゴシック" charset="0"/>
            </a:endParaRPr>
          </a:p>
        </p:txBody>
      </p:sp>
      <p:sp>
        <p:nvSpPr>
          <p:cNvPr id="112646" name="Text Box 6"/>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ko-KR" altLang="en-US" sz="4000" b="1" dirty="0" smtClean="0">
                <a:solidFill>
                  <a:srgbClr val="FFFF00"/>
                </a:solidFill>
                <a:latin typeface="Tahoma" pitchFamily="19" charset="-52"/>
              </a:rPr>
              <a:t>히브리서</a:t>
            </a:r>
            <a:endParaRPr lang="en-US" sz="4000" b="1" dirty="0">
              <a:solidFill>
                <a:srgbClr val="FFFF00"/>
              </a:solidFill>
              <a:latin typeface="Tahoma" pitchFamily="19" charset="-52"/>
            </a:endParaRPr>
          </a:p>
        </p:txBody>
      </p:sp>
      <p:sp>
        <p:nvSpPr>
          <p:cNvPr id="112647" name="Text Box 7"/>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ko-KR" altLang="en-US" sz="4000" b="1" dirty="0" smtClean="0">
                <a:solidFill>
                  <a:srgbClr val="FFFF00"/>
                </a:solidFill>
                <a:latin typeface="Tahoma" pitchFamily="19" charset="-52"/>
              </a:rPr>
              <a:t>그리스어</a:t>
            </a:r>
            <a:endParaRPr lang="en-US" sz="4000" b="1" dirty="0">
              <a:solidFill>
                <a:srgbClr val="FFFF00"/>
              </a:solidFill>
              <a:latin typeface="Tahoma" pitchFamily="19" charset="-52"/>
            </a:endParaRPr>
          </a:p>
        </p:txBody>
      </p:sp>
      <p:sp>
        <p:nvSpPr>
          <p:cNvPr id="493576" name="WordArt 8"/>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algn="ctr"/>
            <a:r>
              <a:rPr lang="ko-KR" altLang="en-US" sz="3600" kern="10" smtClean="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rPr>
              <a:t>죄</a:t>
            </a:r>
            <a:endParaRPr lang="en-US" sz="3600" kern="1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endParaRPr>
          </a:p>
        </p:txBody>
      </p:sp>
      <p:sp>
        <p:nvSpPr>
          <p:cNvPr id="493577"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ko-KR" altLang="en-US" sz="1800" b="1" dirty="0">
                <a:latin typeface="Arial" charset="0"/>
              </a:rPr>
              <a:t>린 엠</a:t>
            </a:r>
            <a:r>
              <a:rPr lang="en-US" altLang="ko-KR" sz="1800" b="1" dirty="0">
                <a:latin typeface="Arial" charset="0"/>
              </a:rPr>
              <a:t>.</a:t>
            </a:r>
            <a:r>
              <a:rPr lang="ko-KR" altLang="en-US" sz="1800" b="1" dirty="0">
                <a:latin typeface="Arial" charset="0"/>
              </a:rPr>
              <a:t> </a:t>
            </a:r>
            <a:r>
              <a:rPr lang="en-US" altLang="ko-KR" sz="1800" b="1" dirty="0">
                <a:latin typeface="Arial" charset="0"/>
              </a:rPr>
              <a:t>“</a:t>
            </a:r>
            <a:r>
              <a:rPr lang="ko-KR" altLang="en-US" sz="1800" b="1" dirty="0">
                <a:latin typeface="Arial" charset="0"/>
              </a:rPr>
              <a:t>크리스마스</a:t>
            </a:r>
            <a:r>
              <a:rPr lang="en-US" sz="1800" b="1" dirty="0">
                <a:latin typeface="Arial" charset="0"/>
              </a:rPr>
              <a:t>: </a:t>
            </a:r>
            <a:r>
              <a:rPr lang="ko-KR" altLang="en-US" sz="1800" b="1" dirty="0">
                <a:latin typeface="Arial" charset="0"/>
              </a:rPr>
              <a:t>진짜다</a:t>
            </a:r>
            <a:r>
              <a:rPr lang="en-US" altLang="ko-KR" sz="1800" b="1" dirty="0">
                <a:latin typeface="Arial" charset="0"/>
              </a:rPr>
              <a:t>”</a:t>
            </a:r>
            <a:r>
              <a:rPr lang="ko-KR" altLang="en-US" sz="1800" b="1" dirty="0">
                <a:latin typeface="Arial" charset="0"/>
              </a:rPr>
              <a:t>를 참조</a:t>
            </a:r>
            <a:r>
              <a:rPr lang="ru-RU" sz="1800" b="1" dirty="0">
                <a:latin typeface="Arial" charset="0"/>
              </a:rPr>
              <a:t>”</a:t>
            </a:r>
            <a:r>
              <a:rPr lang="en-US" sz="1800" b="1" dirty="0">
                <a:latin typeface="Arial" charset="0"/>
              </a:rPr>
              <a:t> </a:t>
            </a:r>
            <a:r>
              <a:rPr lang="ko-KR" altLang="en-US" sz="1800" b="1" dirty="0">
                <a:latin typeface="Arial" charset="0"/>
              </a:rPr>
              <a:t>레이 반더 란의 인터뷰</a:t>
            </a:r>
            <a:r>
              <a:rPr lang="en-US" altLang="ko-KR" sz="1800" b="1" dirty="0">
                <a:latin typeface="Arial" charset="0"/>
              </a:rPr>
              <a:t>,</a:t>
            </a:r>
            <a:r>
              <a:rPr lang="ko-KR" altLang="en-US" sz="1800" b="1" dirty="0">
                <a:latin typeface="Arial" charset="0"/>
              </a:rPr>
              <a:t> </a:t>
            </a:r>
            <a:endParaRPr lang="en-US" altLang="ko-KR" sz="1800" b="1" dirty="0">
              <a:latin typeface="Arial" charset="0"/>
            </a:endParaRPr>
          </a:p>
          <a:p>
            <a:pPr algn="ctr" eaLnBrk="1" hangingPunct="1"/>
            <a:r>
              <a:rPr lang="ko-KR" altLang="en-US" sz="1800" b="1" dirty="0">
                <a:latin typeface="Arial" charset="0"/>
              </a:rPr>
              <a:t>브레이크어웨이 잡지</a:t>
            </a:r>
            <a:r>
              <a:rPr lang="en-US" sz="1800" b="1" dirty="0">
                <a:latin typeface="Arial" charset="0"/>
              </a:rPr>
              <a:t>(2003</a:t>
            </a:r>
            <a:r>
              <a:rPr lang="ko-KR" altLang="en-US" sz="1800" b="1" dirty="0">
                <a:latin typeface="Arial" charset="0"/>
              </a:rPr>
              <a:t> </a:t>
            </a:r>
            <a:r>
              <a:rPr lang="en-US" altLang="ko-KR" sz="1800" b="1" dirty="0">
                <a:latin typeface="Arial" charset="0"/>
              </a:rPr>
              <a:t>12</a:t>
            </a:r>
            <a:r>
              <a:rPr lang="ko-KR" altLang="en-US" sz="1800" b="1" dirty="0">
                <a:latin typeface="Arial" charset="0"/>
              </a:rPr>
              <a:t>월</a:t>
            </a:r>
            <a:r>
              <a:rPr lang="en-US" sz="1800" b="1" dirty="0">
                <a:latin typeface="Arial" charset="0"/>
              </a:rPr>
              <a:t>): 7-9.</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5618"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nchor="ctr"/>
          <a:lstStyle/>
          <a:p>
            <a:pPr eaLnBrk="0" hangingPunct="0"/>
            <a:endParaRPr lang="en-US" sz="1800">
              <a:solidFill>
                <a:srgbClr val="FFFFFF"/>
              </a:solidFill>
              <a:latin typeface="Tahoma" charset="0"/>
            </a:endParaRPr>
          </a:p>
        </p:txBody>
      </p:sp>
      <p:sp>
        <p:nvSpPr>
          <p:cNvPr id="495619" name="Rectangle 1027"/>
          <p:cNvSpPr>
            <a:spLocks noGrp="1" noChangeArrowheads="1"/>
          </p:cNvSpPr>
          <p:nvPr>
            <p:ph type="title"/>
          </p:nvPr>
        </p:nvSpPr>
        <p:spPr>
          <a:xfrm>
            <a:off x="0" y="0"/>
            <a:ext cx="3505200" cy="609600"/>
          </a:xfrm>
          <a:solidFill>
            <a:srgbClr val="000000"/>
          </a:solidFill>
        </p:spPr>
        <p:txBody>
          <a:bodyPr/>
          <a:lstStyle/>
          <a:p>
            <a:pPr eaLnBrk="1" hangingPunct="1"/>
            <a:r>
              <a:rPr lang="ko-KR" altLang="en-US" sz="3200" b="1" dirty="0" smtClean="0">
                <a:effectLst/>
                <a:latin typeface="Arial" charset="0"/>
                <a:ea typeface="ＭＳ Ｐゴシック" charset="0"/>
                <a:cs typeface="ＭＳ Ｐゴシック" charset="0"/>
              </a:rPr>
              <a:t>동양 서양을 만나다</a:t>
            </a:r>
            <a:endParaRPr lang="en-US" sz="3200" b="1" dirty="0">
              <a:effectLst/>
              <a:latin typeface="Arial" charset="0"/>
              <a:ea typeface="ＭＳ Ｐゴシック" charset="0"/>
              <a:cs typeface="ＭＳ Ｐゴシック" charset="0"/>
            </a:endParaRPr>
          </a:p>
        </p:txBody>
      </p:sp>
      <p:sp>
        <p:nvSpPr>
          <p:cNvPr id="114692" name="Rectangle 1028"/>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ko-KR" altLang="en-US" sz="3600" b="1" dirty="0" smtClean="0">
                <a:latin typeface="Tahoma" charset="0"/>
                <a:ea typeface="ＭＳ Ｐゴシック" charset="0"/>
                <a:cs typeface="ＭＳ Ｐゴシック" charset="0"/>
              </a:rPr>
              <a:t>하나님의 존재를 </a:t>
            </a:r>
            <a:r>
              <a:rPr lang="ko-KR" altLang="en-US" sz="3600" b="1" dirty="0" smtClean="0">
                <a:solidFill>
                  <a:srgbClr val="FFFF00"/>
                </a:solidFill>
                <a:latin typeface="Tahoma" charset="0"/>
                <a:ea typeface="ＭＳ Ｐゴシック" charset="0"/>
                <a:cs typeface="ＭＳ Ｐゴシック" charset="0"/>
              </a:rPr>
              <a:t>추정</a:t>
            </a:r>
            <a:r>
              <a:rPr lang="ko-KR" altLang="en-US" sz="3600" b="1" dirty="0" smtClean="0">
                <a:latin typeface="Tahoma" charset="0"/>
                <a:ea typeface="ＭＳ Ｐゴシック" charset="0"/>
                <a:cs typeface="ＭＳ Ｐゴシック" charset="0"/>
              </a:rPr>
              <a:t>한다</a:t>
            </a:r>
            <a:endParaRPr lang="en-US" sz="3600" b="1" dirty="0">
              <a:latin typeface="Tahoma" charset="0"/>
              <a:ea typeface="ＭＳ Ｐゴシック" charset="0"/>
              <a:cs typeface="ＭＳ Ｐゴシック" charset="0"/>
            </a:endParaRPr>
          </a:p>
        </p:txBody>
      </p:sp>
      <p:sp>
        <p:nvSpPr>
          <p:cNvPr id="114693" name="Rectangle 1029"/>
          <p:cNvSpPr>
            <a:spLocks noGrp="1" noChangeArrowheads="1"/>
          </p:cNvSpPr>
          <p:nvPr>
            <p:ph type="body" sz="half" idx="2"/>
          </p:nvPr>
        </p:nvSpPr>
        <p:spPr>
          <a:xfrm>
            <a:off x="4724400" y="2133600"/>
            <a:ext cx="4191000" cy="4419600"/>
          </a:xfrm>
          <a:effectLst>
            <a:outerShdw blurRad="63500" dist="38099" dir="2700000" algn="ctr" rotWithShape="0">
              <a:srgbClr val="000000">
                <a:alpha val="74998"/>
              </a:srgbClr>
            </a:outerShdw>
          </a:effectLst>
        </p:spPr>
        <p:txBody>
          <a:bodyPr/>
          <a:lstStyle/>
          <a:p>
            <a:pPr eaLnBrk="1" hangingPunct="1">
              <a:defRPr/>
            </a:pPr>
            <a:r>
              <a:rPr lang="ko-KR" altLang="en-US" sz="3600" b="1" dirty="0" smtClean="0">
                <a:latin typeface="Tahoma" charset="0"/>
                <a:ea typeface="ＭＳ Ｐゴシック" charset="0"/>
                <a:cs typeface="ＭＳ Ｐゴシック" charset="0"/>
              </a:rPr>
              <a:t>하나님의 존재를</a:t>
            </a:r>
            <a:r>
              <a:rPr lang="en-US" altLang="ko-KR" sz="3600" b="1" dirty="0" smtClean="0">
                <a:latin typeface="Tahoma" charset="0"/>
                <a:ea typeface="ＭＳ Ｐゴシック" charset="0"/>
                <a:cs typeface="ＭＳ Ｐゴシック" charset="0"/>
              </a:rPr>
              <a:t> </a:t>
            </a:r>
            <a:r>
              <a:rPr lang="ko-KR" altLang="en-US" sz="3600" b="1" dirty="0" smtClean="0">
                <a:solidFill>
                  <a:srgbClr val="FFFF00"/>
                </a:solidFill>
                <a:latin typeface="Tahoma" charset="0"/>
                <a:ea typeface="ＭＳ Ｐゴシック" charset="0"/>
                <a:cs typeface="ＭＳ Ｐゴシック" charset="0"/>
              </a:rPr>
              <a:t>입증</a:t>
            </a:r>
            <a:r>
              <a:rPr lang="ko-KR" altLang="en-US" sz="3600" b="1" dirty="0" smtClean="0">
                <a:latin typeface="Tahoma" charset="0"/>
                <a:ea typeface="ＭＳ Ｐゴシック" charset="0"/>
                <a:cs typeface="ＭＳ Ｐゴシック" charset="0"/>
              </a:rPr>
              <a:t>하려고 시도한다</a:t>
            </a:r>
            <a:endParaRPr lang="en-US" sz="3600" b="1" dirty="0">
              <a:latin typeface="Tahoma" charset="0"/>
              <a:ea typeface="ＭＳ Ｐゴシック" charset="0"/>
              <a:cs typeface="ＭＳ Ｐゴシック" charset="0"/>
            </a:endParaRPr>
          </a:p>
        </p:txBody>
      </p:sp>
      <p:sp>
        <p:nvSpPr>
          <p:cNvPr id="114694" name="Text Box 1030"/>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ko-KR" altLang="en-US" sz="4000" b="1" dirty="0" smtClean="0">
                <a:solidFill>
                  <a:srgbClr val="FFFF00"/>
                </a:solidFill>
                <a:latin typeface="Tahoma" pitchFamily="19" charset="-52"/>
              </a:rPr>
              <a:t>히브리어</a:t>
            </a:r>
            <a:endParaRPr lang="en-US" sz="4000" b="1" dirty="0">
              <a:solidFill>
                <a:srgbClr val="FFFF00"/>
              </a:solidFill>
              <a:latin typeface="Tahoma" pitchFamily="19" charset="-52"/>
            </a:endParaRPr>
          </a:p>
        </p:txBody>
      </p:sp>
      <p:sp>
        <p:nvSpPr>
          <p:cNvPr id="114695" name="Text Box 1031"/>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ko-KR" altLang="en-US" sz="4000" b="1" dirty="0" smtClean="0">
                <a:solidFill>
                  <a:srgbClr val="FFFF00"/>
                </a:solidFill>
                <a:latin typeface="Tahoma" pitchFamily="19" charset="-52"/>
              </a:rPr>
              <a:t>그리스어</a:t>
            </a:r>
            <a:endParaRPr lang="en-US" sz="4000" b="1" dirty="0">
              <a:solidFill>
                <a:srgbClr val="FFFF00"/>
              </a:solidFill>
              <a:latin typeface="Tahoma" pitchFamily="19" charset="-52"/>
            </a:endParaRPr>
          </a:p>
        </p:txBody>
      </p:sp>
      <p:sp>
        <p:nvSpPr>
          <p:cNvPr id="495624" name="WordArt 1032"/>
          <p:cNvSpPr>
            <a:spLocks noChangeArrowheads="1" noChangeShapeType="1" noTextEdit="1"/>
          </p:cNvSpPr>
          <p:nvPr/>
        </p:nvSpPr>
        <p:spPr bwMode="auto">
          <a:xfrm>
            <a:off x="3563941" y="0"/>
            <a:ext cx="3095625" cy="2362200"/>
          </a:xfrm>
          <a:prstGeom prst="rect">
            <a:avLst/>
          </a:prstGeom>
        </p:spPr>
        <p:txBody>
          <a:bodyPr wrap="none" lIns="91427" tIns="45714" rIns="91427" bIns="45714" fromWordArt="1">
            <a:prstTxWarp prst="textCascadeUp">
              <a:avLst>
                <a:gd name="adj" fmla="val 44444"/>
              </a:avLst>
            </a:prstTxWarp>
          </a:bodyPr>
          <a:lstStyle/>
          <a:p>
            <a:pPr algn="ctr"/>
            <a:r>
              <a:rPr lang="ko-KR" altLang="en-US" sz="3600" kern="10" dirty="0" smtClean="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rPr>
              <a:t>하나님의 존재</a:t>
            </a:r>
            <a:endParaRPr lang="en-US" sz="3600" kern="1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endParaRPr>
          </a:p>
        </p:txBody>
      </p:sp>
      <p:sp>
        <p:nvSpPr>
          <p:cNvPr id="495625"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ko-KR" altLang="en-US" sz="1800" b="1" dirty="0">
                <a:latin typeface="Arial" charset="0"/>
              </a:rPr>
              <a:t>린 엠</a:t>
            </a:r>
            <a:r>
              <a:rPr lang="en-US" altLang="ko-KR" sz="1800" b="1" dirty="0">
                <a:latin typeface="Arial" charset="0"/>
              </a:rPr>
              <a:t>.</a:t>
            </a:r>
            <a:r>
              <a:rPr lang="ko-KR" altLang="en-US" sz="1800" b="1" dirty="0">
                <a:latin typeface="Arial" charset="0"/>
              </a:rPr>
              <a:t> </a:t>
            </a:r>
            <a:r>
              <a:rPr lang="en-US" altLang="ko-KR" sz="1800" b="1" dirty="0">
                <a:latin typeface="Arial" charset="0"/>
              </a:rPr>
              <a:t>“</a:t>
            </a:r>
            <a:r>
              <a:rPr lang="ko-KR" altLang="en-US" sz="1800" b="1" dirty="0">
                <a:latin typeface="Arial" charset="0"/>
              </a:rPr>
              <a:t>크리스마스</a:t>
            </a:r>
            <a:r>
              <a:rPr lang="en-US" sz="1800" b="1" dirty="0">
                <a:latin typeface="Arial" charset="0"/>
              </a:rPr>
              <a:t>: </a:t>
            </a:r>
            <a:r>
              <a:rPr lang="ko-KR" altLang="en-US" sz="1800" b="1" dirty="0">
                <a:latin typeface="Arial" charset="0"/>
              </a:rPr>
              <a:t>진짜다</a:t>
            </a:r>
            <a:r>
              <a:rPr lang="en-US" altLang="ko-KR" sz="1800" b="1" dirty="0">
                <a:latin typeface="Arial" charset="0"/>
              </a:rPr>
              <a:t>”</a:t>
            </a:r>
            <a:r>
              <a:rPr lang="ko-KR" altLang="en-US" sz="1800" b="1" dirty="0">
                <a:latin typeface="Arial" charset="0"/>
              </a:rPr>
              <a:t>를 참조</a:t>
            </a:r>
            <a:r>
              <a:rPr lang="ru-RU" sz="1800" b="1" dirty="0">
                <a:latin typeface="Arial" charset="0"/>
              </a:rPr>
              <a:t>”</a:t>
            </a:r>
            <a:r>
              <a:rPr lang="en-US" sz="1800" b="1" dirty="0">
                <a:latin typeface="Arial" charset="0"/>
              </a:rPr>
              <a:t> </a:t>
            </a:r>
            <a:r>
              <a:rPr lang="ko-KR" altLang="en-US" sz="1800" b="1" dirty="0">
                <a:latin typeface="Arial" charset="0"/>
              </a:rPr>
              <a:t>레이 반더 란의 인터뷰</a:t>
            </a:r>
            <a:r>
              <a:rPr lang="en-US" altLang="ko-KR" sz="1800" b="1" dirty="0">
                <a:latin typeface="Arial" charset="0"/>
              </a:rPr>
              <a:t>,</a:t>
            </a:r>
            <a:r>
              <a:rPr lang="ko-KR" altLang="en-US" sz="1800" b="1" dirty="0">
                <a:latin typeface="Arial" charset="0"/>
              </a:rPr>
              <a:t> </a:t>
            </a:r>
            <a:endParaRPr lang="en-US" altLang="ko-KR" sz="1800" b="1" dirty="0">
              <a:latin typeface="Arial" charset="0"/>
            </a:endParaRPr>
          </a:p>
          <a:p>
            <a:pPr algn="ctr" eaLnBrk="1" hangingPunct="1"/>
            <a:r>
              <a:rPr lang="ko-KR" altLang="en-US" sz="1800" b="1" dirty="0">
                <a:latin typeface="Arial" charset="0"/>
              </a:rPr>
              <a:t>브레이크어웨이 잡지</a:t>
            </a:r>
            <a:r>
              <a:rPr lang="en-US" sz="1800" b="1" dirty="0">
                <a:latin typeface="Arial" charset="0"/>
              </a:rPr>
              <a:t>(2003</a:t>
            </a:r>
            <a:r>
              <a:rPr lang="ko-KR" altLang="en-US" sz="1800" b="1" dirty="0">
                <a:latin typeface="Arial" charset="0"/>
              </a:rPr>
              <a:t> </a:t>
            </a:r>
            <a:r>
              <a:rPr lang="en-US" altLang="ko-KR" sz="1800" b="1" dirty="0">
                <a:latin typeface="Arial" charset="0"/>
              </a:rPr>
              <a:t>12</a:t>
            </a:r>
            <a:r>
              <a:rPr lang="ko-KR" altLang="en-US" sz="1800" b="1" dirty="0">
                <a:latin typeface="Arial" charset="0"/>
              </a:rPr>
              <a:t>월</a:t>
            </a:r>
            <a:r>
              <a:rPr lang="en-US" sz="1800" b="1" dirty="0">
                <a:latin typeface="Arial" charset="0"/>
              </a:rPr>
              <a:t>): 7-9.</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7666"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nchor="ctr"/>
          <a:lstStyle/>
          <a:p>
            <a:pPr eaLnBrk="0" hangingPunct="0"/>
            <a:endParaRPr lang="en-US" sz="1800">
              <a:solidFill>
                <a:srgbClr val="FFFFFF"/>
              </a:solidFill>
              <a:latin typeface="Tahoma" charset="0"/>
            </a:endParaRPr>
          </a:p>
        </p:txBody>
      </p:sp>
      <p:sp>
        <p:nvSpPr>
          <p:cNvPr id="497667" name="Rectangle 1027"/>
          <p:cNvSpPr>
            <a:spLocks noGrp="1" noChangeArrowheads="1"/>
          </p:cNvSpPr>
          <p:nvPr>
            <p:ph type="title"/>
          </p:nvPr>
        </p:nvSpPr>
        <p:spPr>
          <a:xfrm>
            <a:off x="0" y="0"/>
            <a:ext cx="3505200" cy="609600"/>
          </a:xfrm>
          <a:solidFill>
            <a:srgbClr val="000000"/>
          </a:solidFill>
        </p:spPr>
        <p:txBody>
          <a:bodyPr/>
          <a:lstStyle/>
          <a:p>
            <a:pPr eaLnBrk="1" hangingPunct="1"/>
            <a:r>
              <a:rPr lang="ko-KR" altLang="en-US" sz="3200" b="1" dirty="0" smtClean="0">
                <a:effectLst/>
                <a:latin typeface="Arial" charset="0"/>
                <a:ea typeface="ＭＳ Ｐゴシック" charset="0"/>
                <a:cs typeface="ＭＳ Ｐゴシック" charset="0"/>
              </a:rPr>
              <a:t>동양 서양을 만나다</a:t>
            </a:r>
            <a:endParaRPr lang="en-US" sz="3200" b="1" dirty="0">
              <a:effectLst/>
              <a:latin typeface="Arial" charset="0"/>
              <a:ea typeface="ＭＳ Ｐゴシック" charset="0"/>
              <a:cs typeface="ＭＳ Ｐゴシック" charset="0"/>
            </a:endParaRPr>
          </a:p>
        </p:txBody>
      </p:sp>
      <p:sp>
        <p:nvSpPr>
          <p:cNvPr id="116740" name="Rectangle 1028"/>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ko-KR" altLang="en-US" sz="3200" b="1" dirty="0" smtClean="0">
                <a:solidFill>
                  <a:srgbClr val="FFFF00"/>
                </a:solidFill>
                <a:latin typeface="Tahoma" charset="0"/>
                <a:ea typeface="ＭＳ Ｐゴシック" charset="0"/>
                <a:cs typeface="ＭＳ Ｐゴシック" charset="0"/>
              </a:rPr>
              <a:t>관계</a:t>
            </a:r>
            <a:r>
              <a:rPr lang="ko-KR" altLang="en-US" sz="3200" b="1" dirty="0" smtClean="0">
                <a:latin typeface="Tahoma" charset="0"/>
                <a:ea typeface="ＭＳ Ｐゴシック" charset="0"/>
                <a:cs typeface="ＭＳ Ｐゴシック" charset="0"/>
              </a:rPr>
              <a:t>와 </a:t>
            </a:r>
            <a:r>
              <a:rPr lang="ko-KR" altLang="en-US" sz="3200" b="1" dirty="0" smtClean="0">
                <a:solidFill>
                  <a:srgbClr val="FFFF00"/>
                </a:solidFill>
                <a:latin typeface="Tahoma" charset="0"/>
                <a:ea typeface="ＭＳ Ｐゴシック" charset="0"/>
                <a:cs typeface="ＭＳ Ｐゴシック" charset="0"/>
              </a:rPr>
              <a:t>개인</a:t>
            </a:r>
            <a:r>
              <a:rPr lang="en-US" sz="3200" b="1" dirty="0" smtClean="0">
                <a:latin typeface="Tahoma" charset="0"/>
                <a:ea typeface="ＭＳ Ｐゴシック" charset="0"/>
                <a:cs typeface="ＭＳ Ｐゴシック" charset="0"/>
              </a:rPr>
              <a:t> </a:t>
            </a:r>
          </a:p>
          <a:p>
            <a:pPr eaLnBrk="1" hangingPunct="1">
              <a:defRPr/>
            </a:pPr>
            <a:r>
              <a:rPr lang="ko-KR" altLang="en-US" sz="3200" b="1" dirty="0" smtClean="0">
                <a:latin typeface="Tahoma" charset="0"/>
                <a:ea typeface="ＭＳ Ｐゴシック" charset="0"/>
                <a:cs typeface="ＭＳ Ｐゴシック" charset="0"/>
              </a:rPr>
              <a:t>합리성보다는 하나님과의 </a:t>
            </a:r>
            <a:r>
              <a:rPr lang="ko-KR" altLang="en-US" sz="3200" b="1" dirty="0" smtClean="0">
                <a:solidFill>
                  <a:srgbClr val="FFFF00"/>
                </a:solidFill>
                <a:latin typeface="Tahoma" charset="0"/>
                <a:ea typeface="ＭＳ Ｐゴシック" charset="0"/>
                <a:cs typeface="ＭＳ Ｐゴシック" charset="0"/>
              </a:rPr>
              <a:t>관계</a:t>
            </a:r>
            <a:r>
              <a:rPr lang="ko-KR" altLang="en-US" sz="3200" b="1" dirty="0" smtClean="0">
                <a:latin typeface="Tahoma" charset="0"/>
                <a:ea typeface="ＭＳ Ｐゴシック" charset="0"/>
                <a:cs typeface="ＭＳ Ｐゴシック" charset="0"/>
              </a:rPr>
              <a:t>를  위해 표현했다</a:t>
            </a:r>
            <a:endParaRPr lang="en-US" sz="3200" b="1" dirty="0">
              <a:latin typeface="Tahoma" charset="0"/>
              <a:ea typeface="ＭＳ Ｐゴシック" charset="0"/>
              <a:cs typeface="ＭＳ Ｐゴシック" charset="0"/>
            </a:endParaRPr>
          </a:p>
        </p:txBody>
      </p:sp>
      <p:sp>
        <p:nvSpPr>
          <p:cNvPr id="116741" name="Rectangle 1029"/>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ko-KR" altLang="en-US" sz="3200" b="1" dirty="0" smtClean="0">
                <a:solidFill>
                  <a:srgbClr val="FFFF00"/>
                </a:solidFill>
                <a:latin typeface="Tahoma" charset="0"/>
                <a:ea typeface="ＭＳ Ｐゴシック" charset="0"/>
                <a:cs typeface="ＭＳ Ｐゴシック" charset="0"/>
              </a:rPr>
              <a:t>지성</a:t>
            </a:r>
            <a:r>
              <a:rPr lang="ko-KR" altLang="en-US" sz="3200" b="1" dirty="0" smtClean="0">
                <a:latin typeface="Tahoma" charset="0"/>
                <a:ea typeface="ＭＳ Ｐゴシック" charset="0"/>
                <a:cs typeface="ＭＳ Ｐゴシック" charset="0"/>
              </a:rPr>
              <a:t>과</a:t>
            </a:r>
            <a:r>
              <a:rPr lang="en-US" sz="3200" b="1" dirty="0" smtClean="0">
                <a:latin typeface="Tahoma" charset="0"/>
                <a:ea typeface="ＭＳ Ｐゴシック" charset="0"/>
                <a:cs typeface="ＭＳ Ｐゴシック" charset="0"/>
              </a:rPr>
              <a:t> </a:t>
            </a:r>
            <a:r>
              <a:rPr lang="ko-KR" altLang="en-US" sz="3200" b="1" dirty="0" smtClean="0">
                <a:solidFill>
                  <a:srgbClr val="FFFF00"/>
                </a:solidFill>
                <a:latin typeface="Tahoma" charset="0"/>
                <a:ea typeface="ＭＳ Ｐゴシック" charset="0"/>
                <a:cs typeface="ＭＳ Ｐゴシック" charset="0"/>
              </a:rPr>
              <a:t>비인격적으로</a:t>
            </a:r>
            <a:endParaRPr lang="en-US" altLang="ko-KR" sz="3200" b="1" dirty="0" smtClean="0">
              <a:solidFill>
                <a:srgbClr val="FFFF00"/>
              </a:solidFill>
              <a:latin typeface="Tahoma" charset="0"/>
              <a:ea typeface="ＭＳ Ｐゴシック" charset="0"/>
              <a:cs typeface="ＭＳ Ｐゴシック" charset="0"/>
            </a:endParaRPr>
          </a:p>
          <a:p>
            <a:pPr eaLnBrk="1" hangingPunct="1">
              <a:defRPr/>
            </a:pPr>
            <a:r>
              <a:rPr lang="ko-KR" altLang="en-US" sz="3200" b="1" dirty="0" smtClean="0">
                <a:latin typeface="Tahoma" charset="0"/>
                <a:ea typeface="ＭＳ Ｐゴシック" charset="0"/>
                <a:cs typeface="ＭＳ Ｐゴシック" charset="0"/>
              </a:rPr>
              <a:t>글을 입증하는 것을 통해 </a:t>
            </a:r>
            <a:r>
              <a:rPr lang="ko-KR" altLang="en-US" sz="3200" b="1" dirty="0" smtClean="0">
                <a:solidFill>
                  <a:srgbClr val="FFFF00"/>
                </a:solidFill>
                <a:latin typeface="Tahoma" charset="0"/>
                <a:ea typeface="ＭＳ Ｐゴシック" charset="0"/>
                <a:cs typeface="ＭＳ Ｐゴシック" charset="0"/>
              </a:rPr>
              <a:t>교리</a:t>
            </a:r>
            <a:r>
              <a:rPr lang="ko-KR" altLang="en-US" sz="3200" b="1" dirty="0" smtClean="0">
                <a:latin typeface="Tahoma" charset="0"/>
                <a:ea typeface="ＭＳ Ｐゴシック" charset="0"/>
                <a:cs typeface="ＭＳ Ｐゴシック" charset="0"/>
              </a:rPr>
              <a:t>로 표현했다</a:t>
            </a:r>
            <a:r>
              <a:rPr lang="en-US" altLang="ko-KR" sz="3200" b="1" dirty="0" smtClean="0">
                <a:latin typeface="Tahoma" charset="0"/>
                <a:ea typeface="ＭＳ Ｐゴシック" charset="0"/>
                <a:cs typeface="ＭＳ Ｐゴシック" charset="0"/>
              </a:rPr>
              <a:t>.</a:t>
            </a:r>
            <a:r>
              <a:rPr lang="ko-KR" altLang="en-US" sz="3200" b="1" dirty="0" smtClean="0">
                <a:latin typeface="Tahoma" charset="0"/>
                <a:ea typeface="ＭＳ Ｐゴシック" charset="0"/>
                <a:cs typeface="ＭＳ Ｐゴシック" charset="0"/>
              </a:rPr>
              <a:t> </a:t>
            </a:r>
            <a:endParaRPr lang="en-US" sz="3200" b="1" dirty="0">
              <a:latin typeface="Tahoma" charset="0"/>
              <a:ea typeface="ＭＳ Ｐゴシック" charset="0"/>
              <a:cs typeface="ＭＳ Ｐゴシック" charset="0"/>
            </a:endParaRPr>
          </a:p>
        </p:txBody>
      </p:sp>
      <p:sp>
        <p:nvSpPr>
          <p:cNvPr id="116742" name="Text Box 1030"/>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ko-KR" altLang="en-US" sz="4000" b="1" dirty="0" smtClean="0">
                <a:solidFill>
                  <a:srgbClr val="FFFF00"/>
                </a:solidFill>
                <a:latin typeface="Tahoma" pitchFamily="19" charset="-52"/>
              </a:rPr>
              <a:t>히브리서</a:t>
            </a:r>
            <a:endParaRPr lang="en-US" sz="4000" b="1" dirty="0">
              <a:solidFill>
                <a:srgbClr val="FFFF00"/>
              </a:solidFill>
              <a:latin typeface="Tahoma" pitchFamily="19" charset="-52"/>
            </a:endParaRPr>
          </a:p>
        </p:txBody>
      </p:sp>
      <p:sp>
        <p:nvSpPr>
          <p:cNvPr id="116743" name="Text Box 1031"/>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ko-KR" altLang="en-US" sz="4000" b="1" dirty="0" smtClean="0">
                <a:solidFill>
                  <a:srgbClr val="FFFF00"/>
                </a:solidFill>
                <a:latin typeface="Tahoma" pitchFamily="19" charset="-52"/>
              </a:rPr>
              <a:t>그리스어</a:t>
            </a:r>
            <a:endParaRPr lang="en-US" sz="4000" b="1" dirty="0">
              <a:solidFill>
                <a:srgbClr val="FFFF00"/>
              </a:solidFill>
              <a:latin typeface="Tahoma" pitchFamily="19" charset="-52"/>
            </a:endParaRPr>
          </a:p>
        </p:txBody>
      </p:sp>
      <p:sp>
        <p:nvSpPr>
          <p:cNvPr id="497672" name="WordArt 1032"/>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algn="ctr"/>
            <a:r>
              <a:rPr lang="ko-KR" altLang="en-US" sz="3600" kern="10" dirty="0" smtClean="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rPr>
              <a:t>믿음</a:t>
            </a:r>
            <a:endParaRPr lang="en-US" sz="3600" kern="1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endParaRPr>
          </a:p>
        </p:txBody>
      </p:sp>
      <p:sp>
        <p:nvSpPr>
          <p:cNvPr id="497673"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ko-KR" altLang="en-US" sz="1800" b="1" dirty="0">
                <a:latin typeface="Arial" charset="0"/>
              </a:rPr>
              <a:t>린 엠</a:t>
            </a:r>
            <a:r>
              <a:rPr lang="en-US" altLang="ko-KR" sz="1800" b="1" dirty="0">
                <a:latin typeface="Arial" charset="0"/>
              </a:rPr>
              <a:t>.</a:t>
            </a:r>
            <a:r>
              <a:rPr lang="ko-KR" altLang="en-US" sz="1800" b="1" dirty="0">
                <a:latin typeface="Arial" charset="0"/>
              </a:rPr>
              <a:t> </a:t>
            </a:r>
            <a:r>
              <a:rPr lang="en-US" altLang="ko-KR" sz="1800" b="1" dirty="0">
                <a:latin typeface="Arial" charset="0"/>
              </a:rPr>
              <a:t>“</a:t>
            </a:r>
            <a:r>
              <a:rPr lang="ko-KR" altLang="en-US" sz="1800" b="1" dirty="0">
                <a:latin typeface="Arial" charset="0"/>
              </a:rPr>
              <a:t>크리스마스</a:t>
            </a:r>
            <a:r>
              <a:rPr lang="en-US" sz="1800" b="1" dirty="0">
                <a:latin typeface="Arial" charset="0"/>
              </a:rPr>
              <a:t>: </a:t>
            </a:r>
            <a:r>
              <a:rPr lang="ko-KR" altLang="en-US" sz="1800" b="1" dirty="0">
                <a:latin typeface="Arial" charset="0"/>
              </a:rPr>
              <a:t>진짜다</a:t>
            </a:r>
            <a:r>
              <a:rPr lang="en-US" altLang="ko-KR" sz="1800" b="1" dirty="0">
                <a:latin typeface="Arial" charset="0"/>
              </a:rPr>
              <a:t>”</a:t>
            </a:r>
            <a:r>
              <a:rPr lang="ko-KR" altLang="en-US" sz="1800" b="1" dirty="0">
                <a:latin typeface="Arial" charset="0"/>
              </a:rPr>
              <a:t>를 참조</a:t>
            </a:r>
            <a:r>
              <a:rPr lang="ru-RU" sz="1800" b="1" dirty="0">
                <a:latin typeface="Arial" charset="0"/>
              </a:rPr>
              <a:t>”</a:t>
            </a:r>
            <a:r>
              <a:rPr lang="en-US" sz="1800" b="1" dirty="0">
                <a:latin typeface="Arial" charset="0"/>
              </a:rPr>
              <a:t> </a:t>
            </a:r>
            <a:r>
              <a:rPr lang="ko-KR" altLang="en-US" sz="1800" b="1" dirty="0">
                <a:latin typeface="Arial" charset="0"/>
              </a:rPr>
              <a:t>레이 반더 란의 인터뷰</a:t>
            </a:r>
            <a:r>
              <a:rPr lang="en-US" altLang="ko-KR" sz="1800" b="1" dirty="0">
                <a:latin typeface="Arial" charset="0"/>
              </a:rPr>
              <a:t>,</a:t>
            </a:r>
            <a:r>
              <a:rPr lang="ko-KR" altLang="en-US" sz="1800" b="1" dirty="0">
                <a:latin typeface="Arial" charset="0"/>
              </a:rPr>
              <a:t> </a:t>
            </a:r>
            <a:endParaRPr lang="en-US" altLang="ko-KR" sz="1800" b="1" dirty="0">
              <a:latin typeface="Arial" charset="0"/>
            </a:endParaRPr>
          </a:p>
          <a:p>
            <a:pPr algn="ctr" eaLnBrk="1" hangingPunct="1"/>
            <a:r>
              <a:rPr lang="ko-KR" altLang="en-US" sz="1800" b="1" dirty="0">
                <a:latin typeface="Arial" charset="0"/>
              </a:rPr>
              <a:t>브레이크어웨이 잡지</a:t>
            </a:r>
            <a:r>
              <a:rPr lang="en-US" sz="1800" b="1" dirty="0">
                <a:latin typeface="Arial" charset="0"/>
              </a:rPr>
              <a:t>(2003</a:t>
            </a:r>
            <a:r>
              <a:rPr lang="ko-KR" altLang="en-US" sz="1800" b="1" dirty="0">
                <a:latin typeface="Arial" charset="0"/>
              </a:rPr>
              <a:t> </a:t>
            </a:r>
            <a:r>
              <a:rPr lang="en-US" altLang="ko-KR" sz="1800" b="1" dirty="0">
                <a:latin typeface="Arial" charset="0"/>
              </a:rPr>
              <a:t>12</a:t>
            </a:r>
            <a:r>
              <a:rPr lang="ko-KR" altLang="en-US" sz="1800" b="1" dirty="0">
                <a:latin typeface="Arial" charset="0"/>
              </a:rPr>
              <a:t>월</a:t>
            </a:r>
            <a:r>
              <a:rPr lang="en-US" sz="1800" b="1" dirty="0">
                <a:latin typeface="Arial" charset="0"/>
              </a:rPr>
              <a:t>): 7-9.</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9714"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nchor="ctr"/>
          <a:lstStyle/>
          <a:p>
            <a:pPr eaLnBrk="0" hangingPunct="0"/>
            <a:endParaRPr lang="en-US" sz="1800">
              <a:solidFill>
                <a:srgbClr val="FFFFFF"/>
              </a:solidFill>
              <a:latin typeface="Tahoma" charset="0"/>
            </a:endParaRPr>
          </a:p>
        </p:txBody>
      </p:sp>
      <p:sp>
        <p:nvSpPr>
          <p:cNvPr id="499715" name="Rectangle 1027"/>
          <p:cNvSpPr>
            <a:spLocks noGrp="1" noChangeArrowheads="1"/>
          </p:cNvSpPr>
          <p:nvPr>
            <p:ph type="title"/>
          </p:nvPr>
        </p:nvSpPr>
        <p:spPr>
          <a:xfrm>
            <a:off x="0" y="0"/>
            <a:ext cx="3505200" cy="609600"/>
          </a:xfrm>
          <a:solidFill>
            <a:srgbClr val="000000"/>
          </a:solidFill>
        </p:spPr>
        <p:txBody>
          <a:bodyPr/>
          <a:lstStyle/>
          <a:p>
            <a:pPr eaLnBrk="1" hangingPunct="1"/>
            <a:r>
              <a:rPr lang="ko-KR" altLang="en-US" sz="3200" b="1" dirty="0" smtClean="0">
                <a:effectLst/>
                <a:latin typeface="Arial" charset="0"/>
                <a:ea typeface="ＭＳ Ｐゴシック" charset="0"/>
                <a:cs typeface="ＭＳ Ｐゴシック" charset="0"/>
              </a:rPr>
              <a:t>동양 서양을 만나다</a:t>
            </a:r>
            <a:endParaRPr lang="en-US" sz="3200" b="1" dirty="0">
              <a:effectLst/>
              <a:latin typeface="Arial" charset="0"/>
              <a:ea typeface="ＭＳ Ｐゴシック" charset="0"/>
              <a:cs typeface="ＭＳ Ｐゴシック" charset="0"/>
            </a:endParaRPr>
          </a:p>
        </p:txBody>
      </p:sp>
      <p:sp>
        <p:nvSpPr>
          <p:cNvPr id="118788" name="Rectangle 1028"/>
          <p:cNvSpPr>
            <a:spLocks noGrp="1" noChangeArrowheads="1"/>
          </p:cNvSpPr>
          <p:nvPr>
            <p:ph type="body" sz="half" idx="1"/>
          </p:nvPr>
        </p:nvSpPr>
        <p:spPr>
          <a:xfrm>
            <a:off x="76200" y="2133600"/>
            <a:ext cx="4648200" cy="4419600"/>
          </a:xfrm>
          <a:effectLst>
            <a:outerShdw blurRad="63500" dist="38099" dir="2700000" algn="ctr" rotWithShape="0">
              <a:srgbClr val="000000">
                <a:alpha val="74998"/>
              </a:srgbClr>
            </a:outerShdw>
          </a:effectLst>
        </p:spPr>
        <p:txBody>
          <a:bodyPr/>
          <a:lstStyle/>
          <a:p>
            <a:pPr eaLnBrk="1" hangingPunct="1">
              <a:lnSpc>
                <a:spcPct val="90000"/>
              </a:lnSpc>
              <a:defRPr/>
            </a:pPr>
            <a:r>
              <a:rPr lang="ko-KR" altLang="en-US" sz="3200" b="1" dirty="0" smtClean="0">
                <a:solidFill>
                  <a:srgbClr val="FFFF00"/>
                </a:solidFill>
                <a:latin typeface="Tahoma" charset="0"/>
                <a:ea typeface="ＭＳ Ｐゴシック" charset="0"/>
                <a:cs typeface="ＭＳ Ｐゴシック" charset="0"/>
              </a:rPr>
              <a:t>경험적인</a:t>
            </a:r>
            <a:endParaRPr lang="en-US" sz="3200" b="1" dirty="0">
              <a:latin typeface="Tahoma" charset="0"/>
              <a:ea typeface="ＭＳ Ｐゴシック" charset="0"/>
              <a:cs typeface="ＭＳ Ｐゴシック" charset="0"/>
            </a:endParaRPr>
          </a:p>
          <a:p>
            <a:pPr eaLnBrk="1" hangingPunct="1">
              <a:lnSpc>
                <a:spcPct val="90000"/>
              </a:lnSpc>
              <a:defRPr/>
            </a:pPr>
            <a:r>
              <a:rPr lang="ko-KR" altLang="en-US" sz="3200" b="1" dirty="0" smtClean="0">
                <a:latin typeface="Tahoma" charset="0"/>
                <a:ea typeface="ＭＳ Ｐゴシック" charset="0"/>
                <a:cs typeface="ＭＳ Ｐゴシック" charset="0"/>
              </a:rPr>
              <a:t>성경에서 누가 </a:t>
            </a:r>
            <a:r>
              <a:rPr lang="ko-KR" altLang="en-US" sz="3200" b="1" dirty="0" smtClean="0">
                <a:solidFill>
                  <a:srgbClr val="FFFF00"/>
                </a:solidFill>
                <a:latin typeface="Tahoma" charset="0"/>
                <a:ea typeface="ＭＳ Ｐゴシック" charset="0"/>
                <a:cs typeface="ＭＳ Ｐゴシック" charset="0"/>
              </a:rPr>
              <a:t>무엇</a:t>
            </a:r>
            <a:r>
              <a:rPr lang="ko-KR" altLang="en-US" sz="3200" b="1" dirty="0" smtClean="0">
                <a:latin typeface="Tahoma" charset="0"/>
                <a:ea typeface="ＭＳ Ｐゴシック" charset="0"/>
                <a:cs typeface="ＭＳ Ｐゴシック" charset="0"/>
              </a:rPr>
              <a:t>을 했는지 </a:t>
            </a:r>
            <a:endParaRPr lang="en-US" sz="3200" b="1" dirty="0">
              <a:latin typeface="Tahoma" charset="0"/>
              <a:ea typeface="ＭＳ Ｐゴシック" charset="0"/>
              <a:cs typeface="ＭＳ Ｐゴシック" charset="0"/>
            </a:endParaRPr>
          </a:p>
          <a:p>
            <a:pPr eaLnBrk="1" hangingPunct="1">
              <a:lnSpc>
                <a:spcPct val="90000"/>
              </a:lnSpc>
              <a:defRPr/>
            </a:pPr>
            <a:r>
              <a:rPr lang="ko-KR" altLang="en-US" sz="3200" b="1" dirty="0" smtClean="0">
                <a:solidFill>
                  <a:srgbClr val="FFFF00"/>
                </a:solidFill>
                <a:latin typeface="Tahoma" charset="0"/>
                <a:ea typeface="ＭＳ Ｐゴシック" charset="0"/>
                <a:cs typeface="ＭＳ Ｐゴシック" charset="0"/>
              </a:rPr>
              <a:t>경험</a:t>
            </a:r>
            <a:r>
              <a:rPr lang="ko-KR" altLang="en-US" sz="3200" b="1" dirty="0" smtClean="0">
                <a:latin typeface="Tahoma" charset="0"/>
                <a:ea typeface="ＭＳ Ｐゴシック" charset="0"/>
                <a:cs typeface="ＭＳ Ｐゴシック" charset="0"/>
              </a:rPr>
              <a:t>을 통해서 믿음</a:t>
            </a:r>
            <a:endParaRPr lang="en-US" sz="3200" b="1" dirty="0">
              <a:latin typeface="Tahoma" charset="0"/>
              <a:ea typeface="ＭＳ Ｐゴシック" charset="0"/>
              <a:cs typeface="ＭＳ Ｐゴシック" charset="0"/>
            </a:endParaRPr>
          </a:p>
          <a:p>
            <a:pPr eaLnBrk="1" hangingPunct="1">
              <a:lnSpc>
                <a:spcPct val="90000"/>
              </a:lnSpc>
              <a:defRPr/>
            </a:pPr>
            <a:r>
              <a:rPr lang="ko-KR" altLang="en-US" sz="3200" b="1" dirty="0" smtClean="0">
                <a:latin typeface="Tahoma" charset="0"/>
                <a:ea typeface="ＭＳ Ｐゴシック" charset="0"/>
                <a:cs typeface="ＭＳ Ｐゴシック" charset="0"/>
              </a:rPr>
              <a:t>진실은 </a:t>
            </a:r>
            <a:r>
              <a:rPr lang="en-US" altLang="ko-KR" sz="3200" b="1" dirty="0" smtClean="0">
                <a:latin typeface="Tahoma" charset="0"/>
                <a:ea typeface="ＭＳ Ｐゴシック" charset="0"/>
                <a:cs typeface="ＭＳ Ｐゴシック" charset="0"/>
              </a:rPr>
              <a:t> </a:t>
            </a:r>
            <a:r>
              <a:rPr lang="ko-KR" altLang="en-US" sz="3200" b="1" dirty="0" smtClean="0">
                <a:latin typeface="Tahoma" charset="0"/>
                <a:ea typeface="ＭＳ Ｐゴシック" charset="0"/>
                <a:cs typeface="ＭＳ Ｐゴシック" charset="0"/>
              </a:rPr>
              <a:t> </a:t>
            </a:r>
            <a:r>
              <a:rPr lang="en-US" sz="3200" b="1" dirty="0" smtClean="0">
                <a:latin typeface="Tahoma" charset="0"/>
                <a:ea typeface="ＭＳ Ｐゴシック" charset="0"/>
                <a:cs typeface="ＭＳ Ｐゴシック" charset="0"/>
              </a:rPr>
              <a:t>Truth </a:t>
            </a:r>
            <a:r>
              <a:rPr lang="en-US" sz="3200" b="1" dirty="0">
                <a:latin typeface="Tahoma" charset="0"/>
                <a:ea typeface="ＭＳ Ｐゴシック" charset="0"/>
                <a:cs typeface="ＭＳ Ｐゴシック" charset="0"/>
              </a:rPr>
              <a:t>is unfolding and </a:t>
            </a:r>
            <a:r>
              <a:rPr lang="en-US" sz="3200" b="1" dirty="0">
                <a:solidFill>
                  <a:srgbClr val="FFFF00"/>
                </a:solidFill>
                <a:latin typeface="Tahoma" charset="0"/>
                <a:ea typeface="ＭＳ Ｐゴシック" charset="0"/>
                <a:cs typeface="ＭＳ Ｐゴシック" charset="0"/>
              </a:rPr>
              <a:t>relative</a:t>
            </a:r>
            <a:endParaRPr lang="en-US" sz="3200" b="1" dirty="0">
              <a:latin typeface="Tahoma" charset="0"/>
              <a:ea typeface="ＭＳ Ｐゴシック" charset="0"/>
              <a:cs typeface="ＭＳ Ｐゴシック" charset="0"/>
            </a:endParaRPr>
          </a:p>
        </p:txBody>
      </p:sp>
      <p:sp>
        <p:nvSpPr>
          <p:cNvPr id="118789" name="Rectangle 1029"/>
          <p:cNvSpPr>
            <a:spLocks noGrp="1" noChangeArrowheads="1"/>
          </p:cNvSpPr>
          <p:nvPr>
            <p:ph type="body" sz="half" idx="2"/>
          </p:nvPr>
        </p:nvSpPr>
        <p:spPr>
          <a:xfrm>
            <a:off x="4495800" y="2133600"/>
            <a:ext cx="4648200" cy="4419600"/>
          </a:xfrm>
          <a:effectLst>
            <a:outerShdw blurRad="63500" dist="38099" dir="2700000" algn="ctr" rotWithShape="0">
              <a:srgbClr val="000000">
                <a:alpha val="74998"/>
              </a:srgbClr>
            </a:outerShdw>
          </a:effectLst>
        </p:spPr>
        <p:txBody>
          <a:bodyPr/>
          <a:lstStyle/>
          <a:p>
            <a:pPr eaLnBrk="1" hangingPunct="1">
              <a:lnSpc>
                <a:spcPct val="90000"/>
              </a:lnSpc>
              <a:defRPr/>
            </a:pPr>
            <a:r>
              <a:rPr lang="ko-KR" altLang="en-US" sz="3200" b="1" dirty="0" smtClean="0">
                <a:solidFill>
                  <a:srgbClr val="FFFF00"/>
                </a:solidFill>
                <a:latin typeface="Tahoma" charset="0"/>
                <a:ea typeface="ＭＳ Ｐゴシック" charset="0"/>
                <a:cs typeface="ＭＳ Ｐゴシック" charset="0"/>
              </a:rPr>
              <a:t>과학적인</a:t>
            </a:r>
            <a:r>
              <a:rPr lang="en-US" sz="3200" b="1" dirty="0" smtClean="0">
                <a:latin typeface="Tahoma" charset="0"/>
                <a:ea typeface="ＭＳ Ｐゴシック" charset="0"/>
                <a:cs typeface="ＭＳ Ｐゴシック" charset="0"/>
              </a:rPr>
              <a:t> </a:t>
            </a:r>
            <a:r>
              <a:rPr lang="en-US" sz="3200" b="1" dirty="0">
                <a:latin typeface="Tahoma" charset="0"/>
                <a:ea typeface="ＭＳ Ｐゴシック" charset="0"/>
                <a:cs typeface="ＭＳ Ｐゴシック" charset="0"/>
              </a:rPr>
              <a:t>&amp; </a:t>
            </a:r>
            <a:r>
              <a:rPr lang="ko-KR" altLang="en-US" sz="3200" b="1" dirty="0" smtClean="0">
                <a:latin typeface="Tahoma" charset="0"/>
                <a:ea typeface="ＭＳ Ｐゴシック" charset="0"/>
                <a:cs typeface="ＭＳ Ｐゴシック" charset="0"/>
              </a:rPr>
              <a:t>합립적인</a:t>
            </a:r>
            <a:endParaRPr lang="en-US" altLang="ko-KR" sz="3200" b="1" dirty="0" smtClean="0">
              <a:latin typeface="Tahoma" charset="0"/>
              <a:ea typeface="ＭＳ Ｐゴシック" charset="0"/>
              <a:cs typeface="ＭＳ Ｐゴシック" charset="0"/>
            </a:endParaRPr>
          </a:p>
          <a:p>
            <a:pPr eaLnBrk="1" hangingPunct="1">
              <a:lnSpc>
                <a:spcPct val="90000"/>
              </a:lnSpc>
              <a:defRPr/>
            </a:pPr>
            <a:r>
              <a:rPr lang="ko-KR" altLang="en-US" sz="3200" b="1" dirty="0" smtClean="0">
                <a:latin typeface="Tahoma" charset="0"/>
                <a:ea typeface="ＭＳ Ｐゴシック" charset="0"/>
                <a:cs typeface="ＭＳ Ｐゴシック" charset="0"/>
              </a:rPr>
              <a:t>성경에서 </a:t>
            </a:r>
            <a:r>
              <a:rPr lang="ko-KR" altLang="en-US" sz="3200" b="1" dirty="0" smtClean="0">
                <a:solidFill>
                  <a:srgbClr val="FFFF00"/>
                </a:solidFill>
                <a:latin typeface="Tahoma" charset="0"/>
                <a:ea typeface="ＭＳ Ｐゴシック" charset="0"/>
                <a:cs typeface="ＭＳ Ｐゴシック" charset="0"/>
              </a:rPr>
              <a:t>어떻게</a:t>
            </a:r>
            <a:r>
              <a:rPr lang="ko-KR" altLang="en-US" sz="3200" b="1" dirty="0" smtClean="0">
                <a:latin typeface="Tahoma" charset="0"/>
                <a:ea typeface="ＭＳ Ｐゴシック" charset="0"/>
                <a:cs typeface="ＭＳ Ｐゴシック" charset="0"/>
              </a:rPr>
              <a:t> 일어났는지 </a:t>
            </a:r>
            <a:endParaRPr lang="en-US" sz="3200" b="1" dirty="0">
              <a:latin typeface="Tahoma" charset="0"/>
              <a:ea typeface="ＭＳ Ｐゴシック" charset="0"/>
              <a:cs typeface="ＭＳ Ｐゴシック" charset="0"/>
            </a:endParaRPr>
          </a:p>
          <a:p>
            <a:pPr eaLnBrk="1" hangingPunct="1">
              <a:lnSpc>
                <a:spcPct val="90000"/>
              </a:lnSpc>
              <a:defRPr/>
            </a:pPr>
            <a:r>
              <a:rPr lang="ko-KR" altLang="en-US" sz="3200" b="1" dirty="0" smtClean="0">
                <a:latin typeface="Tahoma" charset="0"/>
                <a:ea typeface="ＭＳ Ｐゴシック" charset="0"/>
                <a:cs typeface="ＭＳ Ｐゴシック" charset="0"/>
              </a:rPr>
              <a:t>믿음은 </a:t>
            </a:r>
            <a:r>
              <a:rPr lang="ko-KR" altLang="en-US" sz="3200" b="1" dirty="0" smtClean="0">
                <a:solidFill>
                  <a:srgbClr val="FFFF00"/>
                </a:solidFill>
                <a:latin typeface="Tahoma" charset="0"/>
                <a:ea typeface="ＭＳ Ｐゴシック" charset="0"/>
                <a:cs typeface="ＭＳ Ｐゴシック" charset="0"/>
              </a:rPr>
              <a:t>생각</a:t>
            </a:r>
            <a:r>
              <a:rPr lang="ko-KR" altLang="en-US" sz="3200" b="1" dirty="0" smtClean="0">
                <a:latin typeface="Tahoma" charset="0"/>
                <a:ea typeface="ＭＳ Ｐゴシック" charset="0"/>
                <a:cs typeface="ＭＳ Ｐゴシック" charset="0"/>
              </a:rPr>
              <a:t>에서 온다</a:t>
            </a:r>
            <a:endParaRPr lang="en-US" sz="3200" b="1" dirty="0">
              <a:latin typeface="Tahoma" charset="0"/>
              <a:ea typeface="ＭＳ Ｐゴシック" charset="0"/>
              <a:cs typeface="ＭＳ Ｐゴシック" charset="0"/>
            </a:endParaRPr>
          </a:p>
          <a:p>
            <a:pPr eaLnBrk="1" hangingPunct="1">
              <a:lnSpc>
                <a:spcPct val="90000"/>
              </a:lnSpc>
              <a:defRPr/>
            </a:pPr>
            <a:r>
              <a:rPr lang="ko-KR" altLang="en-US" sz="3200" b="1" dirty="0" smtClean="0">
                <a:latin typeface="Tahoma" charset="0"/>
                <a:ea typeface="ＭＳ Ｐゴシック" charset="0"/>
                <a:cs typeface="ＭＳ Ｐゴシック" charset="0"/>
              </a:rPr>
              <a:t>진실은 고정되고 </a:t>
            </a:r>
            <a:r>
              <a:rPr lang="ko-KR" altLang="en-US" sz="3200" b="1" dirty="0" smtClean="0">
                <a:solidFill>
                  <a:srgbClr val="FFFF00"/>
                </a:solidFill>
                <a:latin typeface="Tahoma" charset="0"/>
                <a:ea typeface="ＭＳ Ｐゴシック" charset="0"/>
                <a:cs typeface="ＭＳ Ｐゴシック" charset="0"/>
              </a:rPr>
              <a:t>변화지 않는다</a:t>
            </a:r>
            <a:endParaRPr lang="en-US" sz="3200" b="1" dirty="0">
              <a:latin typeface="Tahoma" charset="0"/>
              <a:ea typeface="ＭＳ Ｐゴシック" charset="0"/>
              <a:cs typeface="ＭＳ Ｐゴシック" charset="0"/>
            </a:endParaRPr>
          </a:p>
        </p:txBody>
      </p:sp>
      <p:sp>
        <p:nvSpPr>
          <p:cNvPr id="118790" name="Text Box 1030"/>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ko-KR" altLang="en-US" sz="4000" b="1" dirty="0" smtClean="0">
                <a:solidFill>
                  <a:srgbClr val="FFFF00"/>
                </a:solidFill>
                <a:latin typeface="Tahoma" pitchFamily="19" charset="-52"/>
              </a:rPr>
              <a:t>히브리서</a:t>
            </a:r>
            <a:endParaRPr lang="en-US" sz="4000" b="1" dirty="0">
              <a:solidFill>
                <a:srgbClr val="FFFF00"/>
              </a:solidFill>
              <a:latin typeface="Tahoma" pitchFamily="19" charset="-52"/>
            </a:endParaRPr>
          </a:p>
        </p:txBody>
      </p:sp>
      <p:sp>
        <p:nvSpPr>
          <p:cNvPr id="118791" name="Text Box 1031"/>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ko-KR" altLang="en-US" sz="4000" b="1" dirty="0" smtClean="0">
                <a:solidFill>
                  <a:srgbClr val="FFFF00"/>
                </a:solidFill>
                <a:latin typeface="Tahoma" pitchFamily="19" charset="-52"/>
              </a:rPr>
              <a:t>그리스어</a:t>
            </a:r>
            <a:endParaRPr lang="en-US" sz="4000" b="1" dirty="0">
              <a:solidFill>
                <a:srgbClr val="FFFF00"/>
              </a:solidFill>
              <a:latin typeface="Tahoma" pitchFamily="19" charset="-52"/>
            </a:endParaRPr>
          </a:p>
        </p:txBody>
      </p:sp>
      <p:sp>
        <p:nvSpPr>
          <p:cNvPr id="499720" name="WordArt 1032"/>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algn="ctr"/>
            <a:r>
              <a:rPr lang="ko-KR" altLang="en-US" sz="3600" kern="10" dirty="0" smtClean="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rPr>
              <a:t>진리</a:t>
            </a:r>
            <a:endParaRPr lang="en-US" sz="3600" kern="1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endParaRPr>
          </a:p>
        </p:txBody>
      </p:sp>
      <p:sp>
        <p:nvSpPr>
          <p:cNvPr id="499721"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ko-KR" altLang="en-US" sz="1800" b="1" dirty="0">
                <a:latin typeface="Arial" charset="0"/>
              </a:rPr>
              <a:t>린 엠</a:t>
            </a:r>
            <a:r>
              <a:rPr lang="en-US" altLang="ko-KR" sz="1800" b="1" dirty="0">
                <a:latin typeface="Arial" charset="0"/>
              </a:rPr>
              <a:t>.</a:t>
            </a:r>
            <a:r>
              <a:rPr lang="ko-KR" altLang="en-US" sz="1800" b="1" dirty="0">
                <a:latin typeface="Arial" charset="0"/>
              </a:rPr>
              <a:t> </a:t>
            </a:r>
            <a:r>
              <a:rPr lang="en-US" altLang="ko-KR" sz="1800" b="1" dirty="0">
                <a:latin typeface="Arial" charset="0"/>
              </a:rPr>
              <a:t>“</a:t>
            </a:r>
            <a:r>
              <a:rPr lang="ko-KR" altLang="en-US" sz="1800" b="1" dirty="0">
                <a:latin typeface="Arial" charset="0"/>
              </a:rPr>
              <a:t>크리스마스</a:t>
            </a:r>
            <a:r>
              <a:rPr lang="en-US" sz="1800" b="1" dirty="0">
                <a:latin typeface="Arial" charset="0"/>
              </a:rPr>
              <a:t>: </a:t>
            </a:r>
            <a:r>
              <a:rPr lang="ko-KR" altLang="en-US" sz="1800" b="1" dirty="0">
                <a:latin typeface="Arial" charset="0"/>
              </a:rPr>
              <a:t>진짜다</a:t>
            </a:r>
            <a:r>
              <a:rPr lang="en-US" altLang="ko-KR" sz="1800" b="1" dirty="0">
                <a:latin typeface="Arial" charset="0"/>
              </a:rPr>
              <a:t>”</a:t>
            </a:r>
            <a:r>
              <a:rPr lang="ko-KR" altLang="en-US" sz="1800" b="1" dirty="0">
                <a:latin typeface="Arial" charset="0"/>
              </a:rPr>
              <a:t>를 참조</a:t>
            </a:r>
            <a:r>
              <a:rPr lang="ru-RU" sz="1800" b="1" dirty="0">
                <a:latin typeface="Arial" charset="0"/>
              </a:rPr>
              <a:t>”</a:t>
            </a:r>
            <a:r>
              <a:rPr lang="en-US" sz="1800" b="1" dirty="0">
                <a:latin typeface="Arial" charset="0"/>
              </a:rPr>
              <a:t> </a:t>
            </a:r>
            <a:r>
              <a:rPr lang="ko-KR" altLang="en-US" sz="1800" b="1" dirty="0">
                <a:latin typeface="Arial" charset="0"/>
              </a:rPr>
              <a:t>레이 반더 란의 인터뷰</a:t>
            </a:r>
            <a:r>
              <a:rPr lang="en-US" altLang="ko-KR" sz="1800" b="1" dirty="0">
                <a:latin typeface="Arial" charset="0"/>
              </a:rPr>
              <a:t>,</a:t>
            </a:r>
            <a:r>
              <a:rPr lang="ko-KR" altLang="en-US" sz="1800" b="1" dirty="0">
                <a:latin typeface="Arial" charset="0"/>
              </a:rPr>
              <a:t> </a:t>
            </a:r>
            <a:endParaRPr lang="en-US" altLang="ko-KR" sz="1800" b="1" dirty="0">
              <a:latin typeface="Arial" charset="0"/>
            </a:endParaRPr>
          </a:p>
          <a:p>
            <a:pPr algn="ctr" eaLnBrk="1" hangingPunct="1"/>
            <a:r>
              <a:rPr lang="ko-KR" altLang="en-US" sz="1800" b="1" dirty="0">
                <a:latin typeface="Arial" charset="0"/>
              </a:rPr>
              <a:t>브레이크어웨이 잡지</a:t>
            </a:r>
            <a:r>
              <a:rPr lang="en-US" sz="1800" b="1" dirty="0">
                <a:latin typeface="Arial" charset="0"/>
              </a:rPr>
              <a:t>(2003</a:t>
            </a:r>
            <a:r>
              <a:rPr lang="ko-KR" altLang="en-US" sz="1800" b="1" dirty="0">
                <a:latin typeface="Arial" charset="0"/>
              </a:rPr>
              <a:t> </a:t>
            </a:r>
            <a:r>
              <a:rPr lang="en-US" altLang="ko-KR" sz="1800" b="1" dirty="0">
                <a:latin typeface="Arial" charset="0"/>
              </a:rPr>
              <a:t>12</a:t>
            </a:r>
            <a:r>
              <a:rPr lang="ko-KR" altLang="en-US" sz="1800" b="1" dirty="0">
                <a:latin typeface="Arial" charset="0"/>
              </a:rPr>
              <a:t>월</a:t>
            </a:r>
            <a:r>
              <a:rPr lang="en-US" sz="1800" b="1" dirty="0">
                <a:latin typeface="Arial" charset="0"/>
              </a:rPr>
              <a:t>): 7-9.</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1" name="Picture 2"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67200" y="1676400"/>
            <a:ext cx="5029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62" name="Picture 3"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676401"/>
            <a:ext cx="3733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Rectangle 4"/>
          <p:cNvSpPr>
            <a:spLocks noGrp="1" noChangeArrowheads="1"/>
          </p:cNvSpPr>
          <p:nvPr>
            <p:ph type="title"/>
          </p:nvPr>
        </p:nvSpPr>
        <p:spPr>
          <a:xfrm>
            <a:off x="0" y="277813"/>
            <a:ext cx="9144000" cy="1143000"/>
          </a:xfrm>
        </p:spPr>
        <p:txBody>
          <a:bodyPr/>
          <a:lstStyle/>
          <a:p>
            <a:pPr eaLnBrk="1" hangingPunct="1">
              <a:defRPr/>
            </a:pPr>
            <a:r>
              <a:rPr lang="ko-KR" altLang="en-US" sz="4000" dirty="0" smtClean="0">
                <a:latin typeface="Arial" charset="0"/>
                <a:ea typeface="ＭＳ Ｐゴシック" charset="0"/>
                <a:cs typeface="ＭＳ Ｐゴシック" charset="0"/>
              </a:rPr>
              <a:t>지금 민족의 다름은 어떤 의미인가</a:t>
            </a:r>
            <a:r>
              <a:rPr lang="en-US" altLang="ko-KR" sz="4000" dirty="0" smtClean="0">
                <a:latin typeface="Arial" charset="0"/>
                <a:ea typeface="ＭＳ Ｐゴシック" charset="0"/>
                <a:cs typeface="ＭＳ Ｐゴシック" charset="0"/>
              </a:rPr>
              <a:t>?</a:t>
            </a:r>
            <a:endParaRPr lang="en-US" sz="4000" dirty="0">
              <a:latin typeface="Arial" charset="0"/>
              <a:ea typeface="ＭＳ Ｐゴシック" charset="0"/>
              <a:cs typeface="ＭＳ Ｐゴシック" charset="0"/>
            </a:endParaRPr>
          </a:p>
        </p:txBody>
      </p:sp>
      <p:sp>
        <p:nvSpPr>
          <p:cNvPr id="33797" name="Rectangle 5"/>
          <p:cNvSpPr>
            <a:spLocks noGrp="1" noChangeArrowheads="1"/>
          </p:cNvSpPr>
          <p:nvPr>
            <p:ph type="body" sz="half" idx="2"/>
          </p:nvPr>
        </p:nvSpPr>
        <p:spPr>
          <a:xfrm>
            <a:off x="4267200" y="1676401"/>
            <a:ext cx="2209800" cy="685800"/>
          </a:xfrm>
          <a:solidFill>
            <a:srgbClr val="000000"/>
          </a:solidFill>
        </p:spPr>
        <p:txBody>
          <a:bodyPr/>
          <a:lstStyle/>
          <a:p>
            <a:pPr algn="ctr" eaLnBrk="1" hangingPunct="1">
              <a:buFont typeface="Wingdings" charset="0"/>
              <a:buNone/>
              <a:defRPr/>
            </a:pPr>
            <a:r>
              <a:rPr lang="ko-KR" altLang="en-US" sz="3200" b="1" i="1" dirty="0" smtClean="0">
                <a:effectLst>
                  <a:outerShdw blurRad="38100" dist="38100" dir="2700000" algn="tl">
                    <a:srgbClr val="663300"/>
                  </a:outerShdw>
                </a:effectLst>
                <a:latin typeface="Tahoma" charset="0"/>
                <a:ea typeface="ＭＳ Ｐゴシック" charset="0"/>
                <a:cs typeface="ＭＳ Ｐゴシック" charset="0"/>
              </a:rPr>
              <a:t>이방인</a:t>
            </a:r>
            <a:endParaRPr lang="en-US" sz="3200" b="1" i="1" dirty="0">
              <a:effectLst>
                <a:outerShdw blurRad="38100" dist="38100" dir="2700000" algn="tl">
                  <a:srgbClr val="663300"/>
                </a:outerShdw>
              </a:effectLst>
              <a:latin typeface="Tahoma" charset="0"/>
              <a:ea typeface="ＭＳ Ｐゴシック" charset="0"/>
              <a:cs typeface="ＭＳ Ｐゴシック" charset="0"/>
            </a:endParaRPr>
          </a:p>
        </p:txBody>
      </p:sp>
      <p:sp>
        <p:nvSpPr>
          <p:cNvPr id="33798" name="Rectangle 6"/>
          <p:cNvSpPr>
            <a:spLocks noChangeArrowheads="1"/>
          </p:cNvSpPr>
          <p:nvPr/>
        </p:nvSpPr>
        <p:spPr bwMode="auto">
          <a:xfrm>
            <a:off x="1905001" y="2327278"/>
            <a:ext cx="1828800" cy="2016125"/>
          </a:xfrm>
          <a:prstGeom prst="rect">
            <a:avLst/>
          </a:prstGeom>
          <a:solidFill>
            <a:srgbClr val="FF0000"/>
          </a:solidFill>
          <a:ln w="9525">
            <a:noFill/>
            <a:miter lim="800000"/>
            <a:headEnd/>
            <a:tailEnd/>
          </a:ln>
          <a:effectLst/>
        </p:spPr>
        <p:txBody>
          <a:bodyPr lIns="91427" tIns="45714" rIns="91427" bIns="45714"/>
          <a:lstStyle/>
          <a:p>
            <a:pPr marL="342849" indent="-342849">
              <a:spcBef>
                <a:spcPct val="20000"/>
              </a:spcBef>
              <a:buClr>
                <a:srgbClr val="FFCC66"/>
              </a:buClr>
              <a:buSzPct val="65000"/>
              <a:buFont typeface="Wingdings" charset="0"/>
              <a:buChar char="n"/>
              <a:defRPr/>
            </a:pPr>
            <a:r>
              <a:rPr lang="ko-KR" altLang="en-US" sz="2800" dirty="0" smtClean="0">
                <a:solidFill>
                  <a:srgbClr val="FFFFFF"/>
                </a:solidFill>
                <a:effectLst>
                  <a:outerShdw blurRad="38100" dist="38100" dir="2700000" algn="tl">
                    <a:srgbClr val="000000"/>
                  </a:outerShdw>
                </a:effectLst>
                <a:latin typeface="Tahoma" charset="0"/>
              </a:rPr>
              <a:t>유일신</a:t>
            </a:r>
            <a:endParaRPr lang="en-US" sz="2800" dirty="0" smtClean="0">
              <a:solidFill>
                <a:srgbClr val="FFFFFF"/>
              </a:solidFill>
              <a:effectLst>
                <a:outerShdw blurRad="38100" dist="38100" dir="2700000" algn="tl">
                  <a:srgbClr val="000000"/>
                </a:outerShdw>
              </a:effectLst>
              <a:latin typeface="Tahoma" charset="0"/>
            </a:endParaRPr>
          </a:p>
          <a:p>
            <a:pPr marL="342849" indent="-342849">
              <a:spcBef>
                <a:spcPct val="20000"/>
              </a:spcBef>
              <a:buClr>
                <a:srgbClr val="FFCC66"/>
              </a:buClr>
              <a:buSzPct val="65000"/>
              <a:buFont typeface="Wingdings" charset="0"/>
              <a:buChar char="n"/>
              <a:defRPr/>
            </a:pPr>
            <a:r>
              <a:rPr lang="ko-KR" altLang="en-US" sz="2800" dirty="0" smtClean="0">
                <a:solidFill>
                  <a:srgbClr val="FFFFFF"/>
                </a:solidFill>
                <a:effectLst>
                  <a:outerShdw blurRad="38100" dist="38100" dir="2700000" algn="tl">
                    <a:srgbClr val="000000"/>
                  </a:outerShdw>
                </a:effectLst>
                <a:latin typeface="Tahoma" charset="0"/>
              </a:rPr>
              <a:t>많은 금기사항</a:t>
            </a:r>
            <a:endParaRPr lang="en-US" sz="2800" dirty="0">
              <a:solidFill>
                <a:srgbClr val="FFFFFF"/>
              </a:solidFill>
              <a:effectLst>
                <a:outerShdw blurRad="38100" dist="38100" dir="2700000" algn="tl">
                  <a:srgbClr val="000000"/>
                </a:outerShdw>
              </a:effectLst>
              <a:latin typeface="Tahoma" charset="0"/>
            </a:endParaRPr>
          </a:p>
        </p:txBody>
      </p:sp>
      <p:sp>
        <p:nvSpPr>
          <p:cNvPr id="33799" name="Rectangle 7"/>
          <p:cNvSpPr>
            <a:spLocks noChangeArrowheads="1"/>
          </p:cNvSpPr>
          <p:nvPr/>
        </p:nvSpPr>
        <p:spPr bwMode="auto">
          <a:xfrm>
            <a:off x="4267200" y="2362203"/>
            <a:ext cx="1828800" cy="2016125"/>
          </a:xfrm>
          <a:prstGeom prst="rect">
            <a:avLst/>
          </a:prstGeom>
          <a:solidFill>
            <a:srgbClr val="FF0000"/>
          </a:solidFill>
          <a:ln w="9525">
            <a:noFill/>
            <a:miter lim="800000"/>
            <a:headEnd/>
            <a:tailEnd/>
          </a:ln>
          <a:effectLst/>
        </p:spPr>
        <p:txBody>
          <a:bodyPr lIns="91427" tIns="45714" rIns="91427" bIns="45714"/>
          <a:lstStyle/>
          <a:p>
            <a:pPr marL="342849" indent="-342849">
              <a:spcBef>
                <a:spcPct val="20000"/>
              </a:spcBef>
              <a:buClr>
                <a:srgbClr val="FFCC66"/>
              </a:buClr>
              <a:buSzPct val="65000"/>
              <a:buFont typeface="Wingdings" charset="0"/>
              <a:buChar char="n"/>
              <a:defRPr/>
            </a:pPr>
            <a:r>
              <a:rPr lang="ko-KR" altLang="en-US" sz="2800" dirty="0" smtClean="0">
                <a:solidFill>
                  <a:srgbClr val="FFFFFF"/>
                </a:solidFill>
                <a:effectLst>
                  <a:outerShdw blurRad="38100" dist="38100" dir="2700000" algn="tl">
                    <a:srgbClr val="000000"/>
                  </a:outerShdw>
                </a:effectLst>
                <a:latin typeface="Tahoma" charset="0"/>
              </a:rPr>
              <a:t>다신</a:t>
            </a:r>
            <a:endParaRPr lang="en-US" altLang="ko-KR" sz="2800" dirty="0" smtClean="0">
              <a:solidFill>
                <a:srgbClr val="FFFFFF"/>
              </a:solidFill>
              <a:effectLst>
                <a:outerShdw blurRad="38100" dist="38100" dir="2700000" algn="tl">
                  <a:srgbClr val="000000"/>
                </a:outerShdw>
              </a:effectLst>
              <a:latin typeface="Tahoma" charset="0"/>
            </a:endParaRPr>
          </a:p>
          <a:p>
            <a:pPr marL="342849" indent="-342849">
              <a:spcBef>
                <a:spcPct val="20000"/>
              </a:spcBef>
              <a:buClr>
                <a:srgbClr val="FFCC66"/>
              </a:buClr>
              <a:buSzPct val="65000"/>
              <a:buFont typeface="Wingdings" charset="0"/>
              <a:buChar char="n"/>
              <a:defRPr/>
            </a:pPr>
            <a:r>
              <a:rPr lang="ko-KR" altLang="en-US" sz="2800" dirty="0" smtClean="0">
                <a:solidFill>
                  <a:srgbClr val="FFFFFF"/>
                </a:solidFill>
                <a:effectLst>
                  <a:outerShdw blurRad="38100" dist="38100" dir="2700000" algn="tl">
                    <a:srgbClr val="000000"/>
                  </a:outerShdw>
                </a:effectLst>
                <a:latin typeface="Tahoma" charset="0"/>
              </a:rPr>
              <a:t>적은 금기사항</a:t>
            </a:r>
            <a:endParaRPr lang="en-US" sz="2800" dirty="0">
              <a:solidFill>
                <a:srgbClr val="FFFFFF"/>
              </a:solidFill>
              <a:effectLst>
                <a:outerShdw blurRad="38100" dist="38100" dir="2700000" algn="tl">
                  <a:srgbClr val="000000"/>
                </a:outerShdw>
              </a:effectLst>
              <a:latin typeface="Tahoma" charset="0"/>
            </a:endParaRPr>
          </a:p>
        </p:txBody>
      </p:sp>
      <p:sp>
        <p:nvSpPr>
          <p:cNvPr id="33800" name="Rectangle 8"/>
          <p:cNvSpPr>
            <a:spLocks noGrp="1" noChangeArrowheads="1"/>
          </p:cNvSpPr>
          <p:nvPr>
            <p:ph type="body" sz="half" idx="1"/>
          </p:nvPr>
        </p:nvSpPr>
        <p:spPr>
          <a:xfrm>
            <a:off x="1524000" y="1676401"/>
            <a:ext cx="2209800" cy="685800"/>
          </a:xfrm>
          <a:solidFill>
            <a:srgbClr val="000000"/>
          </a:solidFill>
        </p:spPr>
        <p:txBody>
          <a:bodyPr/>
          <a:lstStyle/>
          <a:p>
            <a:pPr algn="ctr" eaLnBrk="1" hangingPunct="1">
              <a:buFont typeface="Wingdings" charset="0"/>
              <a:buNone/>
              <a:defRPr/>
            </a:pPr>
            <a:r>
              <a:rPr lang="ko-KR" altLang="en-US" sz="3200" b="1" i="1" dirty="0" smtClean="0">
                <a:effectLst>
                  <a:outerShdw blurRad="38100" dist="38100" dir="2700000" algn="tl">
                    <a:srgbClr val="663300"/>
                  </a:outerShdw>
                </a:effectLst>
                <a:latin typeface="Tahoma" charset="0"/>
                <a:ea typeface="ＭＳ Ｐゴシック" charset="0"/>
                <a:cs typeface="ＭＳ Ｐゴシック" charset="0"/>
              </a:rPr>
              <a:t>유대인</a:t>
            </a:r>
            <a:endParaRPr lang="en-US" sz="3200" b="1" i="1" dirty="0">
              <a:effectLst>
                <a:outerShdw blurRad="38100" dist="38100" dir="2700000" algn="tl">
                  <a:srgbClr val="663300"/>
                </a:outerShdw>
              </a:effectLst>
              <a:latin typeface="Tahoma"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3"/>
          <p:cNvSpPr txBox="1">
            <a:spLocks noChangeArrowheads="1"/>
          </p:cNvSpPr>
          <p:nvPr/>
        </p:nvSpPr>
        <p:spPr bwMode="auto">
          <a:xfrm>
            <a:off x="2555776" y="680876"/>
            <a:ext cx="5112567" cy="646319"/>
          </a:xfrm>
          <a:prstGeom prst="rect">
            <a:avLst/>
          </a:prstGeom>
          <a:solidFill>
            <a:srgbClr val="070214"/>
          </a:solidFill>
          <a:ln w="12700">
            <a:noFill/>
            <a:miter lim="800000"/>
            <a:headEnd type="none" w="sm" len="sm"/>
            <a:tailEnd type="none" w="sm" len="sm"/>
          </a:ln>
          <a:effec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ko-KR" altLang="en-US" sz="3600" b="1" dirty="0" smtClean="0">
                <a:solidFill>
                  <a:srgbClr val="FFFFFF"/>
                </a:solidFill>
                <a:latin typeface="Arial" charset="0"/>
                <a:cs typeface="Arial" charset="0"/>
              </a:rPr>
              <a:t>요약 성명서</a:t>
            </a:r>
            <a:endParaRPr lang="en-US" sz="3600" b="1" dirty="0">
              <a:solidFill>
                <a:srgbClr val="FFFFFF"/>
              </a:solidFill>
              <a:latin typeface="Arial" charset="0"/>
              <a:cs typeface="Arial" charset="0"/>
            </a:endParaRPr>
          </a:p>
        </p:txBody>
      </p:sp>
      <p:sp>
        <p:nvSpPr>
          <p:cNvPr id="3" name="Rectangle 2"/>
          <p:cNvSpPr/>
          <p:nvPr/>
        </p:nvSpPr>
        <p:spPr>
          <a:xfrm>
            <a:off x="1587580" y="1846192"/>
            <a:ext cx="7232293" cy="4103088"/>
          </a:xfrm>
          <a:prstGeom prst="rect">
            <a:avLst/>
          </a:prstGeom>
          <a:noFill/>
          <a:ln>
            <a:noFill/>
          </a:ln>
          <a:effectLst/>
        </p:spPr>
        <p:txBody>
          <a:bodyPr vert="horz" wrap="square" lIns="91427" tIns="45714" rIns="91427" bIns="45714" numCol="1" anchor="t" anchorCtr="0" compatLnSpc="1">
            <a:prstTxWarp prst="textNoShape">
              <a:avLst/>
            </a:prstTxWarp>
          </a:bodyPr>
          <a:lstStyle/>
          <a:p>
            <a:pPr algn="ctr" defTabSz="457132" eaLnBrk="0" hangingPunct="0"/>
            <a:r>
              <a:rPr lang="en-US" altLang="ko-KR" sz="3200" b="1" dirty="0" smtClean="0">
                <a:solidFill>
                  <a:srgbClr val="FFFFFF"/>
                </a:solidFill>
                <a:effectLst>
                  <a:glow rad="127000">
                    <a:srgbClr val="000000"/>
                  </a:glow>
                </a:effectLst>
                <a:latin typeface="Arial" charset="0"/>
              </a:rPr>
              <a:t> </a:t>
            </a:r>
            <a:r>
              <a:rPr lang="ko-KR" altLang="en-US" sz="3200" b="1" dirty="0" smtClean="0">
                <a:solidFill>
                  <a:srgbClr val="FFFFFF"/>
                </a:solidFill>
                <a:effectLst>
                  <a:glow rad="127000">
                    <a:srgbClr val="000000"/>
                  </a:glow>
                </a:effectLst>
                <a:latin typeface="Arial" charset="0"/>
              </a:rPr>
              <a:t>바울은 하나님의 신비를 설명하고 있다</a:t>
            </a:r>
            <a:r>
              <a:rPr lang="en-US" sz="3200" b="1" dirty="0" smtClean="0">
                <a:solidFill>
                  <a:srgbClr val="FFFFFF"/>
                </a:solidFill>
                <a:effectLst>
                  <a:glow rad="127000">
                    <a:srgbClr val="000000"/>
                  </a:glow>
                </a:effectLst>
                <a:latin typeface="Arial" charset="0"/>
              </a:rPr>
              <a:t>—</a:t>
            </a:r>
            <a:r>
              <a:rPr lang="ko-KR" altLang="en-US" sz="3200" b="1" dirty="0" smtClean="0">
                <a:solidFill>
                  <a:srgbClr val="FFFFFF"/>
                </a:solidFill>
                <a:effectLst>
                  <a:glow rad="127000">
                    <a:srgbClr val="000000"/>
                  </a:glow>
                </a:effectLst>
                <a:latin typeface="Arial" charset="0"/>
              </a:rPr>
              <a:t>교회안에서 </a:t>
            </a:r>
            <a:r>
              <a:rPr lang="ko-KR" altLang="en-US" sz="3200" b="1" dirty="0" smtClean="0">
                <a:solidFill>
                  <a:srgbClr val="FFFF00"/>
                </a:solidFill>
                <a:effectLst>
                  <a:glow rad="127000">
                    <a:srgbClr val="000000"/>
                  </a:glow>
                </a:effectLst>
                <a:latin typeface="Arial" charset="0"/>
              </a:rPr>
              <a:t>유대인과</a:t>
            </a:r>
            <a:r>
              <a:rPr lang="en-US" altLang="ko-KR" sz="3200" b="1" dirty="0" smtClean="0">
                <a:solidFill>
                  <a:srgbClr val="FFFF00"/>
                </a:solidFill>
                <a:effectLst>
                  <a:glow rad="127000">
                    <a:srgbClr val="000000"/>
                  </a:glow>
                </a:effectLst>
                <a:latin typeface="Arial" charset="0"/>
              </a:rPr>
              <a:t> </a:t>
            </a:r>
            <a:r>
              <a:rPr lang="ko-KR" altLang="en-US" sz="3200" b="1" dirty="0" smtClean="0">
                <a:solidFill>
                  <a:srgbClr val="FFFF00"/>
                </a:solidFill>
                <a:effectLst>
                  <a:glow rad="127000">
                    <a:srgbClr val="000000"/>
                  </a:glow>
                </a:effectLst>
                <a:latin typeface="Arial" charset="0"/>
              </a:rPr>
              <a:t>이방인이</a:t>
            </a:r>
            <a:r>
              <a:rPr lang="ko-KR" altLang="en-US" sz="3200" b="1" dirty="0" smtClean="0">
                <a:solidFill>
                  <a:srgbClr val="FFFFFF"/>
                </a:solidFill>
                <a:effectLst>
                  <a:glow rad="127000">
                    <a:srgbClr val="000000"/>
                  </a:glow>
                </a:effectLst>
                <a:latin typeface="Arial" charset="0"/>
              </a:rPr>
              <a:t> 같은 지위로 </a:t>
            </a:r>
            <a:r>
              <a:rPr lang="ko-KR" altLang="en-US" sz="3200" b="1" dirty="0" smtClean="0">
                <a:solidFill>
                  <a:srgbClr val="FFFF00"/>
                </a:solidFill>
                <a:effectLst>
                  <a:glow rad="127000">
                    <a:srgbClr val="000000"/>
                  </a:glow>
                </a:effectLst>
                <a:latin typeface="Arial" charset="0"/>
              </a:rPr>
              <a:t>연합</a:t>
            </a:r>
            <a:r>
              <a:rPr lang="ko-KR" altLang="en-US" sz="3200" b="1" dirty="0" smtClean="0">
                <a:solidFill>
                  <a:srgbClr val="FFFFFF"/>
                </a:solidFill>
                <a:effectLst>
                  <a:glow rad="127000">
                    <a:srgbClr val="000000"/>
                  </a:glow>
                </a:effectLst>
                <a:latin typeface="Arial" charset="0"/>
              </a:rPr>
              <a:t>하는것</a:t>
            </a:r>
            <a:r>
              <a:rPr lang="en-US" sz="3200" b="1" dirty="0" smtClean="0">
                <a:solidFill>
                  <a:srgbClr val="FFFFFF"/>
                </a:solidFill>
                <a:effectLst>
                  <a:glow rad="127000">
                    <a:srgbClr val="000000"/>
                  </a:glow>
                </a:effectLst>
                <a:latin typeface="Arial" charset="0"/>
              </a:rPr>
              <a:t>—</a:t>
            </a:r>
            <a:r>
              <a:rPr lang="ko-KR" altLang="en-US" sz="3200" b="1" dirty="0" smtClean="0">
                <a:solidFill>
                  <a:srgbClr val="FFFFFF"/>
                </a:solidFill>
                <a:effectLst>
                  <a:glow rad="127000">
                    <a:srgbClr val="000000"/>
                  </a:glow>
                </a:effectLst>
                <a:latin typeface="Arial" charset="0"/>
              </a:rPr>
              <a:t>에베소의 이 두 그룹이 서로를 사랑함으로 연합하는것이 세상의 증인으로서의 부르심에 합당하게 사는것임을 촉구한다</a:t>
            </a:r>
            <a:r>
              <a:rPr lang="en-US" altLang="ko-KR" sz="3200" b="1" dirty="0" smtClean="0">
                <a:solidFill>
                  <a:srgbClr val="FFFFFF"/>
                </a:solidFill>
                <a:effectLst>
                  <a:glow rad="127000">
                    <a:srgbClr val="000000"/>
                  </a:glow>
                </a:effectLst>
                <a:latin typeface="Arial" charset="0"/>
              </a:rPr>
              <a:t>.</a:t>
            </a:r>
            <a:r>
              <a:rPr lang="ko-KR" altLang="en-US" sz="3200" b="1" dirty="0" smtClean="0">
                <a:solidFill>
                  <a:srgbClr val="FFFFFF"/>
                </a:solidFill>
                <a:effectLst>
                  <a:glow rad="127000">
                    <a:srgbClr val="000000"/>
                  </a:glow>
                </a:effectLst>
                <a:latin typeface="Arial" charset="0"/>
              </a:rPr>
              <a:t> </a:t>
            </a:r>
            <a:endParaRPr lang="en-US" sz="3200" b="1" dirty="0">
              <a:solidFill>
                <a:srgbClr val="FFFFFF"/>
              </a:solidFill>
              <a:effectLst>
                <a:glow rad="127000">
                  <a:srgbClr val="000000"/>
                </a:glow>
              </a:effectLst>
              <a:latin typeface="Arial" charset="0"/>
            </a:endParaRPr>
          </a:p>
        </p:txBody>
      </p:sp>
      <p:sp>
        <p:nvSpPr>
          <p:cNvPr id="4" name="Text Box 24"/>
          <p:cNvSpPr txBox="1">
            <a:spLocks noChangeArrowheads="1"/>
          </p:cNvSpPr>
          <p:nvPr/>
        </p:nvSpPr>
        <p:spPr bwMode="auto">
          <a:xfrm>
            <a:off x="8363184" y="65344"/>
            <a:ext cx="698152"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132" fontAlgn="auto">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175</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883087603"/>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67200" y="1676400"/>
            <a:ext cx="5029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3810" name="Picture 3"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676401"/>
            <a:ext cx="3733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Rectangle 5"/>
          <p:cNvSpPr>
            <a:spLocks noGrp="1" noChangeArrowheads="1"/>
          </p:cNvSpPr>
          <p:nvPr>
            <p:ph type="body" sz="half" idx="2"/>
          </p:nvPr>
        </p:nvSpPr>
        <p:spPr>
          <a:xfrm>
            <a:off x="4267200" y="1676401"/>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Gentiles</a:t>
            </a:r>
          </a:p>
        </p:txBody>
      </p:sp>
      <p:sp>
        <p:nvSpPr>
          <p:cNvPr id="34822" name="Rectangle 6"/>
          <p:cNvSpPr>
            <a:spLocks noChangeArrowheads="1"/>
          </p:cNvSpPr>
          <p:nvPr/>
        </p:nvSpPr>
        <p:spPr bwMode="auto">
          <a:xfrm>
            <a:off x="1905001" y="2327277"/>
            <a:ext cx="1828800" cy="2244725"/>
          </a:xfrm>
          <a:prstGeom prst="rect">
            <a:avLst/>
          </a:prstGeom>
          <a:solidFill>
            <a:srgbClr val="FF0000"/>
          </a:solidFill>
          <a:ln w="9525">
            <a:noFill/>
            <a:miter lim="800000"/>
            <a:headEnd/>
            <a:tailEnd/>
          </a:ln>
          <a:effectLst/>
        </p:spPr>
        <p:txBody>
          <a:bodyPr lIns="91427" tIns="45714" rIns="91427" bIns="45714"/>
          <a:lstStyle/>
          <a:p>
            <a:pPr marL="342849" indent="-342849">
              <a:spcBef>
                <a:spcPct val="20000"/>
              </a:spcBef>
              <a:buClr>
                <a:srgbClr val="FFCC66"/>
              </a:buClr>
              <a:buSzPct val="65000"/>
              <a:buFont typeface="Wingdings" charset="0"/>
              <a:buChar char="n"/>
              <a:defRPr/>
            </a:pPr>
            <a:r>
              <a:rPr lang="ko-KR" altLang="en-US" sz="2800" dirty="0" smtClean="0">
                <a:solidFill>
                  <a:srgbClr val="FFFFFF"/>
                </a:solidFill>
                <a:effectLst>
                  <a:outerShdw blurRad="38100" dist="38100" dir="2700000" algn="tl">
                    <a:srgbClr val="000000"/>
                  </a:outerShdw>
                </a:effectLst>
                <a:latin typeface="Tahoma" charset="0"/>
              </a:rPr>
              <a:t>유일신</a:t>
            </a:r>
            <a:r>
              <a:rPr lang="en-US" sz="2800" dirty="0" smtClean="0">
                <a:solidFill>
                  <a:srgbClr val="FFFFFF"/>
                </a:solidFill>
                <a:effectLst>
                  <a:outerShdw blurRad="38100" dist="38100" dir="2700000" algn="tl">
                    <a:srgbClr val="000000"/>
                  </a:outerShdw>
                </a:effectLst>
                <a:latin typeface="Tahoma" charset="0"/>
              </a:rPr>
              <a:t> </a:t>
            </a:r>
            <a:endParaRPr lang="en-US" sz="2800" dirty="0">
              <a:solidFill>
                <a:srgbClr val="FFFFFF"/>
              </a:solidFill>
              <a:effectLst>
                <a:outerShdw blurRad="38100" dist="38100" dir="2700000" algn="tl">
                  <a:srgbClr val="000000"/>
                </a:outerShdw>
              </a:effectLst>
              <a:latin typeface="Tahoma" charset="0"/>
            </a:endParaRPr>
          </a:p>
          <a:p>
            <a:pPr marL="342849" indent="-342849">
              <a:spcBef>
                <a:spcPct val="20000"/>
              </a:spcBef>
              <a:buClr>
                <a:srgbClr val="FFCC66"/>
              </a:buClr>
              <a:buSzPct val="65000"/>
              <a:buFont typeface="Wingdings" charset="0"/>
              <a:buChar char="n"/>
              <a:defRPr/>
            </a:pPr>
            <a:r>
              <a:rPr lang="ko-KR" altLang="en-US" sz="2800" dirty="0" smtClean="0">
                <a:solidFill>
                  <a:srgbClr val="FFFFFF"/>
                </a:solidFill>
                <a:effectLst>
                  <a:outerShdw blurRad="38100" dist="38100" dir="2700000" algn="tl">
                    <a:srgbClr val="000000"/>
                  </a:outerShdw>
                </a:effectLst>
                <a:latin typeface="Tahoma" charset="0"/>
              </a:rPr>
              <a:t>사랑이 금기를 이기다</a:t>
            </a:r>
            <a:endParaRPr lang="en-US" sz="2800" dirty="0">
              <a:solidFill>
                <a:srgbClr val="FFFFFF"/>
              </a:solidFill>
              <a:effectLst>
                <a:outerShdw blurRad="38100" dist="38100" dir="2700000" algn="tl">
                  <a:srgbClr val="000000"/>
                </a:outerShdw>
              </a:effectLst>
              <a:latin typeface="Tahoma" charset="0"/>
            </a:endParaRPr>
          </a:p>
        </p:txBody>
      </p:sp>
      <p:sp>
        <p:nvSpPr>
          <p:cNvPr id="461829" name="Rectangle 9"/>
          <p:cNvSpPr>
            <a:spLocks noChangeArrowheads="1"/>
          </p:cNvSpPr>
          <p:nvPr/>
        </p:nvSpPr>
        <p:spPr bwMode="auto">
          <a:xfrm>
            <a:off x="3657600" y="0"/>
            <a:ext cx="609600" cy="6858000"/>
          </a:xfrm>
          <a:prstGeom prst="rect">
            <a:avLst/>
          </a:prstGeom>
          <a:solidFill>
            <a:schemeClr val="accent2">
              <a:lumMod val="40000"/>
              <a:lumOff val="60000"/>
            </a:schemeClr>
          </a:solidFill>
          <a:ln>
            <a:noFill/>
          </a:ln>
        </p:spPr>
        <p:txBody>
          <a:bodyPr wrap="none" lIns="91427" tIns="45714" rIns="91427" bIns="45714" anchor="ctr"/>
          <a:lstStyle/>
          <a:p>
            <a:pPr eaLnBrk="0" hangingPunct="0">
              <a:defRPr/>
            </a:pPr>
            <a:endParaRPr lang="en-US" sz="1800">
              <a:solidFill>
                <a:srgbClr val="FFFFFF"/>
              </a:solidFill>
              <a:latin typeface="Tahoma" charset="0"/>
            </a:endParaRPr>
          </a:p>
        </p:txBody>
      </p:sp>
      <p:sp>
        <p:nvSpPr>
          <p:cNvPr id="34820" name="Rectangle 4"/>
          <p:cNvSpPr>
            <a:spLocks noGrp="1" noChangeArrowheads="1"/>
          </p:cNvSpPr>
          <p:nvPr>
            <p:ph type="title"/>
          </p:nvPr>
        </p:nvSpPr>
        <p:spPr>
          <a:xfrm>
            <a:off x="0" y="277813"/>
            <a:ext cx="9144000" cy="1143000"/>
          </a:xfrm>
        </p:spPr>
        <p:txBody>
          <a:bodyPr/>
          <a:lstStyle/>
          <a:p>
            <a:pPr eaLnBrk="1" hangingPunct="1">
              <a:defRPr/>
            </a:pPr>
            <a:r>
              <a:rPr lang="en-US" sz="4000" dirty="0">
                <a:latin typeface="Arial" charset="0"/>
                <a:ea typeface="ＭＳ Ｐゴシック" charset="0"/>
                <a:cs typeface="ＭＳ Ｐゴシック" charset="0"/>
              </a:rPr>
              <a:t>   </a:t>
            </a:r>
            <a:r>
              <a:rPr lang="ko-KR" altLang="en-US" sz="4000" dirty="0" smtClean="0">
                <a:latin typeface="Arial" charset="0"/>
                <a:ea typeface="ＭＳ Ｐゴシック" charset="0"/>
                <a:cs typeface="ＭＳ Ｐゴシック" charset="0"/>
              </a:rPr>
              <a:t>십자가는 민족의 다름을 무력화시켰다</a:t>
            </a:r>
            <a:endParaRPr lang="en-US" sz="4000" dirty="0">
              <a:latin typeface="Arial" charset="0"/>
              <a:ea typeface="ＭＳ Ｐゴシック" charset="0"/>
              <a:cs typeface="ＭＳ Ｐゴシック" charset="0"/>
            </a:endParaRPr>
          </a:p>
        </p:txBody>
      </p:sp>
      <p:sp>
        <p:nvSpPr>
          <p:cNvPr id="34824" name="Rectangle 8"/>
          <p:cNvSpPr>
            <a:spLocks noGrp="1" noChangeArrowheads="1"/>
          </p:cNvSpPr>
          <p:nvPr>
            <p:ph type="body" sz="half" idx="1"/>
          </p:nvPr>
        </p:nvSpPr>
        <p:spPr>
          <a:xfrm>
            <a:off x="1524000" y="1676401"/>
            <a:ext cx="4953000" cy="685800"/>
          </a:xfrm>
          <a:solidFill>
            <a:schemeClr val="accent2">
              <a:lumMod val="40000"/>
              <a:lumOff val="60000"/>
            </a:schemeClr>
          </a:solidFill>
        </p:spPr>
        <p:txBody>
          <a:bodyPr/>
          <a:lstStyle/>
          <a:p>
            <a:pPr algn="ctr" eaLnBrk="1" hangingPunct="1">
              <a:buFont typeface="Wingdings" charset="0"/>
              <a:buNone/>
              <a:defRPr/>
            </a:pPr>
            <a:r>
              <a:rPr lang="ko-KR" altLang="en-US" sz="3200" b="1" i="1" dirty="0" smtClean="0">
                <a:solidFill>
                  <a:srgbClr val="000000"/>
                </a:solidFill>
                <a:effectLst>
                  <a:outerShdw blurRad="38100" dist="38100" dir="2700000" algn="tl">
                    <a:srgbClr val="663300"/>
                  </a:outerShdw>
                </a:effectLst>
                <a:latin typeface="Tahoma" charset="0"/>
                <a:ea typeface="ＭＳ Ｐゴシック" charset="0"/>
                <a:cs typeface="ＭＳ Ｐゴシック" charset="0"/>
              </a:rPr>
              <a:t>유대인</a:t>
            </a:r>
            <a:r>
              <a:rPr lang="en-US" sz="3200" b="1" i="1" dirty="0" smtClean="0">
                <a:solidFill>
                  <a:srgbClr val="000000"/>
                </a:solidFill>
                <a:effectLst>
                  <a:outerShdw blurRad="38100" dist="38100" dir="2700000" algn="tl">
                    <a:srgbClr val="663300"/>
                  </a:outerShdw>
                </a:effectLst>
                <a:latin typeface="Tahoma" charset="0"/>
                <a:ea typeface="ＭＳ Ｐゴシック" charset="0"/>
                <a:cs typeface="ＭＳ Ｐゴシック" charset="0"/>
              </a:rPr>
              <a:t>-</a:t>
            </a:r>
            <a:r>
              <a:rPr lang="ko-KR" altLang="en-US" sz="3200" b="1" i="1" dirty="0" smtClean="0">
                <a:solidFill>
                  <a:srgbClr val="000000"/>
                </a:solidFill>
                <a:effectLst>
                  <a:outerShdw blurRad="38100" dist="38100" dir="2700000" algn="tl">
                    <a:srgbClr val="663300"/>
                  </a:outerShdw>
                </a:effectLst>
                <a:latin typeface="Tahoma" charset="0"/>
                <a:ea typeface="ＭＳ Ｐゴシック" charset="0"/>
                <a:cs typeface="ＭＳ Ｐゴシック" charset="0"/>
              </a:rPr>
              <a:t>이방인의</a:t>
            </a:r>
            <a:r>
              <a:rPr lang="en-US" sz="3200" b="1" i="1" dirty="0" smtClean="0">
                <a:solidFill>
                  <a:srgbClr val="000000"/>
                </a:solidFill>
                <a:effectLst>
                  <a:outerShdw blurRad="38100" dist="38100" dir="2700000" algn="tl">
                    <a:srgbClr val="663300"/>
                  </a:outerShdw>
                </a:effectLst>
                <a:latin typeface="Tahoma" charset="0"/>
                <a:ea typeface="ＭＳ Ｐゴシック" charset="0"/>
                <a:cs typeface="ＭＳ Ｐゴシック" charset="0"/>
              </a:rPr>
              <a:t> </a:t>
            </a:r>
            <a:r>
              <a:rPr lang="ko-KR" altLang="en-US" sz="3200" b="1" i="1" dirty="0" smtClean="0">
                <a:solidFill>
                  <a:srgbClr val="000000"/>
                </a:solidFill>
                <a:effectLst>
                  <a:outerShdw blurRad="38100" dist="38100" dir="2700000" algn="tl">
                    <a:srgbClr val="663300"/>
                  </a:outerShdw>
                </a:effectLst>
                <a:latin typeface="Tahoma" charset="0"/>
                <a:ea typeface="ＭＳ Ｐゴシック" charset="0"/>
                <a:cs typeface="ＭＳ Ｐゴシック" charset="0"/>
              </a:rPr>
              <a:t>연합</a:t>
            </a:r>
            <a:endParaRPr lang="en-US" sz="3200" b="1" i="1" dirty="0">
              <a:solidFill>
                <a:srgbClr val="000000"/>
              </a:solidFill>
              <a:effectLst>
                <a:outerShdw blurRad="38100" dist="38100" dir="2700000" algn="tl">
                  <a:srgbClr val="663300"/>
                </a:outerShdw>
              </a:effectLst>
              <a:latin typeface="Tahoma" charset="0"/>
              <a:ea typeface="ＭＳ Ｐゴシック" charset="0"/>
              <a:cs typeface="ＭＳ Ｐゴシック" charset="0"/>
            </a:endParaRPr>
          </a:p>
        </p:txBody>
      </p:sp>
      <p:sp>
        <p:nvSpPr>
          <p:cNvPr id="34826" name="Rectangle 10"/>
          <p:cNvSpPr>
            <a:spLocks noChangeArrowheads="1"/>
          </p:cNvSpPr>
          <p:nvPr/>
        </p:nvSpPr>
        <p:spPr bwMode="auto">
          <a:xfrm>
            <a:off x="4267200" y="2362202"/>
            <a:ext cx="1828800" cy="2244725"/>
          </a:xfrm>
          <a:prstGeom prst="rect">
            <a:avLst/>
          </a:prstGeom>
          <a:solidFill>
            <a:srgbClr val="FF0000"/>
          </a:solidFill>
          <a:ln w="9525">
            <a:noFill/>
            <a:miter lim="800000"/>
            <a:headEnd/>
            <a:tailEnd/>
          </a:ln>
          <a:effectLst/>
        </p:spPr>
        <p:txBody>
          <a:bodyPr lIns="91427" tIns="45714" rIns="91427" bIns="45714"/>
          <a:lstStyle/>
          <a:p>
            <a:pPr marL="342849" indent="-342849">
              <a:spcBef>
                <a:spcPct val="20000"/>
              </a:spcBef>
              <a:buClr>
                <a:srgbClr val="FFCC66"/>
              </a:buClr>
              <a:buSzPct val="65000"/>
              <a:buFont typeface="Wingdings" charset="0"/>
              <a:buChar char="n"/>
              <a:defRPr/>
            </a:pPr>
            <a:r>
              <a:rPr lang="ko-KR" altLang="en-US" sz="2800" dirty="0" smtClean="0">
                <a:solidFill>
                  <a:srgbClr val="FFFFFF"/>
                </a:solidFill>
                <a:effectLst>
                  <a:outerShdw blurRad="38100" dist="38100" dir="2700000" algn="tl">
                    <a:srgbClr val="000000"/>
                  </a:outerShdw>
                </a:effectLst>
                <a:latin typeface="Tahoma" charset="0"/>
              </a:rPr>
              <a:t>유일신</a:t>
            </a:r>
            <a:endParaRPr lang="en-US" sz="2800" dirty="0">
              <a:solidFill>
                <a:srgbClr val="FFFFFF"/>
              </a:solidFill>
              <a:effectLst>
                <a:outerShdw blurRad="38100" dist="38100" dir="2700000" algn="tl">
                  <a:srgbClr val="000000"/>
                </a:outerShdw>
              </a:effectLst>
              <a:latin typeface="Tahoma" charset="0"/>
            </a:endParaRPr>
          </a:p>
          <a:p>
            <a:pPr marL="342849" indent="-342849">
              <a:spcBef>
                <a:spcPct val="20000"/>
              </a:spcBef>
              <a:buClr>
                <a:srgbClr val="FFCC66"/>
              </a:buClr>
              <a:buSzPct val="65000"/>
              <a:buFont typeface="Wingdings" charset="0"/>
              <a:buChar char="n"/>
              <a:defRPr/>
            </a:pPr>
            <a:r>
              <a:rPr lang="ko-KR" altLang="en-US" sz="2800" dirty="0" smtClean="0">
                <a:solidFill>
                  <a:srgbClr val="FFFFFF"/>
                </a:solidFill>
                <a:effectLst>
                  <a:outerShdw blurRad="38100" dist="38100" dir="2700000" algn="tl">
                    <a:srgbClr val="000000"/>
                  </a:outerShdw>
                </a:effectLst>
                <a:latin typeface="Tahoma" charset="0"/>
              </a:rPr>
              <a:t>사랑이 금기를 이기다</a:t>
            </a:r>
            <a:endParaRPr lang="en-US" sz="2800" dirty="0">
              <a:solidFill>
                <a:srgbClr val="FFFFFF"/>
              </a:solidFill>
              <a:effectLst>
                <a:outerShdw blurRad="38100" dist="38100" dir="2700000" algn="tl">
                  <a:srgbClr val="000000"/>
                </a:outerShdw>
              </a:effectLst>
              <a:latin typeface="Tahoma" charset="0"/>
            </a:endParaRPr>
          </a:p>
        </p:txBody>
      </p:sp>
      <p:sp>
        <p:nvSpPr>
          <p:cNvPr id="34827" name="Text Box 11"/>
          <p:cNvSpPr txBox="1">
            <a:spLocks noChangeArrowheads="1"/>
          </p:cNvSpPr>
          <p:nvPr/>
        </p:nvSpPr>
        <p:spPr bwMode="auto">
          <a:xfrm rot="-766274">
            <a:off x="3476625" y="4496148"/>
            <a:ext cx="5562600" cy="2031313"/>
          </a:xfrm>
          <a:prstGeom prst="rect">
            <a:avLst/>
          </a:prstGeom>
          <a:gradFill rotWithShape="1">
            <a:gsLst>
              <a:gs pos="0">
                <a:srgbClr val="242052"/>
              </a:gs>
              <a:gs pos="50000">
                <a:srgbClr val="4E46B2"/>
              </a:gs>
              <a:gs pos="100000">
                <a:srgbClr val="24205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ko-KR" altLang="en-US" sz="2800" dirty="0" smtClean="0">
                <a:solidFill>
                  <a:srgbClr val="FFFFFF"/>
                </a:solidFill>
                <a:latin typeface="Tahoma" charset="0"/>
              </a:rPr>
              <a:t>너희는 유대인이나 헬라인이나 종이나 자주자나 남자나 여자 없이 다 그리스도 예수 안에서 하나이니라</a:t>
            </a:r>
            <a:endParaRPr lang="en-US" sz="2800" dirty="0">
              <a:solidFill>
                <a:srgbClr val="FFFFFF"/>
              </a:solidFill>
              <a:latin typeface="Tahoma" charset="0"/>
            </a:endParaRPr>
          </a:p>
          <a:p>
            <a:pPr algn="r">
              <a:spcBef>
                <a:spcPct val="50000"/>
              </a:spcBef>
            </a:pPr>
            <a:r>
              <a:rPr lang="ko-KR" altLang="en-US" sz="2800" dirty="0" smtClean="0">
                <a:solidFill>
                  <a:srgbClr val="FFFFFF"/>
                </a:solidFill>
                <a:latin typeface="Tahoma" charset="0"/>
              </a:rPr>
              <a:t>갈라디어서</a:t>
            </a:r>
            <a:r>
              <a:rPr lang="en-US" sz="2800" dirty="0" smtClean="0">
                <a:solidFill>
                  <a:srgbClr val="FFFFFF"/>
                </a:solidFill>
                <a:latin typeface="Tahoma" charset="0"/>
              </a:rPr>
              <a:t> </a:t>
            </a:r>
            <a:r>
              <a:rPr lang="en-US" sz="2800" dirty="0">
                <a:solidFill>
                  <a:srgbClr val="FFFFFF"/>
                </a:solidFill>
                <a:latin typeface="Tahoma" charset="0"/>
              </a:rPr>
              <a:t>3:28 </a:t>
            </a:r>
          </a:p>
        </p:txBody>
      </p:sp>
      <p:sp>
        <p:nvSpPr>
          <p:cNvPr id="12" name="Text Box 11"/>
          <p:cNvSpPr txBox="1">
            <a:spLocks noChangeArrowheads="1"/>
          </p:cNvSpPr>
          <p:nvPr/>
        </p:nvSpPr>
        <p:spPr bwMode="auto">
          <a:xfrm rot="-766274">
            <a:off x="555586" y="2015173"/>
            <a:ext cx="7085012" cy="2462200"/>
          </a:xfrm>
          <a:prstGeom prst="rect">
            <a:avLst/>
          </a:prstGeom>
          <a:gradFill rotWithShape="1">
            <a:gsLst>
              <a:gs pos="0">
                <a:srgbClr val="008000"/>
              </a:gs>
              <a:gs pos="50000">
                <a:srgbClr val="070214"/>
              </a:gs>
              <a:gs pos="100000">
                <a:srgbClr val="008000"/>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ko-KR" altLang="en-US" sz="2800" dirty="0" smtClean="0">
                <a:solidFill>
                  <a:srgbClr val="FFFFFF"/>
                </a:solidFill>
                <a:latin typeface="Tahoma" charset="0"/>
              </a:rPr>
              <a:t>평안의 매는 줄로 성령의 하나 되게 하신 것을 힘써 지키라</a:t>
            </a:r>
            <a:r>
              <a:rPr lang="en-US" sz="2800" dirty="0" smtClean="0">
                <a:solidFill>
                  <a:srgbClr val="FFFFFF"/>
                </a:solidFill>
                <a:latin typeface="Tahoma" charset="0"/>
              </a:rPr>
              <a:t>  </a:t>
            </a:r>
            <a:r>
              <a:rPr lang="en-US" sz="2800" baseline="30000" dirty="0" smtClean="0">
                <a:solidFill>
                  <a:srgbClr val="FFFFFF"/>
                </a:solidFill>
                <a:latin typeface="Tahoma" charset="0"/>
              </a:rPr>
              <a:t>4</a:t>
            </a:r>
            <a:r>
              <a:rPr lang="ko-KR" altLang="en-US" sz="2800" dirty="0" smtClean="0">
                <a:solidFill>
                  <a:srgbClr val="FFFFFF"/>
                </a:solidFill>
                <a:latin typeface="Tahoma" charset="0"/>
              </a:rPr>
              <a:t>몸이 하나이요 성령의 하나이니 이와 같이 너희가 부르심의 한 소망 안에서 부르심을 입었느리라</a:t>
            </a:r>
            <a:endParaRPr lang="en-US" sz="2800" dirty="0">
              <a:solidFill>
                <a:srgbClr val="FFFFFF"/>
              </a:solidFill>
              <a:latin typeface="Tahoma" charset="0"/>
            </a:endParaRPr>
          </a:p>
          <a:p>
            <a:pPr algn="r">
              <a:spcBef>
                <a:spcPct val="50000"/>
              </a:spcBef>
            </a:pPr>
            <a:r>
              <a:rPr lang="ko-KR" altLang="en-US" sz="2800" dirty="0" smtClean="0">
                <a:solidFill>
                  <a:srgbClr val="FFFFFF"/>
                </a:solidFill>
                <a:latin typeface="Tahoma" charset="0"/>
              </a:rPr>
              <a:t>에베소서</a:t>
            </a:r>
            <a:r>
              <a:rPr lang="en-US" sz="2800" dirty="0" smtClean="0">
                <a:solidFill>
                  <a:srgbClr val="FFFFFF"/>
                </a:solidFill>
                <a:latin typeface="Tahoma" charset="0"/>
              </a:rPr>
              <a:t> </a:t>
            </a:r>
            <a:r>
              <a:rPr lang="en-US" sz="2800" dirty="0">
                <a:solidFill>
                  <a:srgbClr val="FFFFFF"/>
                </a:solidFill>
                <a:latin typeface="Tahoma" charset="0"/>
              </a:rPr>
              <a:t>4:3-</a:t>
            </a:r>
            <a:r>
              <a:rPr lang="en-US" sz="2800" dirty="0" smtClean="0">
                <a:solidFill>
                  <a:srgbClr val="FFFFFF"/>
                </a:solidFill>
                <a:latin typeface="Tahoma" charset="0"/>
              </a:rPr>
              <a:t>4</a:t>
            </a:r>
            <a:endParaRPr lang="en-US" sz="2800" dirty="0">
              <a:solidFill>
                <a:srgbClr val="FFFFFF"/>
              </a:solidFill>
              <a:latin typeface="Tahom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34827">
                                            <p:bg/>
                                          </p:spTgt>
                                        </p:tgtEl>
                                        <p:attrNameLst>
                                          <p:attrName>style.visibility</p:attrName>
                                        </p:attrNameLst>
                                      </p:cBhvr>
                                      <p:to>
                                        <p:strVal val="visible"/>
                                      </p:to>
                                    </p:set>
                                    <p:anim calcmode="lin" valueType="num">
                                      <p:cBhvr>
                                        <p:cTn id="7" dur="1000" fill="hold"/>
                                        <p:tgtEl>
                                          <p:spTgt spid="34827">
                                            <p:bg/>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34827">
                                            <p:bg/>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34827">
                                            <p:bg/>
                                          </p:spTgt>
                                        </p:tgtEl>
                                        <p:attrNameLst>
                                          <p:attrName>ppt_y</p:attrName>
                                        </p:attrNameLst>
                                      </p:cBhvr>
                                      <p:tavLst>
                                        <p:tav tm="0">
                                          <p:val>
                                            <p:strVal val="#ppt_y"/>
                                          </p:val>
                                        </p:tav>
                                        <p:tav tm="100000">
                                          <p:val>
                                            <p:strVal val="#ppt_y"/>
                                          </p:val>
                                        </p:tav>
                                      </p:tavLst>
                                    </p:anim>
                                    <p:animEffect transition="in" filter="fade">
                                      <p:cBhvr>
                                        <p:cTn id="10" dur="1000"/>
                                        <p:tgtEl>
                                          <p:spTgt spid="34827">
                                            <p:bg/>
                                          </p:spTgt>
                                        </p:tgtEl>
                                      </p:cBhvr>
                                    </p:animEffect>
                                  </p:childTnLst>
                                </p:cTn>
                              </p:par>
                              <p:par>
                                <p:cTn id="11" presetID="48" presetClass="entr" presetSubtype="0" accel="50000" fill="hold" grpId="0" nodeType="withEffect">
                                  <p:stCondLst>
                                    <p:cond delay="0"/>
                                  </p:stCondLst>
                                  <p:childTnLst>
                                    <p:set>
                                      <p:cBhvr>
                                        <p:cTn id="12" dur="1" fill="hold">
                                          <p:stCondLst>
                                            <p:cond delay="0"/>
                                          </p:stCondLst>
                                        </p:cTn>
                                        <p:tgtEl>
                                          <p:spTgt spid="34827">
                                            <p:txEl>
                                              <p:pRg st="0" end="0"/>
                                            </p:txEl>
                                          </p:spTgt>
                                        </p:tgtEl>
                                        <p:attrNameLst>
                                          <p:attrName>style.visibility</p:attrName>
                                        </p:attrNameLst>
                                      </p:cBhvr>
                                      <p:to>
                                        <p:strVal val="visible"/>
                                      </p:to>
                                    </p:set>
                                    <p:anim calcmode="lin" valueType="num">
                                      <p:cBhvr>
                                        <p:cTn id="13" dur="1000" fill="hold"/>
                                        <p:tgtEl>
                                          <p:spTgt spid="34827">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 dur="1000" fill="hold"/>
                                        <p:tgtEl>
                                          <p:spTgt spid="34827">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15" dur="1000" fill="hold"/>
                                        <p:tgtEl>
                                          <p:spTgt spid="34827">
                                            <p:txEl>
                                              <p:pRg st="0" end="0"/>
                                            </p:txEl>
                                          </p:spTgt>
                                        </p:tgtEl>
                                        <p:attrNameLst>
                                          <p:attrName>ppt_y</p:attrName>
                                        </p:attrNameLst>
                                      </p:cBhvr>
                                      <p:tavLst>
                                        <p:tav tm="0">
                                          <p:val>
                                            <p:strVal val="#ppt_y"/>
                                          </p:val>
                                        </p:tav>
                                        <p:tav tm="100000">
                                          <p:val>
                                            <p:strVal val="#ppt_y"/>
                                          </p:val>
                                        </p:tav>
                                      </p:tavLst>
                                    </p:anim>
                                    <p:animEffect transition="in" filter="fade">
                                      <p:cBhvr>
                                        <p:cTn id="16" dur="1000"/>
                                        <p:tgtEl>
                                          <p:spTgt spid="34827">
                                            <p:txEl>
                                              <p:pRg st="0" end="0"/>
                                            </p:txEl>
                                          </p:spTgt>
                                        </p:tgtEl>
                                      </p:cBhvr>
                                    </p:animEffect>
                                  </p:childTnLst>
                                </p:cTn>
                              </p:par>
                              <p:par>
                                <p:cTn id="17" presetID="48" presetClass="entr" presetSubtype="0" accel="50000" fill="hold" grpId="0" nodeType="withEffect">
                                  <p:stCondLst>
                                    <p:cond delay="0"/>
                                  </p:stCondLst>
                                  <p:childTnLst>
                                    <p:set>
                                      <p:cBhvr>
                                        <p:cTn id="18" dur="1" fill="hold">
                                          <p:stCondLst>
                                            <p:cond delay="0"/>
                                          </p:stCondLst>
                                        </p:cTn>
                                        <p:tgtEl>
                                          <p:spTgt spid="34827">
                                            <p:txEl>
                                              <p:pRg st="1" end="1"/>
                                            </p:txEl>
                                          </p:spTgt>
                                        </p:tgtEl>
                                        <p:attrNameLst>
                                          <p:attrName>style.visibility</p:attrName>
                                        </p:attrNameLst>
                                      </p:cBhvr>
                                      <p:to>
                                        <p:strVal val="visible"/>
                                      </p:to>
                                    </p:set>
                                    <p:anim calcmode="lin" valueType="num">
                                      <p:cBhvr>
                                        <p:cTn id="19" dur="1000" fill="hold"/>
                                        <p:tgtEl>
                                          <p:spTgt spid="34827">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0" dur="1000" fill="hold"/>
                                        <p:tgtEl>
                                          <p:spTgt spid="34827">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21" dur="1000" fill="hold"/>
                                        <p:tgtEl>
                                          <p:spTgt spid="34827">
                                            <p:txEl>
                                              <p:pRg st="1" end="1"/>
                                            </p:txEl>
                                          </p:spTgt>
                                        </p:tgtEl>
                                        <p:attrNameLst>
                                          <p:attrName>ppt_y</p:attrName>
                                        </p:attrNameLst>
                                      </p:cBhvr>
                                      <p:tavLst>
                                        <p:tav tm="0">
                                          <p:val>
                                            <p:strVal val="#ppt_y"/>
                                          </p:val>
                                        </p:tav>
                                        <p:tav tm="100000">
                                          <p:val>
                                            <p:strVal val="#ppt_y"/>
                                          </p:val>
                                        </p:tav>
                                      </p:tavLst>
                                    </p:anim>
                                    <p:animEffect transition="in" filter="fade">
                                      <p:cBhvr>
                                        <p:cTn id="22" dur="1000"/>
                                        <p:tgtEl>
                                          <p:spTgt spid="34827">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8" presetClass="entr" presetSubtype="0" accel="50000" fill="hold" grpId="0" nodeType="clickEffect">
                                  <p:stCondLst>
                                    <p:cond delay="0"/>
                                  </p:stCondLst>
                                  <p:childTnLst>
                                    <p:set>
                                      <p:cBhvr>
                                        <p:cTn id="26" dur="1" fill="hold">
                                          <p:stCondLst>
                                            <p:cond delay="0"/>
                                          </p:stCondLst>
                                        </p:cTn>
                                        <p:tgtEl>
                                          <p:spTgt spid="12">
                                            <p:bg/>
                                          </p:spTgt>
                                        </p:tgtEl>
                                        <p:attrNameLst>
                                          <p:attrName>style.visibility</p:attrName>
                                        </p:attrNameLst>
                                      </p:cBhvr>
                                      <p:to>
                                        <p:strVal val="visible"/>
                                      </p:to>
                                    </p:set>
                                    <p:anim calcmode="lin" valueType="num">
                                      <p:cBhvr>
                                        <p:cTn id="27" dur="1000" fill="hold"/>
                                        <p:tgtEl>
                                          <p:spTgt spid="12">
                                            <p:bg/>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8" dur="1000" fill="hold"/>
                                        <p:tgtEl>
                                          <p:spTgt spid="12">
                                            <p:bg/>
                                          </p:spTgt>
                                        </p:tgtEl>
                                        <p:attrNameLst>
                                          <p:attrName>ppt_x</p:attrName>
                                        </p:attrNameLst>
                                      </p:cBhvr>
                                      <p:tavLst>
                                        <p:tav tm="0">
                                          <p:val>
                                            <p:fltVal val="-1"/>
                                          </p:val>
                                        </p:tav>
                                        <p:tav tm="50000">
                                          <p:val>
                                            <p:fltVal val="0.95"/>
                                          </p:val>
                                        </p:tav>
                                        <p:tav tm="100000">
                                          <p:val>
                                            <p:strVal val="#ppt_x"/>
                                          </p:val>
                                        </p:tav>
                                      </p:tavLst>
                                    </p:anim>
                                    <p:anim calcmode="lin" valueType="num">
                                      <p:cBhvr>
                                        <p:cTn id="29" dur="1000" fill="hold"/>
                                        <p:tgtEl>
                                          <p:spTgt spid="12">
                                            <p:bg/>
                                          </p:spTgt>
                                        </p:tgtEl>
                                        <p:attrNameLst>
                                          <p:attrName>ppt_y</p:attrName>
                                        </p:attrNameLst>
                                      </p:cBhvr>
                                      <p:tavLst>
                                        <p:tav tm="0">
                                          <p:val>
                                            <p:strVal val="#ppt_y"/>
                                          </p:val>
                                        </p:tav>
                                        <p:tav tm="100000">
                                          <p:val>
                                            <p:strVal val="#ppt_y"/>
                                          </p:val>
                                        </p:tav>
                                      </p:tavLst>
                                    </p:anim>
                                    <p:animEffect transition="in" filter="fade">
                                      <p:cBhvr>
                                        <p:cTn id="30" dur="1000"/>
                                        <p:tgtEl>
                                          <p:spTgt spid="12">
                                            <p:bg/>
                                          </p:spTgt>
                                        </p:tgtEl>
                                      </p:cBhvr>
                                    </p:animEffect>
                                  </p:childTnLst>
                                </p:cTn>
                              </p:par>
                              <p:par>
                                <p:cTn id="31" presetID="48" presetClass="entr" presetSubtype="0" accel="50000" fill="hold" grpId="0" nodeType="with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 calcmode="lin" valueType="num">
                                      <p:cBhvr>
                                        <p:cTn id="33" dur="1000" fill="hold"/>
                                        <p:tgtEl>
                                          <p:spTgt spid="12">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4" dur="1000" fill="hold"/>
                                        <p:tgtEl>
                                          <p:spTgt spid="12">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35" dur="1000" fill="hold"/>
                                        <p:tgtEl>
                                          <p:spTgt spid="12">
                                            <p:txEl>
                                              <p:pRg st="0" end="0"/>
                                            </p:txEl>
                                          </p:spTgt>
                                        </p:tgtEl>
                                        <p:attrNameLst>
                                          <p:attrName>ppt_y</p:attrName>
                                        </p:attrNameLst>
                                      </p:cBhvr>
                                      <p:tavLst>
                                        <p:tav tm="0">
                                          <p:val>
                                            <p:strVal val="#ppt_y"/>
                                          </p:val>
                                        </p:tav>
                                        <p:tav tm="100000">
                                          <p:val>
                                            <p:strVal val="#ppt_y"/>
                                          </p:val>
                                        </p:tav>
                                      </p:tavLst>
                                    </p:anim>
                                    <p:animEffect transition="in" filter="fade">
                                      <p:cBhvr>
                                        <p:cTn id="36" dur="1000"/>
                                        <p:tgtEl>
                                          <p:spTgt spid="12">
                                            <p:txEl>
                                              <p:pRg st="0" end="0"/>
                                            </p:txEl>
                                          </p:spTgt>
                                        </p:tgtEl>
                                      </p:cBhvr>
                                    </p:animEffect>
                                  </p:childTnLst>
                                </p:cTn>
                              </p:par>
                              <p:par>
                                <p:cTn id="37" presetID="48" presetClass="entr" presetSubtype="0" accel="50000" fill="hold" grpId="0" nodeType="withEffect">
                                  <p:stCondLst>
                                    <p:cond delay="0"/>
                                  </p:stCondLst>
                                  <p:childTnLst>
                                    <p:set>
                                      <p:cBhvr>
                                        <p:cTn id="38" dur="1" fill="hold">
                                          <p:stCondLst>
                                            <p:cond delay="0"/>
                                          </p:stCondLst>
                                        </p:cTn>
                                        <p:tgtEl>
                                          <p:spTgt spid="12">
                                            <p:txEl>
                                              <p:pRg st="1" end="1"/>
                                            </p:txEl>
                                          </p:spTgt>
                                        </p:tgtEl>
                                        <p:attrNameLst>
                                          <p:attrName>style.visibility</p:attrName>
                                        </p:attrNameLst>
                                      </p:cBhvr>
                                      <p:to>
                                        <p:strVal val="visible"/>
                                      </p:to>
                                    </p:set>
                                    <p:anim calcmode="lin" valueType="num">
                                      <p:cBhvr>
                                        <p:cTn id="39" dur="1000" fill="hold"/>
                                        <p:tgtEl>
                                          <p:spTgt spid="12">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0" dur="1000" fill="hold"/>
                                        <p:tgtEl>
                                          <p:spTgt spid="12">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41" dur="1000" fill="hold"/>
                                        <p:tgtEl>
                                          <p:spTgt spid="12">
                                            <p:txEl>
                                              <p:pRg st="1" end="1"/>
                                            </p:txEl>
                                          </p:spTgt>
                                        </p:tgtEl>
                                        <p:attrNameLst>
                                          <p:attrName>ppt_y</p:attrName>
                                        </p:attrNameLst>
                                      </p:cBhvr>
                                      <p:tavLst>
                                        <p:tav tm="0">
                                          <p:val>
                                            <p:strVal val="#ppt_y"/>
                                          </p:val>
                                        </p:tav>
                                        <p:tav tm="100000">
                                          <p:val>
                                            <p:strVal val="#ppt_y"/>
                                          </p:val>
                                        </p:tav>
                                      </p:tavLst>
                                    </p:anim>
                                    <p:animEffect transition="in" filter="fade">
                                      <p:cBhvr>
                                        <p:cTn id="42" dur="1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7" grpId="0" build="allAtOnce" animBg="1"/>
      <p:bldP spid="12" grpId="0" build="allAtOnce"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7" name="Rectangle 2" descr="Medium wood"/>
          <p:cNvSpPr>
            <a:spLocks noChangeArrowheads="1"/>
          </p:cNvSpPr>
          <p:nvPr/>
        </p:nvSpPr>
        <p:spPr bwMode="auto">
          <a:xfrm>
            <a:off x="0" y="27384"/>
            <a:ext cx="91440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nchor="ctr"/>
          <a:lstStyle/>
          <a:p>
            <a:endParaRPr lang="en-US">
              <a:solidFill>
                <a:srgbClr val="EAEAEA"/>
              </a:solidFill>
              <a:latin typeface="Arial" charset="0"/>
              <a:cs typeface="Arial" charset="0"/>
            </a:endParaRPr>
          </a:p>
        </p:txBody>
      </p:sp>
      <p:graphicFrame>
        <p:nvGraphicFramePr>
          <p:cNvPr id="505858" name="Object 2"/>
          <p:cNvGraphicFramePr>
            <a:graphicFrameLocks noChangeAspect="1"/>
          </p:cNvGraphicFramePr>
          <p:nvPr>
            <p:extLst>
              <p:ext uri="{D42A27DB-BD31-4B8C-83A1-F6EECF244321}">
                <p14:modId xmlns:p14="http://schemas.microsoft.com/office/powerpoint/2010/main" val="3554036407"/>
              </p:ext>
            </p:extLst>
          </p:nvPr>
        </p:nvGraphicFramePr>
        <p:xfrm>
          <a:off x="44450" y="747216"/>
          <a:ext cx="9099550" cy="6426200"/>
        </p:xfrm>
        <a:graphic>
          <a:graphicData uri="http://schemas.openxmlformats.org/presentationml/2006/ole">
            <mc:AlternateContent xmlns:mc="http://schemas.openxmlformats.org/markup-compatibility/2006">
              <mc:Choice xmlns:v="urn:schemas-microsoft-com:vml" Requires="v">
                <p:oleObj spid="_x0000_s646146" name="Document" r:id="rId5" imgW="6172200" imgH="3556000" progId="Word.Document.8">
                  <p:embed/>
                </p:oleObj>
              </mc:Choice>
              <mc:Fallback>
                <p:oleObj name="Document" r:id="rId5" imgW="6172200" imgH="3556000" progId="Word.Document.8">
                  <p:embed/>
                  <p:pic>
                    <p:nvPicPr>
                      <p:cNvPr id="0" name=""/>
                      <p:cNvPicPr>
                        <a:picLocks noChangeAspect="1" noChangeArrowheads="1"/>
                      </p:cNvPicPr>
                      <p:nvPr/>
                    </p:nvPicPr>
                    <p:blipFill>
                      <a:blip r:embed="rId6"/>
                      <a:srcRect/>
                      <a:stretch>
                        <a:fillRect/>
                      </a:stretch>
                    </p:blipFill>
                    <p:spPr bwMode="auto">
                      <a:xfrm>
                        <a:off x="44450" y="747216"/>
                        <a:ext cx="9099550" cy="6426200"/>
                      </a:xfrm>
                      <a:prstGeom prst="rect">
                        <a:avLst/>
                      </a:prstGeom>
                      <a:noFill/>
                      <a:ln>
                        <a:noFill/>
                      </a:ln>
                      <a:effectLst/>
                      <a:extLst/>
                    </p:spPr>
                  </p:pic>
                </p:oleObj>
              </mc:Fallback>
            </mc:AlternateContent>
          </a:graphicData>
        </a:graphic>
      </p:graphicFrame>
      <p:sp>
        <p:nvSpPr>
          <p:cNvPr id="119812" name="Text Box 4"/>
          <p:cNvSpPr txBox="1">
            <a:spLocks noChangeArrowheads="1"/>
          </p:cNvSpPr>
          <p:nvPr/>
        </p:nvSpPr>
        <p:spPr bwMode="auto">
          <a:xfrm>
            <a:off x="8382002" y="76200"/>
            <a:ext cx="698152" cy="461653"/>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smtClean="0">
                <a:solidFill>
                  <a:srgbClr val="EAEAEA"/>
                </a:solidFill>
                <a:latin typeface="Arial"/>
                <a:cs typeface="Arial"/>
              </a:rPr>
              <a:t>175</a:t>
            </a:r>
            <a:endParaRPr lang="en-US" smtClean="0">
              <a:solidFill>
                <a:srgbClr val="EAEAEA"/>
              </a:solidFill>
              <a:latin typeface="Arial"/>
              <a:cs typeface="Arial"/>
            </a:endParaRPr>
          </a:p>
        </p:txBody>
      </p:sp>
      <p:sp>
        <p:nvSpPr>
          <p:cNvPr id="119813" name="Rectangle 5"/>
          <p:cNvSpPr>
            <a:spLocks noGrp="1" noChangeArrowheads="1"/>
          </p:cNvSpPr>
          <p:nvPr>
            <p:ph type="title" idx="4294967295"/>
          </p:nvPr>
        </p:nvSpPr>
        <p:spPr>
          <a:xfrm>
            <a:off x="0" y="44624"/>
            <a:ext cx="8388350" cy="609600"/>
          </a:xfrm>
          <a:effectLst>
            <a:outerShdw blurRad="63500" dist="38099" dir="2700000" algn="ctr" rotWithShape="0">
              <a:schemeClr val="bg2">
                <a:alpha val="74998"/>
              </a:schemeClr>
            </a:outerShdw>
          </a:effectLst>
        </p:spPr>
        <p:txBody>
          <a:bodyPr/>
          <a:lstStyle/>
          <a:p>
            <a:pPr algn="ctr" eaLnBrk="1" hangingPunct="1">
              <a:defRPr/>
            </a:pPr>
            <a:r>
              <a:rPr lang="ko-KR" altLang="en-US" b="1" dirty="0" smtClean="0"/>
              <a:t>에베소서의 북차트 </a:t>
            </a:r>
            <a:endParaRPr lang="en-US" dirty="0"/>
          </a:p>
        </p:txBody>
      </p:sp>
    </p:spTree>
    <p:extLst>
      <p:ext uri="{BB962C8B-B14F-4D97-AF65-F5344CB8AC3E}">
        <p14:creationId xmlns:p14="http://schemas.microsoft.com/office/powerpoint/2010/main" val="259839959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90578"/>
            <a:ext cx="9144000" cy="606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07950" y="-26985"/>
            <a:ext cx="9251950" cy="863601"/>
          </a:xfrm>
          <a:solidFill>
            <a:schemeClr val="accent6">
              <a:lumMod val="75000"/>
            </a:schemeClr>
          </a:solidFill>
        </p:spPr>
        <p:txBody>
          <a:bodyPr/>
          <a:lstStyle/>
          <a:p>
            <a:pPr algn="ctr">
              <a:defRPr/>
            </a:pPr>
            <a:r>
              <a:rPr lang="ko-KR" altLang="en-US" dirty="0" smtClean="0"/>
              <a:t>우리는 사랑의 끈으로 하나입니다</a:t>
            </a:r>
            <a:endParaRPr lang="en-US" dirty="0"/>
          </a:p>
        </p:txBody>
      </p:sp>
      <p:sp>
        <p:nvSpPr>
          <p:cNvPr id="3" name="Text Box 2"/>
          <p:cNvSpPr txBox="1">
            <a:spLocks noChangeArrowheads="1"/>
          </p:cNvSpPr>
          <p:nvPr/>
        </p:nvSpPr>
        <p:spPr bwMode="auto">
          <a:xfrm>
            <a:off x="-6350" y="2492375"/>
            <a:ext cx="4002088" cy="4247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ko-KR" altLang="en-US" sz="3600" b="1" dirty="0" smtClean="0">
                <a:solidFill>
                  <a:schemeClr val="accent6">
                    <a:lumMod val="75000"/>
                  </a:schemeClr>
                </a:solidFill>
                <a:latin typeface="Arial" charset="0"/>
                <a:cs typeface="Arial" charset="0"/>
              </a:rPr>
              <a:t>우리는 사랑의 끈으로 하나입니다</a:t>
            </a:r>
            <a:r>
              <a:rPr lang="en-US" sz="3600" b="1" dirty="0" smtClean="0">
                <a:solidFill>
                  <a:schemeClr val="accent6">
                    <a:lumMod val="75000"/>
                  </a:schemeClr>
                </a:solidFill>
                <a:latin typeface="Arial" charset="0"/>
                <a:cs typeface="Arial" charset="0"/>
              </a:rPr>
              <a:t>(</a:t>
            </a:r>
            <a:r>
              <a:rPr lang="en-US" sz="3600" b="1" dirty="0">
                <a:solidFill>
                  <a:schemeClr val="accent6">
                    <a:lumMod val="75000"/>
                  </a:schemeClr>
                </a:solidFill>
                <a:latin typeface="Arial" charset="0"/>
                <a:cs typeface="Arial" charset="0"/>
              </a:rPr>
              <a:t>2x) </a:t>
            </a:r>
            <a:br>
              <a:rPr lang="en-US" sz="3600" b="1" dirty="0">
                <a:solidFill>
                  <a:schemeClr val="accent6">
                    <a:lumMod val="75000"/>
                  </a:schemeClr>
                </a:solidFill>
                <a:latin typeface="Arial" charset="0"/>
                <a:cs typeface="Arial" charset="0"/>
              </a:rPr>
            </a:br>
            <a:r>
              <a:rPr lang="ko-KR" altLang="en-US" sz="3600" b="1" dirty="0" smtClean="0">
                <a:solidFill>
                  <a:schemeClr val="accent6">
                    <a:lumMod val="75000"/>
                  </a:schemeClr>
                </a:solidFill>
                <a:latin typeface="Arial" charset="0"/>
                <a:cs typeface="Arial" charset="0"/>
              </a:rPr>
              <a:t>하나님의 영으로 하나의 영으로 함께 하십니다</a:t>
            </a:r>
            <a:endParaRPr lang="en-US" sz="3600" b="1" dirty="0">
              <a:solidFill>
                <a:schemeClr val="accent6">
                  <a:lumMod val="75000"/>
                </a:schemeClr>
              </a:solidFill>
              <a:latin typeface="Arial" charset="0"/>
              <a:cs typeface="Arial" charset="0"/>
            </a:endParaRPr>
          </a:p>
          <a:p>
            <a:pPr eaLnBrk="1" hangingPunct="1">
              <a:spcBef>
                <a:spcPct val="50000"/>
              </a:spcBef>
              <a:defRPr/>
            </a:pPr>
            <a:r>
              <a:rPr lang="ko-KR" altLang="en-US" sz="3600" b="1" dirty="0" smtClean="0">
                <a:solidFill>
                  <a:schemeClr val="accent6">
                    <a:lumMod val="75000"/>
                  </a:schemeClr>
                </a:solidFill>
                <a:latin typeface="Arial" charset="0"/>
                <a:cs typeface="Arial" charset="0"/>
              </a:rPr>
              <a:t>우리는 사랑의 끈으로 하나입니다</a:t>
            </a:r>
            <a:endParaRPr lang="en-GB" sz="3600" b="1" dirty="0">
              <a:solidFill>
                <a:schemeClr val="accent6">
                  <a:lumMod val="75000"/>
                </a:schemeClr>
              </a:solidFill>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508000" y="0"/>
            <a:ext cx="3657599" cy="2895600"/>
            <a:chOff x="1944" y="0"/>
            <a:chExt cx="2592" cy="1824"/>
          </a:xfrm>
        </p:grpSpPr>
        <p:sp>
          <p:nvSpPr>
            <p:cNvPr id="509964" name="Oval 3"/>
            <p:cNvSpPr>
              <a:spLocks noChangeArrowheads="1"/>
            </p:cNvSpPr>
            <p:nvPr/>
          </p:nvSpPr>
          <p:spPr bwMode="auto">
            <a:xfrm>
              <a:off x="1944" y="0"/>
              <a:ext cx="2592" cy="182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9700" name="Text Box 4"/>
            <p:cNvSpPr txBox="1">
              <a:spLocks noChangeArrowheads="1"/>
            </p:cNvSpPr>
            <p:nvPr/>
          </p:nvSpPr>
          <p:spPr bwMode="auto">
            <a:xfrm>
              <a:off x="2232" y="172"/>
              <a:ext cx="1363" cy="407"/>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ko-KR" altLang="en-US" sz="3600" dirty="0" smtClean="0">
                  <a:solidFill>
                    <a:srgbClr val="000090"/>
                  </a:solidFill>
                  <a:effectLst>
                    <a:outerShdw blurRad="38100" dist="38100" dir="2700000" algn="tl">
                      <a:srgbClr val="FFFFFF"/>
                    </a:outerShdw>
                  </a:effectLst>
                  <a:latin typeface="Arial" charset="0"/>
                  <a:cs typeface="Times New Roman" charset="0"/>
                </a:rPr>
                <a:t>주요 메뉴</a:t>
              </a:r>
              <a:endParaRPr lang="en-US" sz="3600" dirty="0">
                <a:solidFill>
                  <a:srgbClr val="000090"/>
                </a:solidFill>
                <a:effectLst>
                  <a:outerShdw blurRad="38100" dist="38100" dir="2700000" algn="tl">
                    <a:srgbClr val="FFFFFF"/>
                  </a:outerShdw>
                </a:effectLst>
                <a:latin typeface="Arial" charset="0"/>
                <a:cs typeface="Times New Roman" charset="0"/>
              </a:endParaRPr>
            </a:p>
          </p:txBody>
        </p:sp>
      </p:grpSp>
      <p:sp>
        <p:nvSpPr>
          <p:cNvPr id="509955" name="Rectangle 5"/>
          <p:cNvSpPr>
            <a:spLocks noChangeArrowheads="1"/>
          </p:cNvSpPr>
          <p:nvPr/>
        </p:nvSpPr>
        <p:spPr bwMode="auto">
          <a:xfrm>
            <a:off x="0" y="838200"/>
            <a:ext cx="9144000" cy="5791200"/>
          </a:xfrm>
          <a:prstGeom prst="rect">
            <a:avLst/>
          </a:prstGeom>
          <a:solidFill>
            <a:srgbClr val="200B5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grpSp>
        <p:nvGrpSpPr>
          <p:cNvPr id="3" name="Group 6"/>
          <p:cNvGrpSpPr>
            <a:grpSpLocks/>
          </p:cNvGrpSpPr>
          <p:nvPr/>
        </p:nvGrpSpPr>
        <p:grpSpPr bwMode="auto">
          <a:xfrm>
            <a:off x="101600" y="1524001"/>
            <a:ext cx="541338" cy="381000"/>
            <a:chOff x="1128" y="2688"/>
            <a:chExt cx="384" cy="240"/>
          </a:xfrm>
        </p:grpSpPr>
        <p:sp>
          <p:nvSpPr>
            <p:cNvPr id="509962" name="AutoShape 7"/>
            <p:cNvSpPr>
              <a:spLocks noChangeArrowheads="1"/>
            </p:cNvSpPr>
            <p:nvPr/>
          </p:nvSpPr>
          <p:spPr bwMode="auto">
            <a:xfrm rot="5400000">
              <a:off x="1104" y="2712"/>
              <a:ext cx="240" cy="192"/>
            </a:xfrm>
            <a:prstGeom prst="triangle">
              <a:avLst>
                <a:gd name="adj" fmla="val 50000"/>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sp>
          <p:nvSpPr>
            <p:cNvPr id="509963" name="AutoShape 8"/>
            <p:cNvSpPr>
              <a:spLocks noChangeArrowheads="1"/>
            </p:cNvSpPr>
            <p:nvPr/>
          </p:nvSpPr>
          <p:spPr bwMode="auto">
            <a:xfrm rot="5400000">
              <a:off x="1296" y="2712"/>
              <a:ext cx="240" cy="192"/>
            </a:xfrm>
            <a:prstGeom prst="triangle">
              <a:avLst>
                <a:gd name="adj" fmla="val 50000"/>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grpSp>
      <p:sp>
        <p:nvSpPr>
          <p:cNvPr id="29705" name="Text Box 9"/>
          <p:cNvSpPr txBox="1">
            <a:spLocks noChangeArrowheads="1"/>
          </p:cNvSpPr>
          <p:nvPr/>
        </p:nvSpPr>
        <p:spPr bwMode="auto">
          <a:xfrm>
            <a:off x="693738" y="1279525"/>
            <a:ext cx="2721344" cy="472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20000"/>
              </a:lnSpc>
            </a:pPr>
            <a:r>
              <a:rPr lang="ko-KR" altLang="en-US" sz="3600" dirty="0" smtClean="0">
                <a:solidFill>
                  <a:schemeClr val="bg1"/>
                </a:solidFill>
                <a:latin typeface="Arial" charset="0"/>
              </a:rPr>
              <a:t>에베소 도시</a:t>
            </a:r>
            <a:endParaRPr lang="en-US" altLang="ko-KR" sz="3600" dirty="0" smtClean="0">
              <a:solidFill>
                <a:schemeClr val="bg1"/>
              </a:solidFill>
              <a:latin typeface="Arial" charset="0"/>
            </a:endParaRPr>
          </a:p>
          <a:p>
            <a:pPr eaLnBrk="1" hangingPunct="1">
              <a:lnSpc>
                <a:spcPct val="120000"/>
              </a:lnSpc>
            </a:pPr>
            <a:r>
              <a:rPr lang="ko-KR" altLang="en-US" sz="3600" dirty="0" smtClean="0">
                <a:solidFill>
                  <a:schemeClr val="bg1"/>
                </a:solidFill>
                <a:latin typeface="Arial" charset="0"/>
              </a:rPr>
              <a:t>배경</a:t>
            </a:r>
            <a:endParaRPr lang="en-US" sz="3600" dirty="0">
              <a:solidFill>
                <a:schemeClr val="bg1"/>
              </a:solidFill>
              <a:latin typeface="Arial" charset="0"/>
            </a:endParaRPr>
          </a:p>
          <a:p>
            <a:pPr eaLnBrk="1" hangingPunct="1">
              <a:lnSpc>
                <a:spcPct val="120000"/>
              </a:lnSpc>
            </a:pPr>
            <a:r>
              <a:rPr lang="ko-KR" altLang="en-US" sz="3600" dirty="0" smtClean="0">
                <a:solidFill>
                  <a:schemeClr val="bg1"/>
                </a:solidFill>
                <a:latin typeface="Arial" charset="0"/>
              </a:rPr>
              <a:t>요약</a:t>
            </a:r>
            <a:endParaRPr lang="en-US" sz="3600" dirty="0">
              <a:solidFill>
                <a:schemeClr val="bg1"/>
              </a:solidFill>
              <a:latin typeface="Arial" charset="0"/>
            </a:endParaRPr>
          </a:p>
          <a:p>
            <a:pPr eaLnBrk="1" hangingPunct="1">
              <a:lnSpc>
                <a:spcPct val="120000"/>
              </a:lnSpc>
            </a:pPr>
            <a:r>
              <a:rPr lang="ko-KR" altLang="en-US" sz="3600" dirty="0" smtClean="0">
                <a:solidFill>
                  <a:schemeClr val="bg1"/>
                </a:solidFill>
                <a:latin typeface="Arial" charset="0"/>
              </a:rPr>
              <a:t>노래안의 말씀</a:t>
            </a:r>
            <a:endParaRPr lang="en-US" sz="3600" dirty="0">
              <a:solidFill>
                <a:schemeClr val="bg1"/>
              </a:solidFill>
              <a:latin typeface="Arial" charset="0"/>
            </a:endParaRPr>
          </a:p>
          <a:p>
            <a:pPr eaLnBrk="1" hangingPunct="1">
              <a:lnSpc>
                <a:spcPct val="120000"/>
              </a:lnSpc>
            </a:pPr>
            <a:r>
              <a:rPr lang="en-US" sz="3600" dirty="0" smtClean="0">
                <a:solidFill>
                  <a:schemeClr val="bg1"/>
                </a:solidFill>
                <a:latin typeface="Arial" charset="0"/>
              </a:rPr>
              <a:t>1</a:t>
            </a:r>
            <a:r>
              <a:rPr lang="en-US" sz="3600" dirty="0">
                <a:solidFill>
                  <a:schemeClr val="bg1"/>
                </a:solidFill>
                <a:latin typeface="Arial" charset="0"/>
              </a:rPr>
              <a:t>–</a:t>
            </a:r>
            <a:r>
              <a:rPr lang="en-US" sz="3600" dirty="0" smtClean="0">
                <a:solidFill>
                  <a:schemeClr val="bg1"/>
                </a:solidFill>
                <a:latin typeface="Arial" charset="0"/>
              </a:rPr>
              <a:t>3</a:t>
            </a:r>
            <a:r>
              <a:rPr lang="ko-KR" altLang="en-US" sz="3600" dirty="0" smtClean="0">
                <a:solidFill>
                  <a:schemeClr val="bg1"/>
                </a:solidFill>
                <a:latin typeface="Arial" charset="0"/>
              </a:rPr>
              <a:t> 장</a:t>
            </a:r>
            <a:endParaRPr lang="en-US" sz="3600" dirty="0">
              <a:solidFill>
                <a:schemeClr val="bg1"/>
              </a:solidFill>
              <a:latin typeface="Arial" charset="0"/>
            </a:endParaRPr>
          </a:p>
          <a:p>
            <a:pPr eaLnBrk="1" hangingPunct="1">
              <a:lnSpc>
                <a:spcPct val="120000"/>
              </a:lnSpc>
            </a:pPr>
            <a:r>
              <a:rPr lang="en-US" sz="3600" dirty="0" smtClean="0">
                <a:solidFill>
                  <a:schemeClr val="bg1"/>
                </a:solidFill>
                <a:latin typeface="Arial" charset="0"/>
              </a:rPr>
              <a:t>4</a:t>
            </a:r>
            <a:r>
              <a:rPr lang="en-US" sz="3600" dirty="0">
                <a:solidFill>
                  <a:schemeClr val="bg1"/>
                </a:solidFill>
                <a:latin typeface="Arial" charset="0"/>
              </a:rPr>
              <a:t>–</a:t>
            </a:r>
            <a:r>
              <a:rPr lang="en-US" sz="3600" dirty="0" smtClean="0">
                <a:solidFill>
                  <a:schemeClr val="bg1"/>
                </a:solidFill>
                <a:latin typeface="Arial" charset="0"/>
              </a:rPr>
              <a:t>6</a:t>
            </a:r>
            <a:r>
              <a:rPr lang="ko-KR" altLang="en-US" sz="3600" dirty="0" smtClean="0">
                <a:solidFill>
                  <a:schemeClr val="bg1"/>
                </a:solidFill>
                <a:latin typeface="Arial" charset="0"/>
              </a:rPr>
              <a:t> 장 </a:t>
            </a:r>
            <a:endParaRPr lang="en-US" sz="3600" dirty="0">
              <a:solidFill>
                <a:schemeClr val="bg1"/>
              </a:solidFill>
              <a:latin typeface="Arial" charset="0"/>
            </a:endParaRPr>
          </a:p>
          <a:p>
            <a:pPr eaLnBrk="1" hangingPunct="1">
              <a:lnSpc>
                <a:spcPct val="120000"/>
              </a:lnSpc>
            </a:pPr>
            <a:r>
              <a:rPr lang="ko-KR" altLang="en-US" sz="3600" dirty="0" smtClean="0">
                <a:solidFill>
                  <a:schemeClr val="bg1"/>
                </a:solidFill>
                <a:latin typeface="Arial" charset="0"/>
              </a:rPr>
              <a:t>결론</a:t>
            </a:r>
            <a:endParaRPr lang="en-US" sz="3600" dirty="0">
              <a:solidFill>
                <a:schemeClr val="bg1"/>
              </a:solidFill>
              <a:latin typeface="Arial" charset="0"/>
            </a:endParaRPr>
          </a:p>
        </p:txBody>
      </p:sp>
      <p:sp>
        <p:nvSpPr>
          <p:cNvPr id="29706" name="Line 10"/>
          <p:cNvSpPr>
            <a:spLocks noChangeShapeType="1"/>
          </p:cNvSpPr>
          <p:nvPr/>
        </p:nvSpPr>
        <p:spPr bwMode="auto">
          <a:xfrm>
            <a:off x="5486400" y="1219200"/>
            <a:ext cx="0" cy="495300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en-US"/>
          </a:p>
        </p:txBody>
      </p:sp>
      <p:pic>
        <p:nvPicPr>
          <p:cNvPr id="29707" name="Picture 11" descr="Ephesus_Aegeancoa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72127" y="2514600"/>
            <a:ext cx="3419475"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8" name="Text Box 12"/>
          <p:cNvSpPr txBox="1">
            <a:spLocks noChangeArrowheads="1"/>
          </p:cNvSpPr>
          <p:nvPr/>
        </p:nvSpPr>
        <p:spPr bwMode="auto">
          <a:xfrm>
            <a:off x="5519739" y="1371603"/>
            <a:ext cx="2919490" cy="1077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ko-KR" altLang="en-US" sz="3200" dirty="0" smtClean="0">
                <a:solidFill>
                  <a:schemeClr val="bg1"/>
                </a:solidFill>
                <a:latin typeface="Arial" charset="0"/>
              </a:rPr>
              <a:t>지역</a:t>
            </a:r>
            <a:r>
              <a:rPr lang="en-US" sz="3200" dirty="0" smtClean="0">
                <a:solidFill>
                  <a:schemeClr val="bg1"/>
                </a:solidFill>
                <a:latin typeface="Arial" charset="0"/>
              </a:rPr>
              <a:t>Location</a:t>
            </a:r>
            <a:endParaRPr lang="en-US" sz="3200" dirty="0">
              <a:solidFill>
                <a:schemeClr val="bg1"/>
              </a:solidFill>
              <a:latin typeface="Arial" charset="0"/>
            </a:endParaRPr>
          </a:p>
          <a:p>
            <a:pPr eaLnBrk="1" hangingPunct="1"/>
            <a:r>
              <a:rPr lang="ko-KR" altLang="en-US" sz="3200" dirty="0" smtClean="0">
                <a:solidFill>
                  <a:schemeClr val="bg1"/>
                </a:solidFill>
                <a:latin typeface="Arial" charset="0"/>
              </a:rPr>
              <a:t>관심 있는 지역들</a:t>
            </a:r>
            <a:endParaRPr lang="en-US" sz="3200" dirty="0">
              <a:solidFill>
                <a:schemeClr val="bg1"/>
              </a:solidFill>
              <a:latin typeface="Arial" charset="0"/>
            </a:endParaRPr>
          </a:p>
        </p:txBody>
      </p:sp>
      <p:sp>
        <p:nvSpPr>
          <p:cNvPr id="509961" name="Title 3"/>
          <p:cNvSpPr>
            <a:spLocks noGrp="1"/>
          </p:cNvSpPr>
          <p:nvPr>
            <p:ph type="title"/>
          </p:nvPr>
        </p:nvSpPr>
        <p:spPr>
          <a:xfrm>
            <a:off x="1476375" y="-747710"/>
            <a:ext cx="8229600" cy="1143001"/>
          </a:xfrm>
        </p:spPr>
        <p:txBody>
          <a:bodyPr/>
          <a:lstStyle/>
          <a:p>
            <a:r>
              <a:rPr lang="ko-KR" altLang="en-US" dirty="0" smtClean="0">
                <a:latin typeface="Arial" charset="0"/>
                <a:ea typeface="ＭＳ Ｐゴシック" charset="0"/>
                <a:cs typeface="ＭＳ Ｐゴシック" charset="0"/>
              </a:rPr>
              <a:t>에베소 도시</a:t>
            </a:r>
            <a:endParaRPr lang="en-US" dirty="0">
              <a:latin typeface="Arial" charset="0"/>
              <a:ea typeface="ＭＳ Ｐゴシック" charset="0"/>
              <a:cs typeface="ＭＳ Ｐゴシック" charset="0"/>
            </a:endParaRP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29705">
                                            <p:txEl>
                                              <p:pRg st="0" end="0"/>
                                            </p:txEl>
                                          </p:spTgt>
                                        </p:tgtEl>
                                        <p:attrNameLst>
                                          <p:attrName>style.visibility</p:attrName>
                                        </p:attrNameLst>
                                      </p:cBhvr>
                                      <p:to>
                                        <p:strVal val="visible"/>
                                      </p:to>
                                    </p:set>
                                    <p:animEffect transition="in" filter="fade">
                                      <p:cBhvr>
                                        <p:cTn id="13" dur="2000"/>
                                        <p:tgtEl>
                                          <p:spTgt spid="29705">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9705">
                                            <p:txEl>
                                              <p:pRg st="1" end="1"/>
                                            </p:txEl>
                                          </p:spTgt>
                                        </p:tgtEl>
                                        <p:attrNameLst>
                                          <p:attrName>style.visibility</p:attrName>
                                        </p:attrNameLst>
                                      </p:cBhvr>
                                      <p:to>
                                        <p:strVal val="visible"/>
                                      </p:to>
                                    </p:set>
                                    <p:animEffect transition="in" filter="fade">
                                      <p:cBhvr>
                                        <p:cTn id="16" dur="2000"/>
                                        <p:tgtEl>
                                          <p:spTgt spid="29705">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9705">
                                            <p:txEl>
                                              <p:pRg st="2" end="2"/>
                                            </p:txEl>
                                          </p:spTgt>
                                        </p:tgtEl>
                                        <p:attrNameLst>
                                          <p:attrName>style.visibility</p:attrName>
                                        </p:attrNameLst>
                                      </p:cBhvr>
                                      <p:to>
                                        <p:strVal val="visible"/>
                                      </p:to>
                                    </p:set>
                                    <p:animEffect transition="in" filter="fade">
                                      <p:cBhvr>
                                        <p:cTn id="19" dur="2000"/>
                                        <p:tgtEl>
                                          <p:spTgt spid="29705">
                                            <p:txEl>
                                              <p:pRg st="2" end="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9705">
                                            <p:txEl>
                                              <p:pRg st="3" end="3"/>
                                            </p:txEl>
                                          </p:spTgt>
                                        </p:tgtEl>
                                        <p:attrNameLst>
                                          <p:attrName>style.visibility</p:attrName>
                                        </p:attrNameLst>
                                      </p:cBhvr>
                                      <p:to>
                                        <p:strVal val="visible"/>
                                      </p:to>
                                    </p:set>
                                    <p:animEffect transition="in" filter="fade">
                                      <p:cBhvr>
                                        <p:cTn id="22" dur="2000"/>
                                        <p:tgtEl>
                                          <p:spTgt spid="29705">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9705">
                                            <p:txEl>
                                              <p:pRg st="4" end="4"/>
                                            </p:txEl>
                                          </p:spTgt>
                                        </p:tgtEl>
                                        <p:attrNameLst>
                                          <p:attrName>style.visibility</p:attrName>
                                        </p:attrNameLst>
                                      </p:cBhvr>
                                      <p:to>
                                        <p:strVal val="visible"/>
                                      </p:to>
                                    </p:set>
                                    <p:animEffect transition="in" filter="fade">
                                      <p:cBhvr>
                                        <p:cTn id="25" dur="2000"/>
                                        <p:tgtEl>
                                          <p:spTgt spid="29705">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9705">
                                            <p:txEl>
                                              <p:pRg st="5" end="5"/>
                                            </p:txEl>
                                          </p:spTgt>
                                        </p:tgtEl>
                                        <p:attrNameLst>
                                          <p:attrName>style.visibility</p:attrName>
                                        </p:attrNameLst>
                                      </p:cBhvr>
                                      <p:to>
                                        <p:strVal val="visible"/>
                                      </p:to>
                                    </p:set>
                                    <p:animEffect transition="in" filter="fade">
                                      <p:cBhvr>
                                        <p:cTn id="28" dur="2000"/>
                                        <p:tgtEl>
                                          <p:spTgt spid="29705">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9705">
                                            <p:txEl>
                                              <p:pRg st="6" end="6"/>
                                            </p:txEl>
                                          </p:spTgt>
                                        </p:tgtEl>
                                        <p:attrNameLst>
                                          <p:attrName>style.visibility</p:attrName>
                                        </p:attrNameLst>
                                      </p:cBhvr>
                                      <p:to>
                                        <p:strVal val="visible"/>
                                      </p:to>
                                    </p:set>
                                    <p:animEffect transition="in" filter="fade">
                                      <p:cBhvr>
                                        <p:cTn id="31" dur="2000"/>
                                        <p:tgtEl>
                                          <p:spTgt spid="29705">
                                            <p:txEl>
                                              <p:pRg st="6" end="6"/>
                                            </p:txEl>
                                          </p:spTgt>
                                        </p:tgtEl>
                                      </p:cBhvr>
                                    </p:animEffect>
                                  </p:childTnLst>
                                </p:cTn>
                              </p:par>
                            </p:childTnLst>
                          </p:cTn>
                        </p:par>
                        <p:par>
                          <p:cTn id="32" fill="hold" nodeType="afterGroup">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29706"/>
                                        </p:tgtEl>
                                        <p:attrNameLst>
                                          <p:attrName>style.visibility</p:attrName>
                                        </p:attrNameLst>
                                      </p:cBhvr>
                                      <p:to>
                                        <p:strVal val="visible"/>
                                      </p:to>
                                    </p:set>
                                    <p:animEffect transition="in" filter="fade">
                                      <p:cBhvr>
                                        <p:cTn id="35" dur="2000"/>
                                        <p:tgtEl>
                                          <p:spTgt spid="2970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additive="base">
                                        <p:cTn id="40" dur="500" fill="hold"/>
                                        <p:tgtEl>
                                          <p:spTgt spid="3"/>
                                        </p:tgtEl>
                                        <p:attrNameLst>
                                          <p:attrName>ppt_x</p:attrName>
                                        </p:attrNameLst>
                                      </p:cBhvr>
                                      <p:tavLst>
                                        <p:tav tm="0">
                                          <p:val>
                                            <p:strVal val="0-#ppt_w/2"/>
                                          </p:val>
                                        </p:tav>
                                        <p:tav tm="100000">
                                          <p:val>
                                            <p:strVal val="#ppt_x"/>
                                          </p:val>
                                        </p:tav>
                                      </p:tavLst>
                                    </p:anim>
                                    <p:anim calcmode="lin" valueType="num">
                                      <p:cBhvr additive="base">
                                        <p:cTn id="41" dur="500" fill="hold"/>
                                        <p:tgtEl>
                                          <p:spTgt spid="3"/>
                                        </p:tgtEl>
                                        <p:attrNameLst>
                                          <p:attrName>ppt_y</p:attrName>
                                        </p:attrNameLst>
                                      </p:cBhvr>
                                      <p:tavLst>
                                        <p:tav tm="0">
                                          <p:val>
                                            <p:strVal val="#ppt_y"/>
                                          </p:val>
                                        </p:tav>
                                        <p:tav tm="100000">
                                          <p:val>
                                            <p:strVal val="#ppt_y"/>
                                          </p:val>
                                        </p:tav>
                                      </p:tavLst>
                                    </p:anim>
                                  </p:childTnLst>
                                </p:cTn>
                              </p:par>
                            </p:childTnLst>
                          </p:cTn>
                        </p:par>
                        <p:par>
                          <p:cTn id="42" fill="hold" nodeType="afterGroup">
                            <p:stCondLst>
                              <p:cond delay="500"/>
                            </p:stCondLst>
                            <p:childTnLst>
                              <p:par>
                                <p:cTn id="43" presetID="41" presetClass="entr" presetSubtype="0" fill="hold" nodeType="afterEffect">
                                  <p:stCondLst>
                                    <p:cond delay="0"/>
                                  </p:stCondLst>
                                  <p:iterate type="lt">
                                    <p:tmPct val="10000"/>
                                  </p:iterate>
                                  <p:childTnLst>
                                    <p:set>
                                      <p:cBhvr>
                                        <p:cTn id="44" dur="1" fill="hold">
                                          <p:stCondLst>
                                            <p:cond delay="0"/>
                                          </p:stCondLst>
                                        </p:cTn>
                                        <p:tgtEl>
                                          <p:spTgt spid="29708">
                                            <p:txEl>
                                              <p:pRg st="0" end="0"/>
                                            </p:txEl>
                                          </p:spTgt>
                                        </p:tgtEl>
                                        <p:attrNameLst>
                                          <p:attrName>style.visibility</p:attrName>
                                        </p:attrNameLst>
                                      </p:cBhvr>
                                      <p:to>
                                        <p:strVal val="visible"/>
                                      </p:to>
                                    </p:set>
                                    <p:anim calcmode="lin" valueType="num">
                                      <p:cBhvr>
                                        <p:cTn id="45" dur="500" fill="hold"/>
                                        <p:tgtEl>
                                          <p:spTgt spid="2970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29708">
                                            <p:txEl>
                                              <p:pRg st="0" end="0"/>
                                            </p:txEl>
                                          </p:spTgt>
                                        </p:tgtEl>
                                        <p:attrNameLst>
                                          <p:attrName>ppt_y</p:attrName>
                                        </p:attrNameLst>
                                      </p:cBhvr>
                                      <p:tavLst>
                                        <p:tav tm="0">
                                          <p:val>
                                            <p:strVal val="#ppt_y"/>
                                          </p:val>
                                        </p:tav>
                                        <p:tav tm="100000">
                                          <p:val>
                                            <p:strVal val="#ppt_y"/>
                                          </p:val>
                                        </p:tav>
                                      </p:tavLst>
                                    </p:anim>
                                    <p:anim calcmode="lin" valueType="num">
                                      <p:cBhvr>
                                        <p:cTn id="47" dur="500" fill="hold"/>
                                        <p:tgtEl>
                                          <p:spTgt spid="2970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2970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29708">
                                            <p:txEl>
                                              <p:pRg st="0" end="0"/>
                                            </p:txEl>
                                          </p:spTgt>
                                        </p:tgtEl>
                                      </p:cBhvr>
                                    </p:animEffect>
                                  </p:childTnLst>
                                </p:cTn>
                              </p:par>
                            </p:childTnLst>
                          </p:cTn>
                        </p:par>
                        <p:par>
                          <p:cTn id="50" fill="hold" nodeType="afterGroup">
                            <p:stCondLst>
                              <p:cond delay="1450"/>
                            </p:stCondLst>
                            <p:childTnLst>
                              <p:par>
                                <p:cTn id="51" presetID="41" presetClass="entr" presetSubtype="0" fill="hold" nodeType="afterEffect">
                                  <p:stCondLst>
                                    <p:cond delay="0"/>
                                  </p:stCondLst>
                                  <p:iterate type="lt">
                                    <p:tmPct val="10000"/>
                                  </p:iterate>
                                  <p:childTnLst>
                                    <p:set>
                                      <p:cBhvr>
                                        <p:cTn id="52" dur="1" fill="hold">
                                          <p:stCondLst>
                                            <p:cond delay="0"/>
                                          </p:stCondLst>
                                        </p:cTn>
                                        <p:tgtEl>
                                          <p:spTgt spid="29708">
                                            <p:txEl>
                                              <p:pRg st="1" end="1"/>
                                            </p:txEl>
                                          </p:spTgt>
                                        </p:tgtEl>
                                        <p:attrNameLst>
                                          <p:attrName>style.visibility</p:attrName>
                                        </p:attrNameLst>
                                      </p:cBhvr>
                                      <p:to>
                                        <p:strVal val="visible"/>
                                      </p:to>
                                    </p:set>
                                    <p:anim calcmode="lin" valueType="num">
                                      <p:cBhvr>
                                        <p:cTn id="53" dur="500" fill="hold"/>
                                        <p:tgtEl>
                                          <p:spTgt spid="2970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54" dur="500" fill="hold"/>
                                        <p:tgtEl>
                                          <p:spTgt spid="29708">
                                            <p:txEl>
                                              <p:pRg st="1" end="1"/>
                                            </p:txEl>
                                          </p:spTgt>
                                        </p:tgtEl>
                                        <p:attrNameLst>
                                          <p:attrName>ppt_y</p:attrName>
                                        </p:attrNameLst>
                                      </p:cBhvr>
                                      <p:tavLst>
                                        <p:tav tm="0">
                                          <p:val>
                                            <p:strVal val="#ppt_y"/>
                                          </p:val>
                                        </p:tav>
                                        <p:tav tm="100000">
                                          <p:val>
                                            <p:strVal val="#ppt_y"/>
                                          </p:val>
                                        </p:tav>
                                      </p:tavLst>
                                    </p:anim>
                                    <p:anim calcmode="lin" valueType="num">
                                      <p:cBhvr>
                                        <p:cTn id="55" dur="500" fill="hold"/>
                                        <p:tgtEl>
                                          <p:spTgt spid="2970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6" dur="500" fill="hold"/>
                                        <p:tgtEl>
                                          <p:spTgt spid="2970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7" dur="500" tmFilter="0,0; .5, 1; 1, 1"/>
                                        <p:tgtEl>
                                          <p:spTgt spid="29708">
                                            <p:txEl>
                                              <p:pRg st="1" end="1"/>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29707"/>
                                        </p:tgtEl>
                                        <p:attrNameLst>
                                          <p:attrName>style.visibility</p:attrName>
                                        </p:attrNameLst>
                                      </p:cBhvr>
                                      <p:to>
                                        <p:strVal val="visible"/>
                                      </p:to>
                                    </p:set>
                                    <p:animEffect transition="in" filter="fade">
                                      <p:cBhvr>
                                        <p:cTn id="60" dur="2000"/>
                                        <p:tgtEl>
                                          <p:spTgt spid="29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1" name="Rectangle 2"/>
          <p:cNvSpPr>
            <a:spLocks noGrp="1" noChangeArrowheads="1"/>
          </p:cNvSpPr>
          <p:nvPr>
            <p:ph type="title"/>
          </p:nvPr>
        </p:nvSpPr>
        <p:spPr>
          <a:xfrm>
            <a:off x="0" y="0"/>
            <a:ext cx="9144000" cy="908050"/>
          </a:xfrm>
          <a:solidFill>
            <a:schemeClr val="bg2"/>
          </a:solidFill>
        </p:spPr>
        <p:txBody>
          <a:bodyPr/>
          <a:lstStyle/>
          <a:p>
            <a:pPr algn="ctr" eaLnBrk="1" hangingPunct="1"/>
            <a:r>
              <a:rPr lang="ko-KR" altLang="en-US" sz="4000" dirty="0" smtClean="0">
                <a:effectLst/>
                <a:latin typeface="Arial" charset="0"/>
                <a:ea typeface="ＭＳ Ｐゴシック" charset="0"/>
              </a:rPr>
              <a:t>로마 점령 지역</a:t>
            </a:r>
            <a:r>
              <a:rPr lang="en-US" sz="4000" dirty="0" smtClean="0">
                <a:effectLst/>
                <a:latin typeface="Arial" charset="0"/>
                <a:ea typeface="ＭＳ Ｐゴシック" charset="0"/>
              </a:rPr>
              <a:t> (</a:t>
            </a:r>
            <a:r>
              <a:rPr lang="en-US" sz="4000" dirty="0">
                <a:effectLst/>
                <a:latin typeface="Arial" charset="0"/>
                <a:ea typeface="ＭＳ Ｐゴシック" charset="0"/>
              </a:rPr>
              <a:t>50</a:t>
            </a:r>
            <a:r>
              <a:rPr lang="en-US" sz="3200" dirty="0">
                <a:effectLst/>
                <a:latin typeface="Arial" charset="0"/>
                <a:ea typeface="ＭＳ Ｐゴシック" charset="0"/>
              </a:rPr>
              <a:t> BC-AD </a:t>
            </a:r>
            <a:r>
              <a:rPr lang="en-US" sz="4000" dirty="0">
                <a:effectLst/>
                <a:latin typeface="Arial" charset="0"/>
                <a:ea typeface="ＭＳ Ｐゴシック" charset="0"/>
              </a:rPr>
              <a:t>100)</a:t>
            </a:r>
          </a:p>
        </p:txBody>
      </p:sp>
      <p:pic>
        <p:nvPicPr>
          <p:cNvPr id="512002" name="Picture 4"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93763"/>
            <a:ext cx="92202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03" name="Picture 5" descr="j023727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914400"/>
            <a:ext cx="1600200"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5867401" y="6453189"/>
            <a:ext cx="3192463" cy="338137"/>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lIns="91427" tIns="45714" rIns="91427" bIns="45714">
            <a:spAutoFit/>
          </a:bodyPr>
          <a:lstStyle/>
          <a:p>
            <a:pPr algn="r" eaLnBrk="0" hangingPunct="0">
              <a:spcBef>
                <a:spcPct val="50000"/>
              </a:spcBef>
              <a:defRPr/>
            </a:pPr>
            <a:r>
              <a:rPr lang="ko-KR" altLang="en-US" sz="1600" b="1" dirty="0" smtClean="0">
                <a:solidFill>
                  <a:srgbClr val="FFFFFF"/>
                </a:solidFill>
                <a:latin typeface="Arial"/>
                <a:cs typeface="Arial"/>
              </a:rPr>
              <a:t>벨첼</a:t>
            </a:r>
            <a:r>
              <a:rPr lang="en-US" sz="1600" b="1" dirty="0" smtClean="0">
                <a:solidFill>
                  <a:srgbClr val="FFFFFF"/>
                </a:solidFill>
                <a:latin typeface="Arial"/>
                <a:cs typeface="Arial"/>
              </a:rPr>
              <a:t>, </a:t>
            </a:r>
            <a:r>
              <a:rPr lang="ko-KR" altLang="en-US" sz="1600" b="1" dirty="0" smtClean="0">
                <a:solidFill>
                  <a:srgbClr val="FFFFFF"/>
                </a:solidFill>
                <a:latin typeface="Arial"/>
                <a:cs typeface="Arial"/>
              </a:rPr>
              <a:t>초판</a:t>
            </a:r>
            <a:r>
              <a:rPr lang="en-US" sz="1600" b="1" dirty="0" smtClean="0">
                <a:solidFill>
                  <a:srgbClr val="FFFFFF"/>
                </a:solidFill>
                <a:latin typeface="Arial"/>
                <a:cs typeface="Arial"/>
              </a:rPr>
              <a:t>, </a:t>
            </a:r>
            <a:r>
              <a:rPr lang="en-US" sz="1600" b="1" dirty="0">
                <a:solidFill>
                  <a:srgbClr val="FFFFFF"/>
                </a:solidFill>
                <a:latin typeface="Arial"/>
                <a:cs typeface="Arial"/>
              </a:rPr>
              <a:t>166</a:t>
            </a:r>
          </a:p>
        </p:txBody>
      </p:sp>
      <p:sp>
        <p:nvSpPr>
          <p:cNvPr id="7" name="Rectangle 2"/>
          <p:cNvSpPr txBox="1">
            <a:spLocks noChangeArrowheads="1"/>
          </p:cNvSpPr>
          <p:nvPr/>
        </p:nvSpPr>
        <p:spPr bwMode="auto">
          <a:xfrm>
            <a:off x="5004048" y="908720"/>
            <a:ext cx="4176464" cy="648072"/>
          </a:xfrm>
          <a:prstGeom prst="rect">
            <a:avLst/>
          </a:prstGeom>
          <a:solidFill>
            <a:srgbClr val="B6A283"/>
          </a:solidFill>
          <a:ln w="9525">
            <a:noFill/>
            <a:miter lim="800000"/>
            <a:headEnd/>
            <a:tailEnd/>
          </a:ln>
        </p:spPr>
        <p:txBody>
          <a:bodyPr vert="horz" wrap="square" lIns="92062" tIns="46031" rIns="92062" bIns="46031" numCol="1" anchor="ctr"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132" algn="l" rtl="0" fontAlgn="base">
              <a:spcBef>
                <a:spcPct val="0"/>
              </a:spcBef>
              <a:spcAft>
                <a:spcPct val="0"/>
              </a:spcAft>
              <a:defRPr sz="4400">
                <a:solidFill>
                  <a:schemeClr val="tx2"/>
                </a:solidFill>
                <a:latin typeface="Times New Roman" pitchFamily="-110" charset="0"/>
              </a:defRPr>
            </a:lvl6pPr>
            <a:lvl7pPr marL="914265" algn="l" rtl="0" fontAlgn="base">
              <a:spcBef>
                <a:spcPct val="0"/>
              </a:spcBef>
              <a:spcAft>
                <a:spcPct val="0"/>
              </a:spcAft>
              <a:defRPr sz="4400">
                <a:solidFill>
                  <a:schemeClr val="tx2"/>
                </a:solidFill>
                <a:latin typeface="Times New Roman" pitchFamily="-110" charset="0"/>
              </a:defRPr>
            </a:lvl7pPr>
            <a:lvl8pPr marL="1371396" algn="l" rtl="0" fontAlgn="base">
              <a:spcBef>
                <a:spcPct val="0"/>
              </a:spcBef>
              <a:spcAft>
                <a:spcPct val="0"/>
              </a:spcAft>
              <a:defRPr sz="4400">
                <a:solidFill>
                  <a:schemeClr val="tx2"/>
                </a:solidFill>
                <a:latin typeface="Times New Roman" pitchFamily="-110" charset="0"/>
              </a:defRPr>
            </a:lvl8pPr>
            <a:lvl9pPr marL="1828530" algn="l" rtl="0" fontAlgn="base">
              <a:spcBef>
                <a:spcPct val="0"/>
              </a:spcBef>
              <a:spcAft>
                <a:spcPct val="0"/>
              </a:spcAft>
              <a:defRPr sz="4400">
                <a:solidFill>
                  <a:schemeClr val="tx2"/>
                </a:solidFill>
                <a:latin typeface="Times New Roman" pitchFamily="-110" charset="0"/>
              </a:defRPr>
            </a:lvl9pPr>
          </a:lstStyle>
          <a:p>
            <a:pPr algn="ctr" eaLnBrk="1" hangingPunct="1"/>
            <a:r>
              <a:rPr lang="en-US" sz="3200">
                <a:solidFill>
                  <a:schemeClr val="bg2"/>
                </a:solidFill>
                <a:effectLst/>
                <a:latin typeface="Arial" charset="0"/>
                <a:ea typeface="ＭＳ Ｐゴシック" charset="0"/>
              </a:rPr>
              <a:t>Roman Empire</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049" name="Picture 4" descr="Roman Empi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399"/>
            <a:ext cx="9144000" cy="706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AutoShape 5"/>
          <p:cNvSpPr>
            <a:spLocks noChangeArrowheads="1"/>
          </p:cNvSpPr>
          <p:nvPr/>
        </p:nvSpPr>
        <p:spPr bwMode="auto">
          <a:xfrm rot="516083">
            <a:off x="3810000" y="4191001"/>
            <a:ext cx="2895600" cy="762000"/>
          </a:xfrm>
          <a:prstGeom prst="curvedUpArrow">
            <a:avLst>
              <a:gd name="adj1" fmla="val 76000"/>
              <a:gd name="adj2" fmla="val 152000"/>
              <a:gd name="adj3" fmla="val 33333"/>
            </a:avLst>
          </a:prstGeom>
          <a:solidFill>
            <a:schemeClr val="accent1"/>
          </a:solidFill>
          <a:ln w="12700" cap="sq">
            <a:solidFill>
              <a:schemeClr val="tx1"/>
            </a:solidFill>
            <a:miter lim="800000"/>
            <a:headEnd type="none" w="sm" len="sm"/>
            <a:tailEnd type="none" w="sm" len="sm"/>
          </a:ln>
        </p:spPr>
        <p:txBody>
          <a:bodyPr wrap="none" lIns="91427" tIns="45714" rIns="91427" bIns="45714" anchor="ctr"/>
          <a:lstStyle/>
          <a:p>
            <a:endParaRPr lang="en-US">
              <a:latin typeface="Arial" charset="0"/>
              <a:cs typeface="Arial" charset="0"/>
            </a:endParaRPr>
          </a:p>
        </p:txBody>
      </p:sp>
      <p:sp>
        <p:nvSpPr>
          <p:cNvPr id="9222" name="Text Box 6"/>
          <p:cNvSpPr txBox="1">
            <a:spLocks noChangeArrowheads="1"/>
          </p:cNvSpPr>
          <p:nvPr/>
        </p:nvSpPr>
        <p:spPr bwMode="auto">
          <a:xfrm>
            <a:off x="3168652" y="3586164"/>
            <a:ext cx="736073" cy="461653"/>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ko-KR" altLang="en-US" b="1" dirty="0" smtClean="0">
                <a:solidFill>
                  <a:schemeClr val="bg1"/>
                </a:solidFill>
                <a:latin typeface="Arial" charset="0"/>
                <a:cs typeface="Arial" charset="0"/>
              </a:rPr>
              <a:t>로마</a:t>
            </a:r>
            <a:endParaRPr lang="en-US" b="1" dirty="0">
              <a:solidFill>
                <a:schemeClr val="bg1"/>
              </a:solidFill>
              <a:latin typeface="Arial" charset="0"/>
              <a:cs typeface="Arial" charset="0"/>
            </a:endParaRPr>
          </a:p>
        </p:txBody>
      </p:sp>
      <p:sp>
        <p:nvSpPr>
          <p:cNvPr id="9223" name="Text Box 7"/>
          <p:cNvSpPr txBox="1">
            <a:spLocks noChangeArrowheads="1"/>
          </p:cNvSpPr>
          <p:nvPr/>
        </p:nvSpPr>
        <p:spPr bwMode="auto">
          <a:xfrm>
            <a:off x="6400801" y="4119563"/>
            <a:ext cx="992553" cy="461653"/>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ko-KR" altLang="en-US" b="1" dirty="0" smtClean="0">
                <a:solidFill>
                  <a:schemeClr val="bg1"/>
                </a:solidFill>
                <a:latin typeface="Arial" charset="0"/>
                <a:cs typeface="Arial" charset="0"/>
              </a:rPr>
              <a:t>에베소</a:t>
            </a:r>
            <a:endParaRPr lang="en-US" b="1" dirty="0">
              <a:solidFill>
                <a:schemeClr val="bg1"/>
              </a:solidFill>
              <a:latin typeface="Arial" charset="0"/>
              <a:cs typeface="Arial" charset="0"/>
            </a:endParaRPr>
          </a:p>
        </p:txBody>
      </p:sp>
      <p:sp>
        <p:nvSpPr>
          <p:cNvPr id="514053" name="Text Box 2"/>
          <p:cNvSpPr txBox="1">
            <a:spLocks noChangeArrowheads="1"/>
          </p:cNvSpPr>
          <p:nvPr/>
        </p:nvSpPr>
        <p:spPr bwMode="auto">
          <a:xfrm>
            <a:off x="457200" y="1784352"/>
            <a:ext cx="7010400" cy="1200316"/>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ko-KR" altLang="en-US" b="1" dirty="0" smtClean="0">
                <a:solidFill>
                  <a:srgbClr val="070214"/>
                </a:solidFill>
                <a:latin typeface="Arial" charset="0"/>
                <a:cs typeface="Arial" charset="0"/>
              </a:rPr>
              <a:t>바울은 그가 로마에 처음으로 수감되어 있던</a:t>
            </a:r>
            <a:r>
              <a:rPr lang="en-US" altLang="ko-KR" b="1" dirty="0" smtClean="0">
                <a:solidFill>
                  <a:srgbClr val="070214"/>
                </a:solidFill>
                <a:latin typeface="Arial" charset="0"/>
                <a:cs typeface="Arial" charset="0"/>
              </a:rPr>
              <a:t>,</a:t>
            </a:r>
            <a:r>
              <a:rPr lang="ko-KR" altLang="en-US" b="1" dirty="0" smtClean="0">
                <a:solidFill>
                  <a:srgbClr val="070214"/>
                </a:solidFill>
                <a:latin typeface="Arial" charset="0"/>
                <a:cs typeface="Arial" charset="0"/>
              </a:rPr>
              <a:t> 서기 </a:t>
            </a:r>
            <a:r>
              <a:rPr lang="en-US" altLang="ko-KR" b="1" dirty="0" smtClean="0">
                <a:solidFill>
                  <a:srgbClr val="070214"/>
                </a:solidFill>
                <a:latin typeface="Arial" charset="0"/>
                <a:cs typeface="Arial" charset="0"/>
              </a:rPr>
              <a:t>60</a:t>
            </a:r>
            <a:r>
              <a:rPr lang="ko-KR" altLang="en-US" b="1" dirty="0" smtClean="0">
                <a:solidFill>
                  <a:srgbClr val="070214"/>
                </a:solidFill>
                <a:latin typeface="Arial" charset="0"/>
                <a:cs typeface="Arial" charset="0"/>
              </a:rPr>
              <a:t>즈음에 이 편지를 에베소인들에게 썼다</a:t>
            </a:r>
            <a:r>
              <a:rPr lang="en-US" altLang="ko-KR" b="1" dirty="0" smtClean="0">
                <a:solidFill>
                  <a:srgbClr val="070214"/>
                </a:solidFill>
                <a:latin typeface="Arial" charset="0"/>
                <a:cs typeface="Arial" charset="0"/>
              </a:rPr>
              <a:t>.</a:t>
            </a:r>
            <a:r>
              <a:rPr lang="ko-KR" altLang="en-US" b="1" dirty="0" smtClean="0">
                <a:solidFill>
                  <a:srgbClr val="070214"/>
                </a:solidFill>
                <a:latin typeface="Arial" charset="0"/>
                <a:cs typeface="Arial" charset="0"/>
              </a:rPr>
              <a:t> 그는 또한 다른 </a:t>
            </a:r>
            <a:r>
              <a:rPr lang="en-US" altLang="ko-KR" b="1" dirty="0" smtClean="0">
                <a:solidFill>
                  <a:srgbClr val="070214"/>
                </a:solidFill>
                <a:latin typeface="Arial" charset="0"/>
                <a:cs typeface="Arial" charset="0"/>
              </a:rPr>
              <a:t>“</a:t>
            </a:r>
            <a:r>
              <a:rPr lang="ko-KR" altLang="en-US" b="1" dirty="0" smtClean="0">
                <a:solidFill>
                  <a:srgbClr val="070214"/>
                </a:solidFill>
                <a:latin typeface="Arial" charset="0"/>
                <a:cs typeface="Arial" charset="0"/>
              </a:rPr>
              <a:t>옥중 서신</a:t>
            </a:r>
            <a:r>
              <a:rPr lang="en-US" altLang="ko-KR" b="1" dirty="0" smtClean="0">
                <a:solidFill>
                  <a:srgbClr val="070214"/>
                </a:solidFill>
                <a:latin typeface="Arial" charset="0"/>
                <a:cs typeface="Arial" charset="0"/>
              </a:rPr>
              <a:t>”</a:t>
            </a:r>
            <a:r>
              <a:rPr lang="ko-KR" altLang="en-US" b="1" dirty="0" smtClean="0">
                <a:solidFill>
                  <a:srgbClr val="070214"/>
                </a:solidFill>
                <a:latin typeface="Arial" charset="0"/>
                <a:cs typeface="Arial" charset="0"/>
              </a:rPr>
              <a:t>인</a:t>
            </a:r>
            <a:r>
              <a:rPr lang="en-US" altLang="ko-KR" b="1" dirty="0" smtClean="0">
                <a:solidFill>
                  <a:srgbClr val="070214"/>
                </a:solidFill>
                <a:latin typeface="Arial" charset="0"/>
                <a:cs typeface="Arial" charset="0"/>
              </a:rPr>
              <a:t>:</a:t>
            </a:r>
            <a:r>
              <a:rPr lang="ko-KR" altLang="en-US" b="1" dirty="0" smtClean="0">
                <a:solidFill>
                  <a:srgbClr val="070214"/>
                </a:solidFill>
                <a:latin typeface="Arial" charset="0"/>
                <a:cs typeface="Arial" charset="0"/>
              </a:rPr>
              <a:t> 골로새서</a:t>
            </a:r>
            <a:r>
              <a:rPr lang="en-US" altLang="ko-KR" b="1" dirty="0" smtClean="0">
                <a:solidFill>
                  <a:srgbClr val="070214"/>
                </a:solidFill>
                <a:latin typeface="Arial" charset="0"/>
                <a:cs typeface="Arial" charset="0"/>
              </a:rPr>
              <a:t>,</a:t>
            </a:r>
            <a:r>
              <a:rPr lang="ko-KR" altLang="en-US" b="1" dirty="0" smtClean="0">
                <a:solidFill>
                  <a:srgbClr val="070214"/>
                </a:solidFill>
                <a:latin typeface="Arial" charset="0"/>
                <a:cs typeface="Arial" charset="0"/>
              </a:rPr>
              <a:t> 빌레몬서</a:t>
            </a:r>
            <a:r>
              <a:rPr lang="en-US" altLang="ko-KR" b="1" dirty="0" smtClean="0">
                <a:solidFill>
                  <a:srgbClr val="070214"/>
                </a:solidFill>
                <a:latin typeface="Arial" charset="0"/>
                <a:cs typeface="Arial" charset="0"/>
              </a:rPr>
              <a:t>,</a:t>
            </a:r>
            <a:r>
              <a:rPr lang="ko-KR" altLang="en-US" b="1" dirty="0" smtClean="0">
                <a:solidFill>
                  <a:srgbClr val="070214"/>
                </a:solidFill>
                <a:latin typeface="Arial" charset="0"/>
                <a:cs typeface="Arial" charset="0"/>
              </a:rPr>
              <a:t> 빌립보서를 썼다</a:t>
            </a:r>
            <a:r>
              <a:rPr lang="en-US" altLang="ko-KR" b="1" dirty="0" smtClean="0">
                <a:solidFill>
                  <a:srgbClr val="070214"/>
                </a:solidFill>
                <a:latin typeface="Arial" charset="0"/>
                <a:cs typeface="Arial" charset="0"/>
              </a:rPr>
              <a:t>.</a:t>
            </a:r>
            <a:endParaRPr lang="en-US" b="1" dirty="0">
              <a:solidFill>
                <a:srgbClr val="070214"/>
              </a:solidFill>
              <a:latin typeface="Arial" charset="0"/>
              <a:cs typeface="Arial" charset="0"/>
            </a:endParaRPr>
          </a:p>
        </p:txBody>
      </p:sp>
      <p:sp>
        <p:nvSpPr>
          <p:cNvPr id="514054" name="Text Box 8"/>
          <p:cNvSpPr txBox="1">
            <a:spLocks noChangeArrowheads="1"/>
          </p:cNvSpPr>
          <p:nvPr/>
        </p:nvSpPr>
        <p:spPr bwMode="auto">
          <a:xfrm>
            <a:off x="8442327" y="41275"/>
            <a:ext cx="698152" cy="461653"/>
          </a:xfrm>
          <a:prstGeom prst="rect">
            <a:avLst/>
          </a:prstGeom>
          <a:solidFill>
            <a:schemeClr val="tx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70214"/>
                </a:solidFill>
                <a:latin typeface="Arial" charset="0"/>
                <a:cs typeface="Arial" charset="0"/>
              </a:rPr>
              <a:t>176</a:t>
            </a:r>
            <a:endParaRPr lang="en-US">
              <a:solidFill>
                <a:srgbClr val="070214"/>
              </a:solidFill>
              <a:latin typeface="Arial" charset="0"/>
              <a:cs typeface="Arial" charset="0"/>
            </a:endParaRPr>
          </a:p>
        </p:txBody>
      </p:sp>
      <p:sp>
        <p:nvSpPr>
          <p:cNvPr id="514055" name="Rectangle 9"/>
          <p:cNvSpPr>
            <a:spLocks noGrp="1" noChangeArrowheads="1"/>
          </p:cNvSpPr>
          <p:nvPr>
            <p:ph type="title" idx="4294967295"/>
          </p:nvPr>
        </p:nvSpPr>
        <p:spPr>
          <a:xfrm>
            <a:off x="457201" y="304800"/>
            <a:ext cx="7772400" cy="1206500"/>
          </a:xfrm>
          <a:solidFill>
            <a:schemeClr val="tx1"/>
          </a:solidFill>
        </p:spPr>
        <p:txBody>
          <a:bodyPr/>
          <a:lstStyle/>
          <a:p>
            <a:pPr eaLnBrk="1" hangingPunct="1"/>
            <a:r>
              <a:rPr lang="ko-KR" altLang="en-US" sz="8800" b="1" dirty="0" smtClean="0">
                <a:solidFill>
                  <a:schemeClr val="bg2"/>
                </a:solidFill>
                <a:latin typeface="Arial" charset="0"/>
              </a:rPr>
              <a:t>장소</a:t>
            </a:r>
            <a:r>
              <a:rPr lang="en-US" sz="8800" b="1" dirty="0" smtClean="0">
                <a:solidFill>
                  <a:schemeClr val="bg2"/>
                </a:solidFill>
                <a:latin typeface="Arial" charset="0"/>
              </a:rPr>
              <a:t> </a:t>
            </a:r>
            <a:r>
              <a:rPr lang="en-US" sz="8800" b="1" i="1" dirty="0">
                <a:solidFill>
                  <a:schemeClr val="bg2"/>
                </a:solidFill>
                <a:latin typeface="Arial" charset="0"/>
              </a:rPr>
              <a:t>&amp;</a:t>
            </a:r>
            <a:r>
              <a:rPr lang="en-US" sz="8800" b="1" dirty="0">
                <a:solidFill>
                  <a:schemeClr val="bg2"/>
                </a:solidFill>
                <a:latin typeface="Arial" charset="0"/>
              </a:rPr>
              <a:t> </a:t>
            </a:r>
            <a:r>
              <a:rPr lang="ko-KR" altLang="en-US" sz="8800" b="1" dirty="0" smtClean="0">
                <a:solidFill>
                  <a:schemeClr val="bg2"/>
                </a:solidFill>
                <a:latin typeface="Arial" charset="0"/>
              </a:rPr>
              <a:t>시기</a:t>
            </a:r>
            <a:endParaRPr lang="en-US" dirty="0">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wipe(left)">
                                      <p:cBhvr>
                                        <p:cTn id="7" dur="500"/>
                                        <p:tgtEl>
                                          <p:spTgt spid="9222"/>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221"/>
                                        </p:tgtEl>
                                        <p:attrNameLst>
                                          <p:attrName>style.visibility</p:attrName>
                                        </p:attrNameLst>
                                      </p:cBhvr>
                                      <p:to>
                                        <p:strVal val="visible"/>
                                      </p:to>
                                    </p:set>
                                    <p:animEffect transition="in" filter="wipe(left)">
                                      <p:cBhvr>
                                        <p:cTn id="11" dur="500"/>
                                        <p:tgtEl>
                                          <p:spTgt spid="9221"/>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223"/>
                                        </p:tgtEl>
                                        <p:attrNameLst>
                                          <p:attrName>style.visibility</p:attrName>
                                        </p:attrNameLst>
                                      </p:cBhvr>
                                      <p:to>
                                        <p:strVal val="visible"/>
                                      </p:to>
                                    </p:set>
                                    <p:animEffect transition="in" filter="wipe(left)">
                                      <p:cBhvr>
                                        <p:cTn id="15" dur="500"/>
                                        <p:tgtEl>
                                          <p:spTgt spid="9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animBg="1"/>
      <p:bldP spid="9222" grpId="0" animBg="1"/>
      <p:bldP spid="9223"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6097" name="Picture 2"/>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723900" y="522288"/>
            <a:ext cx="7734300" cy="633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6098" name="Rectangle 3"/>
          <p:cNvSpPr>
            <a:spLocks noGrp="1" noChangeArrowheads="1"/>
          </p:cNvSpPr>
          <p:nvPr>
            <p:ph type="title" idx="4294967295"/>
          </p:nvPr>
        </p:nvSpPr>
        <p:spPr>
          <a:xfrm>
            <a:off x="0" y="0"/>
            <a:ext cx="9144000" cy="838200"/>
          </a:xfrm>
          <a:solidFill>
            <a:schemeClr val="hlink"/>
          </a:solidFill>
        </p:spPr>
        <p:txBody>
          <a:bodyPr/>
          <a:lstStyle/>
          <a:p>
            <a:pPr algn="l" eaLnBrk="1" hangingPunct="1"/>
            <a:r>
              <a:rPr lang="ko-KR" altLang="en-US" sz="3600" b="1" dirty="0" smtClean="0">
                <a:solidFill>
                  <a:srgbClr val="FFFF00"/>
                </a:solidFill>
                <a:latin typeface="Arial" charset="0"/>
                <a:ea typeface="ＭＳ Ｐゴシック" charset="0"/>
                <a:cs typeface="Arial" charset="0"/>
              </a:rPr>
              <a:t>바울의 첫번째</a:t>
            </a:r>
            <a:r>
              <a:rPr lang="en-US" altLang="ko-KR" sz="3600" b="1" dirty="0" smtClean="0">
                <a:solidFill>
                  <a:srgbClr val="FFFF00"/>
                </a:solidFill>
                <a:latin typeface="Arial" charset="0"/>
                <a:ea typeface="ＭＳ Ｐゴシック" charset="0"/>
                <a:cs typeface="Arial" charset="0"/>
              </a:rPr>
              <a:t>&amp;</a:t>
            </a:r>
            <a:r>
              <a:rPr lang="ko-KR" altLang="en-US" sz="3600" b="1" dirty="0" smtClean="0">
                <a:solidFill>
                  <a:srgbClr val="FFFF00"/>
                </a:solidFill>
                <a:latin typeface="Arial" charset="0"/>
                <a:ea typeface="ＭＳ Ｐゴシック" charset="0"/>
                <a:cs typeface="Arial" charset="0"/>
              </a:rPr>
              <a:t> </a:t>
            </a:r>
            <a:r>
              <a:rPr lang="en-US" altLang="ko-KR" sz="3600" b="1" dirty="0" smtClean="0">
                <a:solidFill>
                  <a:srgbClr val="FFFF00"/>
                </a:solidFill>
                <a:latin typeface="Arial" charset="0"/>
                <a:ea typeface="ＭＳ Ｐゴシック" charset="0"/>
                <a:cs typeface="Arial" charset="0"/>
              </a:rPr>
              <a:t>2</a:t>
            </a:r>
            <a:r>
              <a:rPr lang="ko-KR" altLang="en-US" sz="3600" b="1" dirty="0" smtClean="0">
                <a:solidFill>
                  <a:srgbClr val="FFFF00"/>
                </a:solidFill>
                <a:latin typeface="Arial" charset="0"/>
                <a:ea typeface="ＭＳ Ｐゴシック" charset="0"/>
                <a:cs typeface="Arial" charset="0"/>
              </a:rPr>
              <a:t>번때 전도여행</a:t>
            </a:r>
            <a:endParaRPr lang="en-US" sz="3600" b="1" dirty="0">
              <a:solidFill>
                <a:srgbClr val="FFFF00"/>
              </a:solidFill>
              <a:latin typeface="Arial" charset="0"/>
              <a:ea typeface="ＭＳ Ｐゴシック" charset="0"/>
              <a:cs typeface="Arial" charset="0"/>
            </a:endParaRPr>
          </a:p>
        </p:txBody>
      </p:sp>
      <p:sp>
        <p:nvSpPr>
          <p:cNvPr id="516099" name="Text Box 4"/>
          <p:cNvSpPr txBox="1">
            <a:spLocks noChangeArrowheads="1"/>
          </p:cNvSpPr>
          <p:nvPr/>
        </p:nvSpPr>
        <p:spPr bwMode="auto">
          <a:xfrm>
            <a:off x="7924801" y="76200"/>
            <a:ext cx="1142985"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latin typeface="Arial" charset="0"/>
                <a:cs typeface="Arial" charset="0"/>
              </a:rPr>
              <a:t>138-39</a:t>
            </a: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145" name="Picture 2"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8382000"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8146" name="Rectangle 3"/>
          <p:cNvSpPr>
            <a:spLocks noGrp="1" noChangeArrowheads="1"/>
          </p:cNvSpPr>
          <p:nvPr>
            <p:ph type="title"/>
          </p:nvPr>
        </p:nvSpPr>
        <p:spPr>
          <a:xfrm>
            <a:off x="323850" y="0"/>
            <a:ext cx="6324600" cy="457200"/>
          </a:xfrm>
          <a:solidFill>
            <a:schemeClr val="tx1"/>
          </a:solidFill>
        </p:spPr>
        <p:txBody>
          <a:bodyPr/>
          <a:lstStyle/>
          <a:p>
            <a:pPr eaLnBrk="1" hangingPunct="1"/>
            <a:r>
              <a:rPr lang="ko-KR" altLang="en-US" sz="3200" dirty="0" smtClean="0">
                <a:solidFill>
                  <a:schemeClr val="bg1"/>
                </a:solidFill>
                <a:latin typeface="Arial" charset="0"/>
                <a:ea typeface="ＭＳ Ｐゴシック" charset="0"/>
                <a:cs typeface="Arial" charset="0"/>
              </a:rPr>
              <a:t>바울의 세번쨰 전도여행</a:t>
            </a:r>
            <a:endParaRPr lang="en-US" sz="3200" dirty="0">
              <a:solidFill>
                <a:schemeClr val="bg1"/>
              </a:solidFill>
              <a:latin typeface="Arial" charset="0"/>
              <a:ea typeface="ＭＳ Ｐゴシック" charset="0"/>
              <a:cs typeface="Arial" charset="0"/>
            </a:endParaRPr>
          </a:p>
        </p:txBody>
      </p:sp>
      <p:sp>
        <p:nvSpPr>
          <p:cNvPr id="518147" name="Text Box 4"/>
          <p:cNvSpPr txBox="1">
            <a:spLocks noChangeArrowheads="1"/>
          </p:cNvSpPr>
          <p:nvPr/>
        </p:nvSpPr>
        <p:spPr bwMode="auto">
          <a:xfrm>
            <a:off x="8458202" y="44451"/>
            <a:ext cx="698152"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140</a:t>
            </a: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0193" name="Picture 4" descr="DianaLgEph"/>
          <p:cNvPicPr>
            <a:picLocks noChangeAspect="1" noChangeArrowheads="1"/>
          </p:cNvPicPr>
          <p:nvPr/>
        </p:nvPicPr>
        <p:blipFill>
          <a:blip r:embed="rId3">
            <a:clrChange>
              <a:clrFrom>
                <a:srgbClr val="030303"/>
              </a:clrFrom>
              <a:clrTo>
                <a:srgbClr val="030303">
                  <a:alpha val="0"/>
                </a:srgbClr>
              </a:clrTo>
            </a:clrChange>
            <a:lum bright="6000" contrast="60000"/>
            <a:extLst>
              <a:ext uri="{28A0092B-C50C-407E-A947-70E740481C1C}">
                <a14:useLocalDpi xmlns:a14="http://schemas.microsoft.com/office/drawing/2010/main"/>
              </a:ext>
            </a:extLst>
          </a:blip>
          <a:srcRect/>
          <a:stretch>
            <a:fillRect/>
          </a:stretch>
        </p:blipFill>
        <p:spPr bwMode="auto">
          <a:xfrm>
            <a:off x="6764338" y="1543050"/>
            <a:ext cx="2303462"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0194" name="Text Box 3"/>
          <p:cNvSpPr txBox="1">
            <a:spLocks noChangeArrowheads="1"/>
          </p:cNvSpPr>
          <p:nvPr/>
        </p:nvSpPr>
        <p:spPr bwMode="auto">
          <a:xfrm>
            <a:off x="1258888" y="1797052"/>
            <a:ext cx="5751512" cy="4278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Tx/>
              <a:buChar char="•"/>
            </a:pPr>
            <a:r>
              <a:rPr lang="ko-KR" altLang="en-US" sz="3200" dirty="0" smtClean="0">
                <a:latin typeface="Arial" charset="0"/>
                <a:cs typeface="Arial" charset="0"/>
              </a:rPr>
              <a:t>아시아의 </a:t>
            </a:r>
            <a:r>
              <a:rPr lang="en-US" altLang="ko-KR" sz="3200" dirty="0" smtClean="0">
                <a:latin typeface="Arial" charset="0"/>
                <a:cs typeface="Arial" charset="0"/>
              </a:rPr>
              <a:t>“</a:t>
            </a:r>
            <a:r>
              <a:rPr lang="ko-KR" altLang="en-US" sz="3200" dirty="0" smtClean="0">
                <a:latin typeface="Arial" charset="0"/>
                <a:cs typeface="Arial" charset="0"/>
              </a:rPr>
              <a:t>첫번째</a:t>
            </a:r>
            <a:r>
              <a:rPr lang="en-US" altLang="ko-KR" sz="3200" dirty="0" smtClean="0">
                <a:latin typeface="Arial" charset="0"/>
                <a:cs typeface="Arial" charset="0"/>
              </a:rPr>
              <a:t>”</a:t>
            </a:r>
            <a:r>
              <a:rPr lang="ko-KR" altLang="en-US" sz="3200" dirty="0" smtClean="0">
                <a:latin typeface="Arial" charset="0"/>
                <a:cs typeface="Arial" charset="0"/>
              </a:rPr>
              <a:t> 도시로 알려졌다</a:t>
            </a:r>
            <a:r>
              <a:rPr lang="en-US" altLang="ko-KR" sz="3200" dirty="0" smtClean="0">
                <a:latin typeface="Arial" charset="0"/>
                <a:cs typeface="Arial" charset="0"/>
              </a:rPr>
              <a:t>.</a:t>
            </a:r>
            <a:r>
              <a:rPr lang="ko-KR" altLang="en-US" sz="3200" dirty="0" smtClean="0">
                <a:latin typeface="Arial" charset="0"/>
                <a:cs typeface="Arial" charset="0"/>
              </a:rPr>
              <a:t> </a:t>
            </a:r>
            <a:endParaRPr lang="en-US" altLang="ko-KR" sz="3200" dirty="0" smtClean="0">
              <a:latin typeface="Arial" charset="0"/>
              <a:cs typeface="Arial" charset="0"/>
            </a:endParaRPr>
          </a:p>
          <a:p>
            <a:pPr eaLnBrk="1" hangingPunct="1">
              <a:spcBef>
                <a:spcPct val="50000"/>
              </a:spcBef>
              <a:buFontTx/>
              <a:buChar char="•"/>
            </a:pPr>
            <a:r>
              <a:rPr lang="ko-KR" altLang="en-US" sz="3200" dirty="0" smtClean="0">
                <a:latin typeface="Arial" charset="0"/>
                <a:cs typeface="Arial" charset="0"/>
              </a:rPr>
              <a:t>상업적</a:t>
            </a:r>
            <a:r>
              <a:rPr lang="en-US" altLang="ko-KR" sz="3200" dirty="0" smtClean="0">
                <a:latin typeface="Arial" charset="0"/>
                <a:cs typeface="Arial" charset="0"/>
              </a:rPr>
              <a:t>,</a:t>
            </a:r>
            <a:r>
              <a:rPr lang="ko-KR" altLang="en-US" sz="3200" dirty="0" smtClean="0">
                <a:latin typeface="Arial" charset="0"/>
                <a:cs typeface="Arial" charset="0"/>
              </a:rPr>
              <a:t> 국제적 무역을 주도하던 하나의 도시이다</a:t>
            </a:r>
            <a:r>
              <a:rPr lang="en-US" altLang="ko-KR" sz="3200" dirty="0" smtClean="0">
                <a:latin typeface="Arial" charset="0"/>
                <a:cs typeface="Arial" charset="0"/>
              </a:rPr>
              <a:t>.</a:t>
            </a:r>
          </a:p>
          <a:p>
            <a:pPr eaLnBrk="1" hangingPunct="1">
              <a:spcBef>
                <a:spcPct val="50000"/>
              </a:spcBef>
              <a:buFontTx/>
              <a:buChar char="•"/>
            </a:pPr>
            <a:r>
              <a:rPr lang="en-US" sz="3200" dirty="0" smtClean="0">
                <a:latin typeface="Arial" charset="0"/>
                <a:cs typeface="Arial" charset="0"/>
              </a:rPr>
              <a:t> </a:t>
            </a:r>
            <a:r>
              <a:rPr lang="ko-KR" altLang="en-US" sz="3200" dirty="0" smtClean="0">
                <a:latin typeface="Arial" charset="0"/>
                <a:cs typeface="Arial" charset="0"/>
              </a:rPr>
              <a:t>예술과 과학</a:t>
            </a:r>
            <a:r>
              <a:rPr lang="en-US" altLang="ko-KR" sz="3200" dirty="0" smtClean="0">
                <a:latin typeface="Arial" charset="0"/>
                <a:cs typeface="Arial" charset="0"/>
              </a:rPr>
              <a:t>,</a:t>
            </a:r>
            <a:r>
              <a:rPr lang="ko-KR" altLang="en-US" sz="3200" dirty="0" smtClean="0">
                <a:latin typeface="Arial" charset="0"/>
                <a:cs typeface="Arial" charset="0"/>
              </a:rPr>
              <a:t> 철학자들</a:t>
            </a:r>
            <a:r>
              <a:rPr lang="en-US" altLang="ko-KR" sz="3200" dirty="0" smtClean="0">
                <a:latin typeface="Arial" charset="0"/>
                <a:cs typeface="Arial" charset="0"/>
              </a:rPr>
              <a:t>,</a:t>
            </a:r>
            <a:r>
              <a:rPr lang="ko-KR" altLang="en-US" sz="3200" dirty="0" smtClean="0">
                <a:latin typeface="Arial" charset="0"/>
                <a:cs typeface="Arial" charset="0"/>
              </a:rPr>
              <a:t> 시인들</a:t>
            </a:r>
            <a:r>
              <a:rPr lang="en-US" altLang="ko-KR" sz="3200" dirty="0" smtClean="0">
                <a:latin typeface="Arial" charset="0"/>
                <a:cs typeface="Arial" charset="0"/>
              </a:rPr>
              <a:t>,</a:t>
            </a:r>
            <a:r>
              <a:rPr lang="ko-KR" altLang="en-US" sz="3200" dirty="0" smtClean="0">
                <a:latin typeface="Arial" charset="0"/>
                <a:cs typeface="Arial" charset="0"/>
              </a:rPr>
              <a:t> 예술가들과 연술가들</a:t>
            </a:r>
            <a:r>
              <a:rPr lang="en-US" altLang="ko-KR" sz="3200" dirty="0" smtClean="0">
                <a:latin typeface="Arial" charset="0"/>
                <a:cs typeface="Arial" charset="0"/>
              </a:rPr>
              <a:t>.</a:t>
            </a:r>
            <a:endParaRPr lang="en-US" sz="3200" dirty="0">
              <a:latin typeface="Arial" charset="0"/>
              <a:cs typeface="Arial" charset="0"/>
            </a:endParaRPr>
          </a:p>
          <a:p>
            <a:pPr eaLnBrk="1" hangingPunct="1">
              <a:spcBef>
                <a:spcPct val="50000"/>
              </a:spcBef>
              <a:buFontTx/>
              <a:buChar char="•"/>
            </a:pPr>
            <a:r>
              <a:rPr lang="ko-KR" altLang="en-US" sz="3200" dirty="0" smtClean="0">
                <a:latin typeface="Arial" charset="0"/>
                <a:cs typeface="Arial" charset="0"/>
              </a:rPr>
              <a:t>종교</a:t>
            </a:r>
            <a:r>
              <a:rPr lang="en-US" sz="3200" dirty="0" smtClean="0">
                <a:latin typeface="Arial" charset="0"/>
                <a:cs typeface="Arial" charset="0"/>
              </a:rPr>
              <a:t> </a:t>
            </a:r>
            <a:r>
              <a:rPr lang="en-US" sz="3200" dirty="0">
                <a:latin typeface="Arial" charset="0"/>
                <a:cs typeface="Arial" charset="0"/>
              </a:rPr>
              <a:t>= </a:t>
            </a:r>
            <a:r>
              <a:rPr lang="ko-KR" altLang="en-US" sz="3200" dirty="0" smtClean="0">
                <a:latin typeface="Arial" charset="0"/>
                <a:cs typeface="Arial" charset="0"/>
              </a:rPr>
              <a:t>다이아나 숭배</a:t>
            </a:r>
            <a:endParaRPr lang="en-GB" sz="3200" dirty="0">
              <a:latin typeface="Arial" charset="0"/>
              <a:cs typeface="Arial" charset="0"/>
            </a:endParaRPr>
          </a:p>
        </p:txBody>
      </p:sp>
      <p:sp>
        <p:nvSpPr>
          <p:cNvPr id="520195" name="Text Box 6"/>
          <p:cNvSpPr txBox="1">
            <a:spLocks noChangeArrowheads="1"/>
          </p:cNvSpPr>
          <p:nvPr/>
        </p:nvSpPr>
        <p:spPr bwMode="auto">
          <a:xfrm>
            <a:off x="8229603" y="76200"/>
            <a:ext cx="817475"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t>180d</a:t>
            </a:r>
            <a:endParaRPr lang="en-US"/>
          </a:p>
        </p:txBody>
      </p:sp>
      <p:sp>
        <p:nvSpPr>
          <p:cNvPr id="2" name="Title 1"/>
          <p:cNvSpPr>
            <a:spLocks noGrp="1"/>
          </p:cNvSpPr>
          <p:nvPr>
            <p:ph type="title" idx="4294967295"/>
          </p:nvPr>
        </p:nvSpPr>
        <p:spPr>
          <a:xfrm>
            <a:off x="1187451" y="476167"/>
            <a:ext cx="7772400" cy="1200316"/>
          </a:xfrm>
        </p:spPr>
        <p:txBody>
          <a:bodyPr>
            <a:spAutoFit/>
          </a:bodyPr>
          <a:lstStyle/>
          <a:p>
            <a:pPr eaLnBrk="1" hangingPunct="1">
              <a:spcBef>
                <a:spcPct val="50000"/>
              </a:spcBef>
              <a:defRPr/>
            </a:pPr>
            <a:r>
              <a:rPr lang="ko-KR" altLang="en-US" sz="7200" kern="1200" dirty="0" smtClean="0">
                <a:latin typeface="Mac ttnorm" charset="0"/>
                <a:cs typeface="ＭＳ Ｐゴシック" charset="0"/>
              </a:rPr>
              <a:t>에베소의 특성</a:t>
            </a:r>
            <a:endParaRPr lang="en-US" sz="7200" kern="1200" dirty="0">
              <a:latin typeface="Mac ttnorm"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ext Box 2"/>
          <p:cNvSpPr txBox="1">
            <a:spLocks noChangeArrowheads="1"/>
          </p:cNvSpPr>
          <p:nvPr/>
        </p:nvSpPr>
        <p:spPr bwMode="auto">
          <a:xfrm>
            <a:off x="1403350" y="1828800"/>
            <a:ext cx="7620000" cy="3970306"/>
          </a:xfrm>
          <a:prstGeom prst="rect">
            <a:avLst/>
          </a:prstGeom>
          <a:noFill/>
          <a:ln>
            <a:noFill/>
          </a:ln>
          <a:extLst/>
        </p:spPr>
        <p:txBody>
          <a:bodyPr lIns="91427" tIns="45714" rIns="91427" bIns="45714">
            <a:spAutoFit/>
          </a:bodyPr>
          <a:lstStyle>
            <a:lvl1pPr marL="452438" indent="-452438"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Tx/>
              <a:buChar char="•"/>
              <a:defRPr/>
            </a:pPr>
            <a:r>
              <a:rPr lang="ko-KR" altLang="en-US" sz="2800" b="1" dirty="0" smtClean="0">
                <a:effectLst>
                  <a:outerShdw blurRad="38100" dist="38100" dir="2700000" algn="tl">
                    <a:srgbClr val="000000"/>
                  </a:outerShdw>
                </a:effectLst>
                <a:latin typeface="Arial" charset="0"/>
                <a:cs typeface="Arial" charset="0"/>
              </a:rPr>
              <a:t>에베소 교회는 </a:t>
            </a:r>
            <a:r>
              <a:rPr lang="en-US" altLang="ko-KR" sz="2800" b="1" dirty="0" smtClean="0">
                <a:effectLst>
                  <a:outerShdw blurRad="38100" dist="38100" dir="2700000" algn="tl">
                    <a:srgbClr val="000000"/>
                  </a:outerShdw>
                </a:effectLst>
                <a:latin typeface="Arial" charset="0"/>
                <a:cs typeface="Arial" charset="0"/>
              </a:rPr>
              <a:t>1:1</a:t>
            </a:r>
            <a:r>
              <a:rPr lang="ko-KR" altLang="en-US" sz="2800" b="1" dirty="0" smtClean="0">
                <a:effectLst>
                  <a:outerShdw blurRad="38100" dist="38100" dir="2700000" algn="tl">
                    <a:srgbClr val="000000"/>
                  </a:outerShdw>
                </a:effectLst>
                <a:latin typeface="Arial" charset="0"/>
                <a:cs typeface="Arial" charset="0"/>
              </a:rPr>
              <a:t>에 적혀있다</a:t>
            </a:r>
            <a:r>
              <a:rPr lang="en-US" altLang="ko-KR" sz="2800" b="1" dirty="0" smtClean="0">
                <a:effectLst>
                  <a:outerShdw blurRad="38100" dist="38100" dir="2700000" algn="tl">
                    <a:srgbClr val="000000"/>
                  </a:outerShdw>
                </a:effectLst>
                <a:latin typeface="Arial" charset="0"/>
                <a:cs typeface="Arial" charset="0"/>
              </a:rPr>
              <a:t>.</a:t>
            </a:r>
            <a:endParaRPr lang="en-US" sz="2800" b="1" dirty="0">
              <a:effectLst>
                <a:outerShdw blurRad="38100" dist="38100" dir="2700000" algn="tl">
                  <a:srgbClr val="000000"/>
                </a:outerShdw>
              </a:effectLst>
              <a:latin typeface="Arial" charset="0"/>
              <a:cs typeface="Arial" charset="0"/>
            </a:endParaRPr>
          </a:p>
          <a:p>
            <a:pPr eaLnBrk="1" hangingPunct="1">
              <a:spcBef>
                <a:spcPct val="50000"/>
              </a:spcBef>
              <a:buFontTx/>
              <a:buChar char="•"/>
              <a:defRPr/>
            </a:pPr>
            <a:r>
              <a:rPr lang="ko-KR" altLang="en-US" sz="2800" b="1" dirty="0" smtClean="0">
                <a:effectLst>
                  <a:outerShdw blurRad="38100" dist="38100" dir="2700000" algn="tl">
                    <a:srgbClr val="000000"/>
                  </a:outerShdw>
                </a:effectLst>
                <a:latin typeface="Arial" charset="0"/>
                <a:cs typeface="Arial" charset="0"/>
              </a:rPr>
              <a:t>어떤이들은 이 편지는 어떤 특정한 교회를 위한 것이 아닌 회보지일것이라고 말한다</a:t>
            </a:r>
            <a:r>
              <a:rPr lang="en-US" altLang="ko-KR" sz="2800" b="1" dirty="0" smtClean="0">
                <a:effectLst>
                  <a:outerShdw blurRad="38100" dist="38100" dir="2700000" algn="tl">
                    <a:srgbClr val="000000"/>
                  </a:outerShdw>
                </a:effectLst>
                <a:latin typeface="Arial" charset="0"/>
                <a:cs typeface="Arial" charset="0"/>
              </a:rPr>
              <a:t>.</a:t>
            </a:r>
            <a:r>
              <a:rPr lang="ko-KR" altLang="en-US" sz="2800" b="1" dirty="0" smtClean="0">
                <a:effectLst>
                  <a:outerShdw blurRad="38100" dist="38100" dir="2700000" algn="tl">
                    <a:srgbClr val="000000"/>
                  </a:outerShdw>
                </a:effectLst>
                <a:latin typeface="Arial" charset="0"/>
                <a:cs typeface="Arial" charset="0"/>
              </a:rPr>
              <a:t> 어떤 주요 원본에 </a:t>
            </a:r>
            <a:r>
              <a:rPr lang="en-US" altLang="ko-KR" sz="2800" b="1" dirty="0" smtClean="0">
                <a:effectLst>
                  <a:outerShdw blurRad="38100" dist="38100" dir="2700000" algn="tl">
                    <a:srgbClr val="000000"/>
                  </a:outerShdw>
                </a:effectLst>
                <a:latin typeface="Arial" charset="0"/>
                <a:cs typeface="Arial" charset="0"/>
              </a:rPr>
              <a:t>“</a:t>
            </a:r>
            <a:r>
              <a:rPr lang="ko-KR" altLang="en-US" sz="2800" b="1" dirty="0" smtClean="0">
                <a:effectLst>
                  <a:outerShdw blurRad="38100" dist="38100" dir="2700000" algn="tl">
                    <a:srgbClr val="000000"/>
                  </a:outerShdw>
                </a:effectLst>
                <a:latin typeface="Arial" charset="0"/>
                <a:cs typeface="Arial" charset="0"/>
              </a:rPr>
              <a:t>에베소에</a:t>
            </a:r>
            <a:r>
              <a:rPr lang="en-US" altLang="ko-KR" sz="2800" b="1" dirty="0" smtClean="0">
                <a:effectLst>
                  <a:outerShdw blurRad="38100" dist="38100" dir="2700000" algn="tl">
                    <a:srgbClr val="000000"/>
                  </a:outerShdw>
                </a:effectLst>
                <a:latin typeface="Arial" charset="0"/>
                <a:cs typeface="Arial" charset="0"/>
              </a:rPr>
              <a:t>”</a:t>
            </a:r>
            <a:r>
              <a:rPr lang="ko-KR" altLang="en-US" sz="2800" b="1" dirty="0" smtClean="0">
                <a:effectLst>
                  <a:outerShdw blurRad="38100" dist="38100" dir="2700000" algn="tl">
                    <a:srgbClr val="000000"/>
                  </a:outerShdw>
                </a:effectLst>
                <a:latin typeface="Arial" charset="0"/>
                <a:cs typeface="Arial" charset="0"/>
              </a:rPr>
              <a:t>라는 말이 빠져 있다</a:t>
            </a:r>
            <a:r>
              <a:rPr lang="en-US" altLang="ko-KR" sz="2800" b="1" dirty="0" smtClean="0">
                <a:effectLst>
                  <a:outerShdw blurRad="38100" dist="38100" dir="2700000" algn="tl">
                    <a:srgbClr val="000000"/>
                  </a:outerShdw>
                </a:effectLst>
                <a:latin typeface="Arial" charset="0"/>
                <a:cs typeface="Arial" charset="0"/>
              </a:rPr>
              <a:t>.</a:t>
            </a:r>
            <a:r>
              <a:rPr lang="ko-KR" altLang="en-US" sz="2800" b="1" dirty="0" smtClean="0">
                <a:effectLst>
                  <a:outerShdw blurRad="38100" dist="38100" dir="2700000" algn="tl">
                    <a:srgbClr val="000000"/>
                  </a:outerShdw>
                </a:effectLst>
                <a:latin typeface="Arial" charset="0"/>
                <a:cs typeface="Arial" charset="0"/>
              </a:rPr>
              <a:t> 이 서신은 바울의 다른 서신들과는 달리 개인적 인사말이 적고 그로 인해 회중을 위한 편지라는 것을 나타낸다고 볼 수 있다</a:t>
            </a:r>
            <a:r>
              <a:rPr lang="en-US" altLang="ko-KR" sz="2800" b="1" dirty="0" smtClean="0">
                <a:effectLst>
                  <a:outerShdw blurRad="38100" dist="38100" dir="2700000" algn="tl">
                    <a:srgbClr val="000000"/>
                  </a:outerShdw>
                </a:effectLst>
                <a:latin typeface="Arial" charset="0"/>
                <a:cs typeface="Arial" charset="0"/>
              </a:rPr>
              <a:t>.</a:t>
            </a:r>
            <a:r>
              <a:rPr lang="ko-KR" altLang="en-US" sz="2800" b="1" dirty="0" smtClean="0">
                <a:effectLst>
                  <a:outerShdw blurRad="38100" dist="38100" dir="2700000" algn="tl">
                    <a:srgbClr val="000000"/>
                  </a:outerShdw>
                </a:effectLst>
                <a:latin typeface="Arial" charset="0"/>
                <a:cs typeface="Arial" charset="0"/>
              </a:rPr>
              <a:t> </a:t>
            </a:r>
            <a:endParaRPr lang="en-US" altLang="ko-KR" sz="2800" b="1" dirty="0" smtClean="0">
              <a:effectLst>
                <a:outerShdw blurRad="38100" dist="38100" dir="2700000" algn="tl">
                  <a:srgbClr val="000000"/>
                </a:outerShdw>
              </a:effectLst>
              <a:latin typeface="Arial" charset="0"/>
              <a:cs typeface="Arial" charset="0"/>
            </a:endParaRPr>
          </a:p>
          <a:p>
            <a:pPr eaLnBrk="1" hangingPunct="1">
              <a:spcBef>
                <a:spcPct val="50000"/>
              </a:spcBef>
              <a:buFontTx/>
              <a:buChar char="•"/>
              <a:defRPr/>
            </a:pPr>
            <a:r>
              <a:rPr lang="ko-KR" altLang="en-US" sz="2800" b="1" dirty="0" smtClean="0">
                <a:effectLst>
                  <a:outerShdw blurRad="38100" dist="38100" dir="2700000" algn="tl">
                    <a:srgbClr val="000000"/>
                  </a:outerShdw>
                </a:effectLst>
                <a:latin typeface="Arial" charset="0"/>
                <a:cs typeface="Arial" charset="0"/>
              </a:rPr>
              <a:t>아마 양쪽의 관점이 조합된것일거이다</a:t>
            </a:r>
            <a:r>
              <a:rPr lang="en-US" altLang="ko-KR" sz="2800" b="1" dirty="0" smtClean="0">
                <a:effectLst>
                  <a:outerShdw blurRad="38100" dist="38100" dir="2700000" algn="tl">
                    <a:srgbClr val="000000"/>
                  </a:outerShdw>
                </a:effectLst>
                <a:latin typeface="Arial" charset="0"/>
                <a:cs typeface="Arial" charset="0"/>
              </a:rPr>
              <a:t>.</a:t>
            </a:r>
            <a:r>
              <a:rPr lang="ko-KR" altLang="en-US" sz="2800" b="1" dirty="0" smtClean="0">
                <a:effectLst>
                  <a:outerShdw blurRad="38100" dist="38100" dir="2700000" algn="tl">
                    <a:srgbClr val="000000"/>
                  </a:outerShdw>
                </a:effectLst>
                <a:latin typeface="Arial" charset="0"/>
                <a:cs typeface="Arial" charset="0"/>
              </a:rPr>
              <a:t>  </a:t>
            </a:r>
            <a:endParaRPr lang="en-GB" sz="2800" b="1" dirty="0">
              <a:effectLst>
                <a:outerShdw blurRad="38100" dist="38100" dir="2700000" algn="tl">
                  <a:srgbClr val="000000"/>
                </a:outerShdw>
              </a:effectLst>
              <a:latin typeface="Arial" charset="0"/>
              <a:cs typeface="Arial" charset="0"/>
            </a:endParaRPr>
          </a:p>
        </p:txBody>
      </p:sp>
      <p:sp>
        <p:nvSpPr>
          <p:cNvPr id="522242" name="Text Box 4"/>
          <p:cNvSpPr txBox="1">
            <a:spLocks noChangeArrowheads="1"/>
          </p:cNvSpPr>
          <p:nvPr/>
        </p:nvSpPr>
        <p:spPr bwMode="auto">
          <a:xfrm>
            <a:off x="8442327" y="41275"/>
            <a:ext cx="698152"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176</a:t>
            </a:r>
            <a:endParaRPr lang="en-US">
              <a:latin typeface="Arial" charset="0"/>
              <a:cs typeface="Arial" charset="0"/>
            </a:endParaRPr>
          </a:p>
        </p:txBody>
      </p:sp>
      <p:sp>
        <p:nvSpPr>
          <p:cNvPr id="2" name="Title 1"/>
          <p:cNvSpPr>
            <a:spLocks noGrp="1"/>
          </p:cNvSpPr>
          <p:nvPr>
            <p:ph type="title" idx="4294967295"/>
          </p:nvPr>
        </p:nvSpPr>
        <p:spPr/>
        <p:txBody>
          <a:bodyPr/>
          <a:lstStyle/>
          <a:p>
            <a:pPr>
              <a:defRPr/>
            </a:pPr>
            <a:r>
              <a:rPr lang="ko-KR" altLang="en-US" sz="8800" kern="1200" dirty="0" smtClean="0">
                <a:solidFill>
                  <a:srgbClr val="FFCC66"/>
                </a:solidFill>
                <a:ea typeface="ＭＳ Ｐゴシック"/>
              </a:rPr>
              <a:t>수령인 </a:t>
            </a:r>
            <a:r>
              <a:rPr lang="en-US" dirty="0" smtClean="0"/>
              <a:t>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ko-KR" altLang="en-US" sz="3600" b="1" dirty="0" smtClean="0">
                <a:solidFill>
                  <a:srgbClr val="FFFFFF"/>
                </a:solidFill>
                <a:effectLst>
                  <a:glow rad="127000">
                    <a:srgbClr val="000000"/>
                  </a:glow>
                </a:effectLst>
                <a:latin typeface="Arial"/>
                <a:cs typeface="Arial"/>
              </a:rPr>
              <a:t>에베소서 하나님 나라 성명서</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30"/>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13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130260" y="1602008"/>
            <a:ext cx="8803424"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32">
              <a:defRPr/>
            </a:pPr>
            <a:r>
              <a:rPr lang="ko-KR" altLang="en-US" sz="2800" b="1" dirty="0" smtClean="0">
                <a:solidFill>
                  <a:srgbClr val="FFFFFF"/>
                </a:solidFill>
                <a:effectLst>
                  <a:glow rad="127000">
                    <a:srgbClr val="000000"/>
                  </a:glow>
                </a:effectLst>
                <a:latin typeface="Arial" charset="0"/>
                <a:ea typeface="ＭＳ Ｐゴシック" charset="0"/>
                <a:cs typeface="ＭＳ Ｐゴシック" charset="0"/>
              </a:rPr>
              <a:t>그리스도는 요한 계시록 </a:t>
            </a:r>
            <a:r>
              <a:rPr lang="en-US" sz="2800" b="1" dirty="0">
                <a:solidFill>
                  <a:srgbClr val="FFFFFF"/>
                </a:solidFill>
                <a:effectLst>
                  <a:glow rad="127000">
                    <a:srgbClr val="000000"/>
                  </a:glow>
                </a:effectLst>
                <a:latin typeface="Arial" charset="0"/>
                <a:ea typeface="ＭＳ Ｐゴシック" charset="0"/>
                <a:cs typeface="ＭＳ Ｐゴシック" charset="0"/>
              </a:rPr>
              <a:t>20:1-</a:t>
            </a:r>
            <a:r>
              <a:rPr lang="en-US" sz="2800" b="1" dirty="0" smtClean="0">
                <a:solidFill>
                  <a:srgbClr val="FFFFFF"/>
                </a:solidFill>
                <a:effectLst>
                  <a:glow rad="127000">
                    <a:srgbClr val="000000"/>
                  </a:glow>
                </a:effectLst>
                <a:latin typeface="Arial" charset="0"/>
                <a:ea typeface="ＭＳ Ｐゴシック" charset="0"/>
                <a:cs typeface="ＭＳ Ｐゴシック" charset="0"/>
              </a:rPr>
              <a:t>6</a:t>
            </a:r>
            <a:r>
              <a:rPr lang="ko-KR" altLang="en-US" sz="2800" b="1" dirty="0" smtClean="0">
                <a:solidFill>
                  <a:srgbClr val="FFFFFF"/>
                </a:solidFill>
                <a:effectLst>
                  <a:glow rad="127000">
                    <a:srgbClr val="000000"/>
                  </a:glow>
                </a:effectLst>
                <a:latin typeface="Arial" charset="0"/>
                <a:ea typeface="ＭＳ Ｐゴシック" charset="0"/>
                <a:cs typeface="ＭＳ Ｐゴシック" charset="0"/>
              </a:rPr>
              <a:t>에 나타난 천년왕국의 시대에 하늘과 땅을 다스릴 것이다 </a:t>
            </a:r>
            <a:r>
              <a:rPr lang="en-US" sz="2800" b="1" dirty="0" smtClean="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1:9-10</a:t>
            </a:r>
            <a:r>
              <a:rPr lang="en-US" sz="28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1"/>
            <a:ext cx="868363"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27c</a:t>
            </a:r>
          </a:p>
        </p:txBody>
      </p:sp>
    </p:spTree>
    <p:extLst>
      <p:ext uri="{BB962C8B-B14F-4D97-AF65-F5344CB8AC3E}">
        <p14:creationId xmlns:p14="http://schemas.microsoft.com/office/powerpoint/2010/main" val="62459335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89" name="Picture 2" descr="EPHESUS"/>
          <p:cNvPicPr>
            <a:picLocks noChangeAspect="1" noChangeArrowheads="1"/>
          </p:cNvPicPr>
          <p:nvPr/>
        </p:nvPicPr>
        <p:blipFill>
          <a:blip r:embed="rId3">
            <a:lum bright="-6000" contrast="18000"/>
            <a:extLst>
              <a:ext uri="{28A0092B-C50C-407E-A947-70E740481C1C}">
                <a14:useLocalDpi xmlns:a14="http://schemas.microsoft.com/office/drawing/2010/main"/>
              </a:ext>
            </a:extLst>
          </a:blip>
          <a:srcRect/>
          <a:stretch>
            <a:fillRect/>
          </a:stretch>
        </p:blipFill>
        <p:spPr bwMode="auto">
          <a:xfrm>
            <a:off x="0" y="0"/>
            <a:ext cx="9144000" cy="720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4290" name="Line 4"/>
          <p:cNvSpPr>
            <a:spLocks noChangeShapeType="1"/>
          </p:cNvSpPr>
          <p:nvPr/>
        </p:nvSpPr>
        <p:spPr bwMode="auto">
          <a:xfrm flipV="1">
            <a:off x="990600" y="4038600"/>
            <a:ext cx="1828800" cy="1828800"/>
          </a:xfrm>
          <a:prstGeom prst="line">
            <a:avLst/>
          </a:prstGeom>
          <a:noFill/>
          <a:ln w="76200">
            <a:solidFill>
              <a:srgbClr val="CC3300"/>
            </a:solidFill>
            <a:round/>
            <a:headEnd/>
            <a:tailEnd type="triangle" w="med" len="med"/>
          </a:ln>
          <a:extLst>
            <a:ext uri="{909E8E84-426E-40dd-AFC4-6F175D3DCCD1}">
              <a14:hiddenFill xmlns:a14="http://schemas.microsoft.com/office/drawing/2010/main">
                <a:noFill/>
              </a14:hiddenFill>
            </a:ext>
          </a:extLst>
        </p:spPr>
        <p:txBody>
          <a:bodyPr lIns="91427" tIns="45714" rIns="91427" bIns="45714"/>
          <a:lstStyle/>
          <a:p>
            <a:endParaRPr lang="en-US"/>
          </a:p>
        </p:txBody>
      </p:sp>
      <p:sp>
        <p:nvSpPr>
          <p:cNvPr id="524291" name="Title 1"/>
          <p:cNvSpPr>
            <a:spLocks noGrp="1"/>
          </p:cNvSpPr>
          <p:nvPr>
            <p:ph type="title" idx="4294967295"/>
          </p:nvPr>
        </p:nvSpPr>
        <p:spPr>
          <a:xfrm>
            <a:off x="0" y="5753100"/>
            <a:ext cx="4267200" cy="1206500"/>
          </a:xfrm>
          <a:solidFill>
            <a:srgbClr val="000000"/>
          </a:solidFill>
        </p:spPr>
        <p:txBody>
          <a:bodyPr/>
          <a:lstStyle/>
          <a:p>
            <a:r>
              <a:rPr lang="ko-KR" altLang="en-US" sz="3600" b="1" dirty="0" smtClean="0">
                <a:solidFill>
                  <a:srgbClr val="FFFFFF"/>
                </a:solidFill>
                <a:latin typeface="Arial" charset="0"/>
                <a:cs typeface="Arial" charset="0"/>
              </a:rPr>
              <a:t>에베소는 아시아의 수도였다</a:t>
            </a:r>
            <a:endParaRPr lang="en-US" sz="3600" b="1" dirty="0">
              <a:solidFill>
                <a:srgbClr val="FFFFFF"/>
              </a:solidFill>
              <a:latin typeface="Arial" charset="0"/>
              <a:cs typeface="Arial" charset="0"/>
            </a:endParaRPr>
          </a:p>
        </p:txBody>
      </p:sp>
      <p:sp>
        <p:nvSpPr>
          <p:cNvPr id="524292" name="Text Box 37"/>
          <p:cNvSpPr txBox="1">
            <a:spLocks noChangeArrowheads="1"/>
          </p:cNvSpPr>
          <p:nvPr/>
        </p:nvSpPr>
        <p:spPr bwMode="auto">
          <a:xfrm>
            <a:off x="8413794" y="34925"/>
            <a:ext cx="695241" cy="4638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000000"/>
                </a:solidFill>
                <a:latin typeface="Arial" charset="0"/>
                <a:cs typeface="Arial" charset="0"/>
              </a:rPr>
              <a:t>349</a:t>
            </a: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337" name="Picture 2"/>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0" y="3"/>
            <a:ext cx="9144000" cy="6842125"/>
          </a:xfrm>
        </p:spPr>
      </p:pic>
      <p:sp>
        <p:nvSpPr>
          <p:cNvPr id="526338" name="Title 1"/>
          <p:cNvSpPr>
            <a:spLocks noGrp="1"/>
          </p:cNvSpPr>
          <p:nvPr>
            <p:ph type="title"/>
          </p:nvPr>
        </p:nvSpPr>
        <p:spPr>
          <a:solidFill>
            <a:srgbClr val="000000"/>
          </a:solidFill>
        </p:spPr>
        <p:txBody>
          <a:bodyPr/>
          <a:lstStyle/>
          <a:p>
            <a:r>
              <a:rPr lang="ko-KR" altLang="en-US" dirty="0" smtClean="0">
                <a:solidFill>
                  <a:srgbClr val="FFFFFF"/>
                </a:solidFill>
                <a:latin typeface="Arial" charset="0"/>
                <a:ea typeface="ＭＳ Ｐゴシック" charset="0"/>
                <a:cs typeface="ＭＳ Ｐゴシック" charset="0"/>
              </a:rPr>
              <a:t>에베소 도시의 배치도</a:t>
            </a:r>
            <a:endParaRPr lang="en-US" dirty="0">
              <a:solidFill>
                <a:srgbClr val="FFFFFF"/>
              </a:solidFill>
              <a:latin typeface="Arial" charset="0"/>
              <a:ea typeface="ＭＳ Ｐゴシック" charset="0"/>
              <a:cs typeface="ＭＳ Ｐゴシック" charset="0"/>
            </a:endParaRPr>
          </a:p>
        </p:txBody>
      </p:sp>
    </p:spTree>
  </p:cSld>
  <p:clrMapOvr>
    <a:masterClrMapping/>
  </p:clrMapOvr>
  <p:transition xmlns:p14="http://schemas.microsoft.com/office/powerpoint/2010/main">
    <p:cover/>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8386" name="Picture 2" descr="page-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139" y="0"/>
            <a:ext cx="7959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8387" name="Title 1"/>
          <p:cNvSpPr>
            <a:spLocks noGrp="1"/>
          </p:cNvSpPr>
          <p:nvPr>
            <p:ph type="title"/>
          </p:nvPr>
        </p:nvSpPr>
        <p:spPr>
          <a:xfrm>
            <a:off x="457200" y="188916"/>
            <a:ext cx="8229600" cy="777875"/>
          </a:xfrm>
          <a:solidFill>
            <a:srgbClr val="000090"/>
          </a:solidFill>
        </p:spPr>
        <p:txBody>
          <a:bodyPr/>
          <a:lstStyle/>
          <a:p>
            <a:r>
              <a:rPr lang="ko-KR" altLang="en-US" dirty="0" smtClean="0">
                <a:solidFill>
                  <a:schemeClr val="bg1"/>
                </a:solidFill>
                <a:latin typeface="Arial" charset="0"/>
                <a:ea typeface="ＭＳ Ｐゴシック" charset="0"/>
                <a:cs typeface="ＭＳ Ｐゴシック" charset="0"/>
              </a:rPr>
              <a:t>문화의 중심지</a:t>
            </a:r>
            <a:endParaRPr lang="en-US" dirty="0">
              <a:solidFill>
                <a:schemeClr val="bg1"/>
              </a:solidFill>
              <a:latin typeface="Arial" charset="0"/>
              <a:ea typeface="ＭＳ Ｐゴシック" charset="0"/>
              <a:cs typeface="ＭＳ Ｐゴシック" charset="0"/>
            </a:endParaRPr>
          </a:p>
        </p:txBody>
      </p:sp>
    </p:spTree>
  </p:cSld>
  <p:clrMapOvr>
    <a:masterClrMapping/>
  </p:clrMapOvr>
  <p:transition xmlns:p14="http://schemas.microsoft.com/office/powerpoint/2010/main">
    <p:cover/>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pattFill prst="sphere">
          <a:fgClr>
            <a:srgbClr val="FF6600"/>
          </a:fgClr>
          <a:bgClr>
            <a:srgbClr val="CC0000"/>
          </a:bgClr>
        </a:pattFill>
        <a:effectLst/>
      </p:bgPr>
    </p:bg>
    <p:spTree>
      <p:nvGrpSpPr>
        <p:cNvPr id="1" name=""/>
        <p:cNvGrpSpPr/>
        <p:nvPr/>
      </p:nvGrpSpPr>
      <p:grpSpPr>
        <a:xfrm>
          <a:off x="0" y="0"/>
          <a:ext cx="0" cy="0"/>
          <a:chOff x="0" y="0"/>
          <a:chExt cx="0" cy="0"/>
        </a:xfrm>
      </p:grpSpPr>
      <p:sp>
        <p:nvSpPr>
          <p:cNvPr id="530434" name="Rectangle 2"/>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grpSp>
        <p:nvGrpSpPr>
          <p:cNvPr id="530435" name="Group 3"/>
          <p:cNvGrpSpPr>
            <a:grpSpLocks/>
          </p:cNvGrpSpPr>
          <p:nvPr/>
        </p:nvGrpSpPr>
        <p:grpSpPr bwMode="auto">
          <a:xfrm>
            <a:off x="0" y="228600"/>
            <a:ext cx="541338" cy="304800"/>
            <a:chOff x="4488" y="1488"/>
            <a:chExt cx="384" cy="192"/>
          </a:xfrm>
        </p:grpSpPr>
        <p:sp>
          <p:nvSpPr>
            <p:cNvPr id="530486" name="Oval 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87" name="Line 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30436" name="Group 6"/>
          <p:cNvGrpSpPr>
            <a:grpSpLocks/>
          </p:cNvGrpSpPr>
          <p:nvPr/>
        </p:nvGrpSpPr>
        <p:grpSpPr bwMode="auto">
          <a:xfrm>
            <a:off x="0" y="609601"/>
            <a:ext cx="541338" cy="304800"/>
            <a:chOff x="4488" y="1488"/>
            <a:chExt cx="384" cy="192"/>
          </a:xfrm>
        </p:grpSpPr>
        <p:sp>
          <p:nvSpPr>
            <p:cNvPr id="530484" name="Oval 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85" name="Line 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30437" name="Group 9"/>
          <p:cNvGrpSpPr>
            <a:grpSpLocks/>
          </p:cNvGrpSpPr>
          <p:nvPr/>
        </p:nvGrpSpPr>
        <p:grpSpPr bwMode="auto">
          <a:xfrm>
            <a:off x="0" y="990600"/>
            <a:ext cx="541338" cy="304800"/>
            <a:chOff x="4488" y="1488"/>
            <a:chExt cx="384" cy="192"/>
          </a:xfrm>
        </p:grpSpPr>
        <p:sp>
          <p:nvSpPr>
            <p:cNvPr id="530482" name="Oval 1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83" name="Line 1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30438" name="Group 12"/>
          <p:cNvGrpSpPr>
            <a:grpSpLocks/>
          </p:cNvGrpSpPr>
          <p:nvPr/>
        </p:nvGrpSpPr>
        <p:grpSpPr bwMode="auto">
          <a:xfrm>
            <a:off x="0" y="1371601"/>
            <a:ext cx="541338" cy="304800"/>
            <a:chOff x="4488" y="1488"/>
            <a:chExt cx="384" cy="192"/>
          </a:xfrm>
        </p:grpSpPr>
        <p:sp>
          <p:nvSpPr>
            <p:cNvPr id="530480" name="Oval 1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81" name="Line 1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30439" name="Group 15"/>
          <p:cNvGrpSpPr>
            <a:grpSpLocks/>
          </p:cNvGrpSpPr>
          <p:nvPr/>
        </p:nvGrpSpPr>
        <p:grpSpPr bwMode="auto">
          <a:xfrm>
            <a:off x="0" y="1752600"/>
            <a:ext cx="541338" cy="304800"/>
            <a:chOff x="4488" y="1488"/>
            <a:chExt cx="384" cy="192"/>
          </a:xfrm>
        </p:grpSpPr>
        <p:sp>
          <p:nvSpPr>
            <p:cNvPr id="530478" name="Oval 1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79" name="Line 1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30440" name="Group 18"/>
          <p:cNvGrpSpPr>
            <a:grpSpLocks/>
          </p:cNvGrpSpPr>
          <p:nvPr/>
        </p:nvGrpSpPr>
        <p:grpSpPr bwMode="auto">
          <a:xfrm>
            <a:off x="0" y="2133601"/>
            <a:ext cx="541338" cy="304800"/>
            <a:chOff x="4488" y="1488"/>
            <a:chExt cx="384" cy="192"/>
          </a:xfrm>
        </p:grpSpPr>
        <p:sp>
          <p:nvSpPr>
            <p:cNvPr id="530476" name="Oval 1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77" name="Line 2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30441" name="Group 21"/>
          <p:cNvGrpSpPr>
            <a:grpSpLocks/>
          </p:cNvGrpSpPr>
          <p:nvPr/>
        </p:nvGrpSpPr>
        <p:grpSpPr bwMode="auto">
          <a:xfrm>
            <a:off x="0" y="2514600"/>
            <a:ext cx="541338" cy="304800"/>
            <a:chOff x="4488" y="1488"/>
            <a:chExt cx="384" cy="192"/>
          </a:xfrm>
        </p:grpSpPr>
        <p:sp>
          <p:nvSpPr>
            <p:cNvPr id="530474" name="Oval 2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75" name="Line 2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30442" name="Group 24"/>
          <p:cNvGrpSpPr>
            <a:grpSpLocks/>
          </p:cNvGrpSpPr>
          <p:nvPr/>
        </p:nvGrpSpPr>
        <p:grpSpPr bwMode="auto">
          <a:xfrm>
            <a:off x="0" y="2895601"/>
            <a:ext cx="541338" cy="304800"/>
            <a:chOff x="4488" y="1488"/>
            <a:chExt cx="384" cy="192"/>
          </a:xfrm>
        </p:grpSpPr>
        <p:sp>
          <p:nvSpPr>
            <p:cNvPr id="530472" name="Oval 2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73" name="Line 2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30443" name="Group 27"/>
          <p:cNvGrpSpPr>
            <a:grpSpLocks/>
          </p:cNvGrpSpPr>
          <p:nvPr/>
        </p:nvGrpSpPr>
        <p:grpSpPr bwMode="auto">
          <a:xfrm>
            <a:off x="0" y="3276600"/>
            <a:ext cx="541338" cy="304800"/>
            <a:chOff x="4488" y="1488"/>
            <a:chExt cx="384" cy="192"/>
          </a:xfrm>
        </p:grpSpPr>
        <p:sp>
          <p:nvSpPr>
            <p:cNvPr id="530470" name="Oval 2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71" name="Line 2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30444" name="Group 30"/>
          <p:cNvGrpSpPr>
            <a:grpSpLocks/>
          </p:cNvGrpSpPr>
          <p:nvPr/>
        </p:nvGrpSpPr>
        <p:grpSpPr bwMode="auto">
          <a:xfrm>
            <a:off x="0" y="3657601"/>
            <a:ext cx="541338" cy="304800"/>
            <a:chOff x="4488" y="1488"/>
            <a:chExt cx="384" cy="192"/>
          </a:xfrm>
        </p:grpSpPr>
        <p:sp>
          <p:nvSpPr>
            <p:cNvPr id="530468" name="Oval 3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69" name="Line 3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30445" name="Group 33"/>
          <p:cNvGrpSpPr>
            <a:grpSpLocks/>
          </p:cNvGrpSpPr>
          <p:nvPr/>
        </p:nvGrpSpPr>
        <p:grpSpPr bwMode="auto">
          <a:xfrm>
            <a:off x="0" y="4038600"/>
            <a:ext cx="541338" cy="304800"/>
            <a:chOff x="4488" y="1488"/>
            <a:chExt cx="384" cy="192"/>
          </a:xfrm>
        </p:grpSpPr>
        <p:sp>
          <p:nvSpPr>
            <p:cNvPr id="530466" name="Oval 3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67" name="Line 3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30446" name="Group 36"/>
          <p:cNvGrpSpPr>
            <a:grpSpLocks/>
          </p:cNvGrpSpPr>
          <p:nvPr/>
        </p:nvGrpSpPr>
        <p:grpSpPr bwMode="auto">
          <a:xfrm>
            <a:off x="0" y="4419601"/>
            <a:ext cx="541338" cy="304800"/>
            <a:chOff x="4488" y="1488"/>
            <a:chExt cx="384" cy="192"/>
          </a:xfrm>
        </p:grpSpPr>
        <p:sp>
          <p:nvSpPr>
            <p:cNvPr id="530464" name="Oval 3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65" name="Line 3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30447" name="Group 39"/>
          <p:cNvGrpSpPr>
            <a:grpSpLocks/>
          </p:cNvGrpSpPr>
          <p:nvPr/>
        </p:nvGrpSpPr>
        <p:grpSpPr bwMode="auto">
          <a:xfrm>
            <a:off x="0" y="4800600"/>
            <a:ext cx="541338" cy="304800"/>
            <a:chOff x="4488" y="1488"/>
            <a:chExt cx="384" cy="192"/>
          </a:xfrm>
        </p:grpSpPr>
        <p:sp>
          <p:nvSpPr>
            <p:cNvPr id="530462" name="Oval 4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63" name="Line 4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30448" name="Group 42"/>
          <p:cNvGrpSpPr>
            <a:grpSpLocks/>
          </p:cNvGrpSpPr>
          <p:nvPr/>
        </p:nvGrpSpPr>
        <p:grpSpPr bwMode="auto">
          <a:xfrm>
            <a:off x="0" y="5181601"/>
            <a:ext cx="541338" cy="304800"/>
            <a:chOff x="4488" y="1488"/>
            <a:chExt cx="384" cy="192"/>
          </a:xfrm>
        </p:grpSpPr>
        <p:sp>
          <p:nvSpPr>
            <p:cNvPr id="530460" name="Oval 4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61" name="Line 4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30449" name="Group 45"/>
          <p:cNvGrpSpPr>
            <a:grpSpLocks/>
          </p:cNvGrpSpPr>
          <p:nvPr/>
        </p:nvGrpSpPr>
        <p:grpSpPr bwMode="auto">
          <a:xfrm>
            <a:off x="0" y="5562600"/>
            <a:ext cx="541338" cy="304800"/>
            <a:chOff x="4488" y="1488"/>
            <a:chExt cx="384" cy="192"/>
          </a:xfrm>
        </p:grpSpPr>
        <p:sp>
          <p:nvSpPr>
            <p:cNvPr id="530458" name="Oval 4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59" name="Line 4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30450" name="Group 48"/>
          <p:cNvGrpSpPr>
            <a:grpSpLocks/>
          </p:cNvGrpSpPr>
          <p:nvPr/>
        </p:nvGrpSpPr>
        <p:grpSpPr bwMode="auto">
          <a:xfrm>
            <a:off x="0" y="5943601"/>
            <a:ext cx="541338" cy="304800"/>
            <a:chOff x="4488" y="1488"/>
            <a:chExt cx="384" cy="192"/>
          </a:xfrm>
        </p:grpSpPr>
        <p:sp>
          <p:nvSpPr>
            <p:cNvPr id="530456" name="Oval 4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57" name="Line 5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30451" name="Group 51"/>
          <p:cNvGrpSpPr>
            <a:grpSpLocks/>
          </p:cNvGrpSpPr>
          <p:nvPr/>
        </p:nvGrpSpPr>
        <p:grpSpPr bwMode="auto">
          <a:xfrm>
            <a:off x="0" y="6324600"/>
            <a:ext cx="541338" cy="304800"/>
            <a:chOff x="4488" y="1488"/>
            <a:chExt cx="384" cy="192"/>
          </a:xfrm>
        </p:grpSpPr>
        <p:sp>
          <p:nvSpPr>
            <p:cNvPr id="530454" name="Oval 5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55" name="Line 5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37942" name="Photo Album.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8551863" y="6858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8469" name="Rectangle 55"/>
          <p:cNvSpPr>
            <a:spLocks noGrp="1" noChangeArrowheads="1"/>
          </p:cNvSpPr>
          <p:nvPr>
            <p:ph type="title" idx="4294967295"/>
          </p:nvPr>
        </p:nvSpPr>
        <p:spPr>
          <a:xfrm>
            <a:off x="3921126" y="5653088"/>
            <a:ext cx="3459274" cy="1015651"/>
          </a:xfrm>
        </p:spPr>
        <p:txBody>
          <a:bodyPr wrap="none" anchor="t">
            <a:spAutoFit/>
          </a:bodyPr>
          <a:lstStyle/>
          <a:p>
            <a:pPr algn="l" eaLnBrk="1" hangingPunct="1">
              <a:defRPr/>
            </a:pPr>
            <a:r>
              <a:rPr lang="ko-KR" altLang="en-US" sz="6000" b="1" dirty="0" smtClean="0">
                <a:solidFill>
                  <a:srgbClr val="FFFF99"/>
                </a:solidFill>
                <a:effectLst>
                  <a:outerShdw blurRad="38100" dist="38100" dir="2700000" algn="tl">
                    <a:srgbClr val="000000"/>
                  </a:outerShdw>
                </a:effectLst>
                <a:latin typeface="Paganini" charset="0"/>
                <a:ea typeface="新細明體" charset="0"/>
                <a:cs typeface="新細明體" charset="0"/>
              </a:rPr>
              <a:t>사진 앨범</a:t>
            </a:r>
            <a:endParaRPr lang="en-US" sz="6000" b="1" dirty="0">
              <a:solidFill>
                <a:srgbClr val="FFFF99"/>
              </a:solidFill>
              <a:effectLst>
                <a:outerShdw blurRad="38100" dist="38100" dir="2700000" algn="tl">
                  <a:srgbClr val="000000"/>
                </a:outerShdw>
              </a:effectLst>
              <a:latin typeface="Paganini" charset="0"/>
              <a:ea typeface="新細明體" charset="0"/>
              <a:cs typeface="新細明體" charset="0"/>
            </a:endParaRPr>
          </a:p>
        </p:txBody>
      </p:sp>
    </p:spTree>
  </p:cSld>
  <p:clrMapOvr>
    <a:masterClrMapping/>
  </p:clrMapOvr>
  <p:transition xmlns:p14="http://schemas.microsoft.com/office/powerpoint/2010/main">
    <p:newsflash/>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79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3000" numSld="7">
                <p:cTn id="7" fill="remove" display="0">
                  <p:stCondLst>
                    <p:cond delay="indefinite"/>
                  </p:stCondLst>
                  <p:endCondLst>
                    <p:cond evt="onPrev" delay="0">
                      <p:tgtEl>
                        <p:sldTgt/>
                      </p:tgtEl>
                    </p:cond>
                    <p:cond evt="onStopAudio" delay="0">
                      <p:tgtEl>
                        <p:sldTgt/>
                      </p:tgtEl>
                    </p:cond>
                  </p:endCondLst>
                </p:cTn>
                <p:tgtEl>
                  <p:spTgt spid="3794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sp>
        <p:nvSpPr>
          <p:cNvPr id="532482" name="Rectangle 2"/>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pic>
        <p:nvPicPr>
          <p:cNvPr id="532483" name="Picture 3" descr="page-0012"/>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2878138" y="419100"/>
            <a:ext cx="3781425" cy="6019800"/>
          </a:xfrm>
        </p:spPr>
      </p:pic>
      <p:sp>
        <p:nvSpPr>
          <p:cNvPr id="532484" name="AutoShape 4"/>
          <p:cNvSpPr>
            <a:spLocks noChangeArrowheads="1"/>
          </p:cNvSpPr>
          <p:nvPr/>
        </p:nvSpPr>
        <p:spPr bwMode="auto">
          <a:xfrm>
            <a:off x="2811463" y="60960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32485" name="AutoShape 5"/>
          <p:cNvSpPr>
            <a:spLocks noChangeArrowheads="1"/>
          </p:cNvSpPr>
          <p:nvPr/>
        </p:nvSpPr>
        <p:spPr bwMode="auto">
          <a:xfrm rot="5016950">
            <a:off x="2786063" y="3302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32486" name="AutoShape 6"/>
          <p:cNvSpPr>
            <a:spLocks noChangeArrowheads="1"/>
          </p:cNvSpPr>
          <p:nvPr/>
        </p:nvSpPr>
        <p:spPr bwMode="auto">
          <a:xfrm rot="10800000">
            <a:off x="6332538" y="3048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32487" name="AutoShape 7"/>
          <p:cNvSpPr>
            <a:spLocks noChangeArrowheads="1"/>
          </p:cNvSpPr>
          <p:nvPr/>
        </p:nvSpPr>
        <p:spPr bwMode="auto">
          <a:xfrm rot="-5566981">
            <a:off x="6307138" y="61214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grpSp>
        <p:nvGrpSpPr>
          <p:cNvPr id="532488" name="Group 8"/>
          <p:cNvGrpSpPr>
            <a:grpSpLocks/>
          </p:cNvGrpSpPr>
          <p:nvPr/>
        </p:nvGrpSpPr>
        <p:grpSpPr bwMode="auto">
          <a:xfrm>
            <a:off x="0" y="228600"/>
            <a:ext cx="541338" cy="304800"/>
            <a:chOff x="4488" y="1488"/>
            <a:chExt cx="384" cy="192"/>
          </a:xfrm>
        </p:grpSpPr>
        <p:sp>
          <p:nvSpPr>
            <p:cNvPr id="532538"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39"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32489" name="Group 11"/>
          <p:cNvGrpSpPr>
            <a:grpSpLocks/>
          </p:cNvGrpSpPr>
          <p:nvPr/>
        </p:nvGrpSpPr>
        <p:grpSpPr bwMode="auto">
          <a:xfrm>
            <a:off x="0" y="609601"/>
            <a:ext cx="541338" cy="304800"/>
            <a:chOff x="4488" y="1488"/>
            <a:chExt cx="384" cy="192"/>
          </a:xfrm>
        </p:grpSpPr>
        <p:sp>
          <p:nvSpPr>
            <p:cNvPr id="532536"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37"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32490" name="Group 14"/>
          <p:cNvGrpSpPr>
            <a:grpSpLocks/>
          </p:cNvGrpSpPr>
          <p:nvPr/>
        </p:nvGrpSpPr>
        <p:grpSpPr bwMode="auto">
          <a:xfrm>
            <a:off x="0" y="990600"/>
            <a:ext cx="541338" cy="304800"/>
            <a:chOff x="4488" y="1488"/>
            <a:chExt cx="384" cy="192"/>
          </a:xfrm>
        </p:grpSpPr>
        <p:sp>
          <p:nvSpPr>
            <p:cNvPr id="532534"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35"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32491" name="Group 17"/>
          <p:cNvGrpSpPr>
            <a:grpSpLocks/>
          </p:cNvGrpSpPr>
          <p:nvPr/>
        </p:nvGrpSpPr>
        <p:grpSpPr bwMode="auto">
          <a:xfrm>
            <a:off x="0" y="1371601"/>
            <a:ext cx="541338" cy="304800"/>
            <a:chOff x="4488" y="1488"/>
            <a:chExt cx="384" cy="192"/>
          </a:xfrm>
        </p:grpSpPr>
        <p:sp>
          <p:nvSpPr>
            <p:cNvPr id="532532"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33"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32492" name="Group 20"/>
          <p:cNvGrpSpPr>
            <a:grpSpLocks/>
          </p:cNvGrpSpPr>
          <p:nvPr/>
        </p:nvGrpSpPr>
        <p:grpSpPr bwMode="auto">
          <a:xfrm>
            <a:off x="0" y="1752600"/>
            <a:ext cx="541338" cy="304800"/>
            <a:chOff x="4488" y="1488"/>
            <a:chExt cx="384" cy="192"/>
          </a:xfrm>
        </p:grpSpPr>
        <p:sp>
          <p:nvSpPr>
            <p:cNvPr id="532530"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31"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32493" name="Group 23"/>
          <p:cNvGrpSpPr>
            <a:grpSpLocks/>
          </p:cNvGrpSpPr>
          <p:nvPr/>
        </p:nvGrpSpPr>
        <p:grpSpPr bwMode="auto">
          <a:xfrm>
            <a:off x="0" y="2133601"/>
            <a:ext cx="541338" cy="304800"/>
            <a:chOff x="4488" y="1488"/>
            <a:chExt cx="384" cy="192"/>
          </a:xfrm>
        </p:grpSpPr>
        <p:sp>
          <p:nvSpPr>
            <p:cNvPr id="532528"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29"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32494" name="Group 26"/>
          <p:cNvGrpSpPr>
            <a:grpSpLocks/>
          </p:cNvGrpSpPr>
          <p:nvPr/>
        </p:nvGrpSpPr>
        <p:grpSpPr bwMode="auto">
          <a:xfrm>
            <a:off x="0" y="2514600"/>
            <a:ext cx="541338" cy="304800"/>
            <a:chOff x="4488" y="1488"/>
            <a:chExt cx="384" cy="192"/>
          </a:xfrm>
        </p:grpSpPr>
        <p:sp>
          <p:nvSpPr>
            <p:cNvPr id="532526"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27"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32495" name="Group 29"/>
          <p:cNvGrpSpPr>
            <a:grpSpLocks/>
          </p:cNvGrpSpPr>
          <p:nvPr/>
        </p:nvGrpSpPr>
        <p:grpSpPr bwMode="auto">
          <a:xfrm>
            <a:off x="0" y="2895601"/>
            <a:ext cx="541338" cy="304800"/>
            <a:chOff x="4488" y="1488"/>
            <a:chExt cx="384" cy="192"/>
          </a:xfrm>
        </p:grpSpPr>
        <p:sp>
          <p:nvSpPr>
            <p:cNvPr id="532524"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25"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32496" name="Group 32"/>
          <p:cNvGrpSpPr>
            <a:grpSpLocks/>
          </p:cNvGrpSpPr>
          <p:nvPr/>
        </p:nvGrpSpPr>
        <p:grpSpPr bwMode="auto">
          <a:xfrm>
            <a:off x="0" y="3276600"/>
            <a:ext cx="541338" cy="304800"/>
            <a:chOff x="4488" y="1488"/>
            <a:chExt cx="384" cy="192"/>
          </a:xfrm>
        </p:grpSpPr>
        <p:sp>
          <p:nvSpPr>
            <p:cNvPr id="532522"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23"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32497" name="Group 35"/>
          <p:cNvGrpSpPr>
            <a:grpSpLocks/>
          </p:cNvGrpSpPr>
          <p:nvPr/>
        </p:nvGrpSpPr>
        <p:grpSpPr bwMode="auto">
          <a:xfrm>
            <a:off x="0" y="3657601"/>
            <a:ext cx="541338" cy="304800"/>
            <a:chOff x="4488" y="1488"/>
            <a:chExt cx="384" cy="192"/>
          </a:xfrm>
        </p:grpSpPr>
        <p:sp>
          <p:nvSpPr>
            <p:cNvPr id="532520"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21"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32498" name="Group 38"/>
          <p:cNvGrpSpPr>
            <a:grpSpLocks/>
          </p:cNvGrpSpPr>
          <p:nvPr/>
        </p:nvGrpSpPr>
        <p:grpSpPr bwMode="auto">
          <a:xfrm>
            <a:off x="0" y="4038600"/>
            <a:ext cx="541338" cy="304800"/>
            <a:chOff x="4488" y="1488"/>
            <a:chExt cx="384" cy="192"/>
          </a:xfrm>
        </p:grpSpPr>
        <p:sp>
          <p:nvSpPr>
            <p:cNvPr id="532518"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19"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32499" name="Group 41"/>
          <p:cNvGrpSpPr>
            <a:grpSpLocks/>
          </p:cNvGrpSpPr>
          <p:nvPr/>
        </p:nvGrpSpPr>
        <p:grpSpPr bwMode="auto">
          <a:xfrm>
            <a:off x="0" y="4419601"/>
            <a:ext cx="541338" cy="304800"/>
            <a:chOff x="4488" y="1488"/>
            <a:chExt cx="384" cy="192"/>
          </a:xfrm>
        </p:grpSpPr>
        <p:sp>
          <p:nvSpPr>
            <p:cNvPr id="532516"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17"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32500" name="Group 44"/>
          <p:cNvGrpSpPr>
            <a:grpSpLocks/>
          </p:cNvGrpSpPr>
          <p:nvPr/>
        </p:nvGrpSpPr>
        <p:grpSpPr bwMode="auto">
          <a:xfrm>
            <a:off x="0" y="4800600"/>
            <a:ext cx="541338" cy="304800"/>
            <a:chOff x="4488" y="1488"/>
            <a:chExt cx="384" cy="192"/>
          </a:xfrm>
        </p:grpSpPr>
        <p:sp>
          <p:nvSpPr>
            <p:cNvPr id="532514"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15"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32501" name="Group 47"/>
          <p:cNvGrpSpPr>
            <a:grpSpLocks/>
          </p:cNvGrpSpPr>
          <p:nvPr/>
        </p:nvGrpSpPr>
        <p:grpSpPr bwMode="auto">
          <a:xfrm>
            <a:off x="0" y="5181601"/>
            <a:ext cx="541338" cy="304800"/>
            <a:chOff x="4488" y="1488"/>
            <a:chExt cx="384" cy="192"/>
          </a:xfrm>
        </p:grpSpPr>
        <p:sp>
          <p:nvSpPr>
            <p:cNvPr id="532512"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13"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32502" name="Group 50"/>
          <p:cNvGrpSpPr>
            <a:grpSpLocks/>
          </p:cNvGrpSpPr>
          <p:nvPr/>
        </p:nvGrpSpPr>
        <p:grpSpPr bwMode="auto">
          <a:xfrm>
            <a:off x="0" y="5562600"/>
            <a:ext cx="541338" cy="304800"/>
            <a:chOff x="4488" y="1488"/>
            <a:chExt cx="384" cy="192"/>
          </a:xfrm>
        </p:grpSpPr>
        <p:sp>
          <p:nvSpPr>
            <p:cNvPr id="532510"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11"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32503" name="Group 53"/>
          <p:cNvGrpSpPr>
            <a:grpSpLocks/>
          </p:cNvGrpSpPr>
          <p:nvPr/>
        </p:nvGrpSpPr>
        <p:grpSpPr bwMode="auto">
          <a:xfrm>
            <a:off x="0" y="5943601"/>
            <a:ext cx="541338" cy="304800"/>
            <a:chOff x="4488" y="1488"/>
            <a:chExt cx="384" cy="192"/>
          </a:xfrm>
        </p:grpSpPr>
        <p:sp>
          <p:nvSpPr>
            <p:cNvPr id="532508"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09"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32504" name="Group 56"/>
          <p:cNvGrpSpPr>
            <a:grpSpLocks/>
          </p:cNvGrpSpPr>
          <p:nvPr/>
        </p:nvGrpSpPr>
        <p:grpSpPr bwMode="auto">
          <a:xfrm>
            <a:off x="0" y="6324600"/>
            <a:ext cx="541338" cy="304800"/>
            <a:chOff x="4488" y="1488"/>
            <a:chExt cx="384" cy="192"/>
          </a:xfrm>
        </p:grpSpPr>
        <p:sp>
          <p:nvSpPr>
            <p:cNvPr id="532506"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07"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32505" name="Title 1"/>
          <p:cNvSpPr>
            <a:spLocks noGrp="1"/>
          </p:cNvSpPr>
          <p:nvPr>
            <p:ph type="title"/>
          </p:nvPr>
        </p:nvSpPr>
        <p:spPr>
          <a:xfrm>
            <a:off x="457200" y="58738"/>
            <a:ext cx="8229600" cy="1143000"/>
          </a:xfrm>
        </p:spPr>
        <p:txBody>
          <a:bodyPr/>
          <a:lstStyle/>
          <a:p>
            <a:r>
              <a:rPr lang="ko-KR" altLang="en-US" dirty="0" smtClean="0">
                <a:latin typeface="Arial" charset="0"/>
                <a:ea typeface="ＭＳ Ｐゴシック" charset="0"/>
                <a:cs typeface="ＭＳ Ｐゴシック" charset="0"/>
              </a:rPr>
              <a:t>아르테미스</a:t>
            </a:r>
            <a:r>
              <a:rPr lang="en-US" dirty="0" smtClean="0">
                <a:latin typeface="Arial" charset="0"/>
                <a:ea typeface="ＭＳ Ｐゴシック" charset="0"/>
                <a:cs typeface="ＭＳ Ｐゴシック" charset="0"/>
              </a:rPr>
              <a:t>, </a:t>
            </a:r>
            <a:r>
              <a:rPr lang="ko-KR" altLang="en-US" dirty="0" smtClean="0">
                <a:latin typeface="Arial" charset="0"/>
                <a:ea typeface="ＭＳ Ｐゴシック" charset="0"/>
                <a:cs typeface="ＭＳ Ｐゴシック" charset="0"/>
              </a:rPr>
              <a:t>다산의 신</a:t>
            </a:r>
            <a:endParaRPr lang="en-US" dirty="0">
              <a:latin typeface="Arial" charset="0"/>
              <a:ea typeface="ＭＳ Ｐゴシック" charset="0"/>
              <a:cs typeface="ＭＳ Ｐゴシック" charset="0"/>
            </a:endParaRP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4530" name="Picture 21" descr="ephesus marble str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3" y="188914"/>
            <a:ext cx="4157662"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4531" name="Title 1"/>
          <p:cNvSpPr>
            <a:spLocks noGrp="1"/>
          </p:cNvSpPr>
          <p:nvPr>
            <p:ph type="title" idx="4294967295"/>
          </p:nvPr>
        </p:nvSpPr>
        <p:spPr>
          <a:xfrm>
            <a:off x="685800" y="508000"/>
            <a:ext cx="7772400" cy="1143000"/>
          </a:xfrm>
        </p:spPr>
        <p:txBody>
          <a:bodyPr/>
          <a:lstStyle/>
          <a:p>
            <a:r>
              <a:rPr lang="ko-KR" altLang="en-US" dirty="0" smtClean="0">
                <a:latin typeface="Arial" charset="0"/>
                <a:ea typeface="ＭＳ Ｐゴシック" charset="0"/>
                <a:cs typeface="Arial" charset="0"/>
              </a:rPr>
              <a:t>대리석 길</a:t>
            </a:r>
            <a:endParaRPr lang="en-US" dirty="0">
              <a:latin typeface="Arial" charset="0"/>
              <a:ea typeface="ＭＳ Ｐゴシック"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36578" name="Group 8"/>
          <p:cNvGrpSpPr>
            <a:grpSpLocks/>
          </p:cNvGrpSpPr>
          <p:nvPr/>
        </p:nvGrpSpPr>
        <p:grpSpPr bwMode="auto">
          <a:xfrm>
            <a:off x="495300" y="87314"/>
            <a:ext cx="8153400" cy="6008687"/>
            <a:chOff x="312" y="96"/>
            <a:chExt cx="5136" cy="3785"/>
          </a:xfrm>
        </p:grpSpPr>
        <p:pic>
          <p:nvPicPr>
            <p:cNvPr id="536580"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2" y="96"/>
              <a:ext cx="5136" cy="3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6581" name="Rectangle 10"/>
            <p:cNvSpPr>
              <a:spLocks noChangeArrowheads="1"/>
            </p:cNvSpPr>
            <p:nvPr/>
          </p:nvSpPr>
          <p:spPr bwMode="auto">
            <a:xfrm>
              <a:off x="1632" y="432"/>
              <a:ext cx="1152" cy="1344"/>
            </a:xfrm>
            <a:prstGeom prst="rect">
              <a:avLst/>
            </a:prstGeom>
            <a:solidFill>
              <a:schemeClr val="accent1">
                <a:alpha val="0"/>
              </a:schemeClr>
            </a:solidFill>
            <a:ln w="57150">
              <a:solidFill>
                <a:schemeClr val="tx1"/>
              </a:solidFill>
              <a:miter lim="800000"/>
              <a:headEnd/>
              <a:tailEnd/>
            </a:ln>
          </p:spPr>
          <p:txBody>
            <a:bodyPr wrap="none" anchor="ctr"/>
            <a:lstStyle/>
            <a:p>
              <a:endParaRPr lang="en-US">
                <a:solidFill>
                  <a:srgbClr val="000000"/>
                </a:solidFill>
              </a:endParaRPr>
            </a:p>
          </p:txBody>
        </p:sp>
      </p:grpSp>
      <p:sp>
        <p:nvSpPr>
          <p:cNvPr id="536579" name="Title 1"/>
          <p:cNvSpPr>
            <a:spLocks noGrp="1"/>
          </p:cNvSpPr>
          <p:nvPr>
            <p:ph type="title" idx="4294967295"/>
          </p:nvPr>
        </p:nvSpPr>
        <p:spPr>
          <a:xfrm>
            <a:off x="25400" y="6134100"/>
            <a:ext cx="9118600" cy="723900"/>
          </a:xfrm>
        </p:spPr>
        <p:txBody>
          <a:bodyPr/>
          <a:lstStyle/>
          <a:p>
            <a:r>
              <a:rPr lang="ko-KR" altLang="en-US" sz="3600" b="1" dirty="0" smtClean="0">
                <a:solidFill>
                  <a:srgbClr val="FFFFFF"/>
                </a:solidFill>
                <a:latin typeface="Arial" charset="0"/>
                <a:ea typeface="ＭＳ Ｐゴシック" charset="0"/>
                <a:cs typeface="Arial" charset="0"/>
              </a:rPr>
              <a:t>고대의 </a:t>
            </a:r>
            <a:r>
              <a:rPr lang="en-US" altLang="ko-KR" sz="3600" b="1" dirty="0" smtClean="0">
                <a:solidFill>
                  <a:srgbClr val="FFFFFF"/>
                </a:solidFill>
                <a:latin typeface="Arial" charset="0"/>
                <a:ea typeface="ＭＳ Ｐゴシック" charset="0"/>
                <a:cs typeface="Arial" charset="0"/>
              </a:rPr>
              <a:t>7</a:t>
            </a:r>
            <a:r>
              <a:rPr lang="ko-KR" altLang="en-US" sz="3600" b="1" dirty="0" smtClean="0">
                <a:solidFill>
                  <a:srgbClr val="FFFFFF"/>
                </a:solidFill>
                <a:latin typeface="Arial" charset="0"/>
                <a:ea typeface="ＭＳ Ｐゴシック" charset="0"/>
                <a:cs typeface="Arial" charset="0"/>
              </a:rPr>
              <a:t>대 불가사의</a:t>
            </a:r>
            <a:endParaRPr lang="en-US" sz="3600" b="1" dirty="0">
              <a:solidFill>
                <a:srgbClr val="FFFFFF"/>
              </a:solidFill>
              <a:latin typeface="Arial" charset="0"/>
              <a:ea typeface="ＭＳ Ｐゴシック"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8626" name="Picture 2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 y="569914"/>
            <a:ext cx="9182100" cy="543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8627" name="Picture 2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76" y="549276"/>
            <a:ext cx="3344863"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8628" name="Title 1"/>
          <p:cNvSpPr>
            <a:spLocks noGrp="1"/>
          </p:cNvSpPr>
          <p:nvPr>
            <p:ph type="title" idx="4294967295"/>
          </p:nvPr>
        </p:nvSpPr>
        <p:spPr>
          <a:xfrm>
            <a:off x="0" y="115891"/>
            <a:ext cx="3708400" cy="1811337"/>
          </a:xfrm>
          <a:solidFill>
            <a:schemeClr val="tx1"/>
          </a:solidFill>
        </p:spPr>
        <p:txBody>
          <a:bodyPr/>
          <a:lstStyle/>
          <a:p>
            <a:pPr eaLnBrk="1" hangingPunct="1"/>
            <a:r>
              <a:rPr lang="ko-KR" altLang="en-US" sz="3600" b="1" dirty="0" smtClean="0">
                <a:latin typeface="Arial" charset="0"/>
              </a:rPr>
              <a:t>에베소의 </a:t>
            </a:r>
            <a:r>
              <a:rPr lang="en-US" altLang="ko-KR" sz="3600" b="1" dirty="0" smtClean="0">
                <a:latin typeface="Arial" charset="0"/>
              </a:rPr>
              <a:t/>
            </a:r>
            <a:br>
              <a:rPr lang="en-US" altLang="ko-KR" sz="3600" b="1" dirty="0" smtClean="0">
                <a:latin typeface="Arial" charset="0"/>
              </a:rPr>
            </a:br>
            <a:r>
              <a:rPr lang="ko-KR" altLang="en-US" sz="3600" b="1" dirty="0" smtClean="0">
                <a:latin typeface="Arial" charset="0"/>
              </a:rPr>
              <a:t>아르테미스 신전</a:t>
            </a:r>
            <a:endParaRPr lang="en-US" sz="3600" b="1" dirty="0">
              <a:latin typeface="Arial" charset="0"/>
            </a:endParaRPr>
          </a:p>
        </p:txBody>
      </p:sp>
      <p:sp>
        <p:nvSpPr>
          <p:cNvPr id="538629" name="Text Box 37"/>
          <p:cNvSpPr txBox="1">
            <a:spLocks noChangeArrowheads="1"/>
          </p:cNvSpPr>
          <p:nvPr/>
        </p:nvSpPr>
        <p:spPr bwMode="auto">
          <a:xfrm>
            <a:off x="8388394" y="15875"/>
            <a:ext cx="695241" cy="46383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349</a:t>
            </a: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0674" name="Title 1"/>
          <p:cNvSpPr>
            <a:spLocks noGrp="1"/>
          </p:cNvSpPr>
          <p:nvPr>
            <p:ph type="title" idx="4294967295"/>
          </p:nvPr>
        </p:nvSpPr>
        <p:spPr>
          <a:xfrm>
            <a:off x="0" y="5715000"/>
            <a:ext cx="9144000" cy="1143000"/>
          </a:xfrm>
        </p:spPr>
        <p:txBody>
          <a:bodyPr/>
          <a:lstStyle/>
          <a:p>
            <a:r>
              <a:rPr lang="ko-KR" altLang="en-US" sz="3600" b="1" dirty="0" smtClean="0">
                <a:solidFill>
                  <a:srgbClr val="FFFFFF"/>
                </a:solidFill>
                <a:latin typeface="Arial" charset="0"/>
                <a:ea typeface="ＭＳ Ｐゴシック" charset="0"/>
                <a:cs typeface="Arial" charset="0"/>
              </a:rPr>
              <a:t>오늘날의 다이아나</a:t>
            </a:r>
            <a:r>
              <a:rPr lang="en-US" altLang="ko-KR" sz="3600" b="1" dirty="0" smtClean="0">
                <a:solidFill>
                  <a:srgbClr val="FFFFFF"/>
                </a:solidFill>
                <a:latin typeface="Arial" charset="0"/>
                <a:ea typeface="ＭＳ Ｐゴシック" charset="0"/>
                <a:cs typeface="Arial" charset="0"/>
              </a:rPr>
              <a:t>(</a:t>
            </a:r>
            <a:r>
              <a:rPr lang="ko-KR" altLang="en-US" sz="3600" b="1" dirty="0" smtClean="0">
                <a:solidFill>
                  <a:srgbClr val="FFFFFF"/>
                </a:solidFill>
                <a:latin typeface="Arial" charset="0"/>
                <a:ea typeface="ＭＳ Ｐゴシック" charset="0"/>
                <a:cs typeface="Arial" charset="0"/>
              </a:rPr>
              <a:t>아르테미스</a:t>
            </a:r>
            <a:r>
              <a:rPr lang="en-US" altLang="ko-KR" sz="3600" b="1" dirty="0" smtClean="0">
                <a:solidFill>
                  <a:srgbClr val="FFFFFF"/>
                </a:solidFill>
                <a:latin typeface="Arial" charset="0"/>
                <a:ea typeface="ＭＳ Ｐゴシック" charset="0"/>
                <a:cs typeface="Arial" charset="0"/>
              </a:rPr>
              <a:t>)</a:t>
            </a:r>
            <a:r>
              <a:rPr lang="ko-KR" altLang="en-US" sz="3600" b="1" dirty="0" smtClean="0">
                <a:solidFill>
                  <a:srgbClr val="FFFFFF"/>
                </a:solidFill>
                <a:latin typeface="Arial" charset="0"/>
                <a:ea typeface="ＭＳ Ｐゴシック" charset="0"/>
                <a:cs typeface="Arial" charset="0"/>
              </a:rPr>
              <a:t> 신전</a:t>
            </a:r>
            <a:endParaRPr lang="en-US" sz="3600" b="1" dirty="0">
              <a:solidFill>
                <a:srgbClr val="FFFFFF"/>
              </a:solidFill>
              <a:latin typeface="Arial" charset="0"/>
              <a:ea typeface="ＭＳ Ｐゴシック" charset="0"/>
              <a:cs typeface="Arial" charset="0"/>
            </a:endParaRPr>
          </a:p>
        </p:txBody>
      </p:sp>
      <p:sp>
        <p:nvSpPr>
          <p:cNvPr id="540675" name="Text Box 37"/>
          <p:cNvSpPr txBox="1">
            <a:spLocks noChangeArrowheads="1"/>
          </p:cNvSpPr>
          <p:nvPr/>
        </p:nvSpPr>
        <p:spPr bwMode="auto">
          <a:xfrm>
            <a:off x="8413794" y="34925"/>
            <a:ext cx="695241" cy="46383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349</a:t>
            </a:r>
          </a:p>
        </p:txBody>
      </p:sp>
      <p:pic>
        <p:nvPicPr>
          <p:cNvPr id="54067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1188" y="188913"/>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722"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22750" y="188914"/>
            <a:ext cx="321468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1"/>
          <p:cNvGrpSpPr>
            <a:grpSpLocks/>
          </p:cNvGrpSpPr>
          <p:nvPr/>
        </p:nvGrpSpPr>
        <p:grpSpPr bwMode="auto">
          <a:xfrm>
            <a:off x="0" y="12700"/>
            <a:ext cx="4038600" cy="3589338"/>
            <a:chOff x="240" y="144"/>
            <a:chExt cx="2544" cy="2261"/>
          </a:xfrm>
        </p:grpSpPr>
        <p:pic>
          <p:nvPicPr>
            <p:cNvPr id="542726" name="Picture 1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0" y="144"/>
              <a:ext cx="2544" cy="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27" name="Text Box 13"/>
            <p:cNvSpPr txBox="1">
              <a:spLocks noChangeArrowheads="1"/>
            </p:cNvSpPr>
            <p:nvPr/>
          </p:nvSpPr>
          <p:spPr bwMode="auto">
            <a:xfrm>
              <a:off x="1191" y="2037"/>
              <a:ext cx="564"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ko-KR" altLang="en-US" sz="3200" b="1" dirty="0" smtClean="0">
                  <a:solidFill>
                    <a:srgbClr val="FFFC09"/>
                  </a:solidFill>
                  <a:latin typeface="Comic Sans MS" charset="0"/>
                </a:rPr>
                <a:t>시저</a:t>
              </a:r>
              <a:endParaRPr lang="en-US" sz="3200" b="1" dirty="0">
                <a:solidFill>
                  <a:srgbClr val="FFFC09"/>
                </a:solidFill>
                <a:latin typeface="Comic Sans MS" charset="0"/>
              </a:endParaRPr>
            </a:p>
          </p:txBody>
        </p:sp>
      </p:grpSp>
      <p:sp>
        <p:nvSpPr>
          <p:cNvPr id="2" name="Title 1"/>
          <p:cNvSpPr>
            <a:spLocks noGrp="1"/>
          </p:cNvSpPr>
          <p:nvPr>
            <p:ph type="title" idx="4294967295"/>
          </p:nvPr>
        </p:nvSpPr>
        <p:spPr>
          <a:xfrm>
            <a:off x="4684671" y="5041619"/>
            <a:ext cx="2441668" cy="584763"/>
          </a:xfrm>
        </p:spPr>
        <p:txBody>
          <a:bodyPr wrap="none">
            <a:spAutoFit/>
          </a:bodyPr>
          <a:lstStyle/>
          <a:p>
            <a:pPr>
              <a:defRPr/>
            </a:pPr>
            <a:r>
              <a:rPr lang="ko-KR" altLang="en-US" sz="3200" b="1" kern="1200" dirty="0" smtClean="0">
                <a:solidFill>
                  <a:srgbClr val="FFFC09"/>
                </a:solidFill>
                <a:latin typeface="Comic Sans MS" charset="0"/>
                <a:ea typeface="ＭＳ Ｐゴシック" charset="0"/>
                <a:cs typeface="ＭＳ Ｐゴシック" charset="0"/>
              </a:rPr>
              <a:t>시저의 도서관</a:t>
            </a:r>
            <a:endParaRPr lang="en-US" sz="3200" b="1" kern="1200" dirty="0">
              <a:solidFill>
                <a:srgbClr val="FFFC09"/>
              </a:solidFill>
              <a:latin typeface="Comic Sans MS" charset="0"/>
              <a:ea typeface="ＭＳ Ｐゴシック" charset="0"/>
              <a:cs typeface="ＭＳ Ｐゴシック" charset="0"/>
            </a:endParaRPr>
          </a:p>
        </p:txBody>
      </p:sp>
      <p:sp>
        <p:nvSpPr>
          <p:cNvPr id="542725" name="Text Box 37"/>
          <p:cNvSpPr txBox="1">
            <a:spLocks noChangeArrowheads="1"/>
          </p:cNvSpPr>
          <p:nvPr/>
        </p:nvSpPr>
        <p:spPr bwMode="auto">
          <a:xfrm>
            <a:off x="8413794" y="34925"/>
            <a:ext cx="695241" cy="46383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349</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ko-KR" altLang="en-US" sz="3600" b="1" dirty="0" smtClean="0">
                <a:solidFill>
                  <a:schemeClr val="bg1"/>
                </a:solidFill>
                <a:effectLst>
                  <a:glow rad="101600">
                    <a:schemeClr val="tx1">
                      <a:alpha val="99000"/>
                    </a:schemeClr>
                  </a:glow>
                </a:effectLst>
                <a:latin typeface="Arial"/>
                <a:cs typeface="Arial"/>
              </a:rPr>
              <a:t>에베소서에서 나타난 언약</a:t>
            </a:r>
            <a:r>
              <a:rPr lang="en-US" sz="3600" b="1" dirty="0" smtClean="0">
                <a:solidFill>
                  <a:schemeClr val="bg1"/>
                </a:solidFill>
                <a:effectLst>
                  <a:glow rad="101600">
                    <a:schemeClr val="tx1">
                      <a:alpha val="99000"/>
                    </a:schemeClr>
                  </a:glow>
                </a:effectLst>
                <a:latin typeface="Arial"/>
                <a:cs typeface="Arial"/>
              </a:rPr>
              <a:t> </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30"/>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13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751905" y="1602010"/>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32">
              <a:defRPr/>
            </a:pPr>
            <a:r>
              <a:rPr lang="ko-KR" altLang="en-US" sz="2800" b="1" dirty="0" smtClean="0">
                <a:solidFill>
                  <a:srgbClr val="FFFFFF"/>
                </a:solidFill>
                <a:effectLst>
                  <a:glow rad="127000">
                    <a:srgbClr val="000000"/>
                  </a:glow>
                </a:effectLst>
                <a:latin typeface="Arial" charset="0"/>
                <a:ea typeface="ＭＳ Ｐゴシック" charset="0"/>
                <a:cs typeface="ＭＳ Ｐゴシック" charset="0"/>
              </a:rPr>
              <a:t>예수님께서 </a:t>
            </a:r>
            <a:r>
              <a:rPr lang="en-US" altLang="ko-KR" sz="2800" b="1" dirty="0" smtClean="0">
                <a:solidFill>
                  <a:srgbClr val="FFFFFF"/>
                </a:solidFill>
                <a:effectLst>
                  <a:glow rad="127000">
                    <a:srgbClr val="000000"/>
                  </a:glow>
                </a:effectLst>
                <a:latin typeface="Arial" charset="0"/>
                <a:ea typeface="ＭＳ Ｐゴシック" charset="0"/>
                <a:cs typeface="ＭＳ Ｐゴシック" charset="0"/>
              </a:rPr>
              <a:t>“</a:t>
            </a:r>
            <a:r>
              <a:rPr lang="ko-KR" altLang="en-US" sz="2800" b="1" dirty="0" smtClean="0">
                <a:solidFill>
                  <a:srgbClr val="FFFFFF"/>
                </a:solidFill>
                <a:effectLst>
                  <a:glow rad="127000">
                    <a:srgbClr val="000000"/>
                  </a:glow>
                </a:effectLst>
                <a:latin typeface="Arial" charset="0"/>
                <a:ea typeface="ＭＳ Ｐゴシック" charset="0"/>
                <a:cs typeface="ＭＳ Ｐゴシック" charset="0"/>
              </a:rPr>
              <a:t>의문에 속한 계명의 율법을 자기 육체로</a:t>
            </a:r>
            <a:r>
              <a:rPr lang="en-US" altLang="ko-KR" sz="2800" b="1" dirty="0" smtClean="0">
                <a:solidFill>
                  <a:srgbClr val="FFFFFF"/>
                </a:solidFill>
                <a:effectLst>
                  <a:glow rad="127000">
                    <a:srgbClr val="000000"/>
                  </a:glow>
                </a:effectLst>
                <a:latin typeface="Arial" charset="0"/>
                <a:ea typeface="ＭＳ Ｐゴシック" charset="0"/>
                <a:cs typeface="ＭＳ Ｐゴシック" charset="0"/>
              </a:rPr>
              <a:t>”</a:t>
            </a:r>
            <a:r>
              <a:rPr lang="ko-KR" altLang="en-US" sz="2800" b="1" dirty="0" smtClean="0">
                <a:solidFill>
                  <a:srgbClr val="FFFFFF"/>
                </a:solidFill>
                <a:effectLst>
                  <a:glow rad="127000">
                    <a:srgbClr val="000000"/>
                  </a:glow>
                </a:effectLst>
                <a:latin typeface="Arial" charset="0"/>
                <a:ea typeface="ＭＳ Ｐゴシック" charset="0"/>
                <a:cs typeface="ＭＳ Ｐゴシック" charset="0"/>
              </a:rPr>
              <a:t> 폐하셨다</a:t>
            </a:r>
            <a:r>
              <a:rPr lang="en-US" altLang="ko-KR" sz="2800" b="1" dirty="0" smtClean="0">
                <a:solidFill>
                  <a:srgbClr val="FFFFFF"/>
                </a:solidFill>
                <a:effectLst>
                  <a:glow rad="127000">
                    <a:srgbClr val="000000"/>
                  </a:glow>
                </a:effectLst>
                <a:latin typeface="Arial" charset="0"/>
                <a:ea typeface="ＭＳ Ｐゴシック" charset="0"/>
                <a:cs typeface="ＭＳ Ｐゴシック" charset="0"/>
              </a:rPr>
              <a:t>.</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a:solidFill>
                  <a:srgbClr val="FFFFFF"/>
                </a:solidFill>
                <a:effectLst>
                  <a:glow rad="127000">
                    <a:srgbClr val="000000"/>
                  </a:glow>
                </a:effectLst>
                <a:latin typeface="Arial" charset="0"/>
                <a:ea typeface="ＭＳ Ｐゴシック" charset="0"/>
                <a:cs typeface="ＭＳ Ｐゴシック" charset="0"/>
              </a:rPr>
              <a:t>(2:15), </a:t>
            </a:r>
            <a:r>
              <a:rPr lang="ko-KR" altLang="en-US" sz="2800" b="1" dirty="0" smtClean="0">
                <a:solidFill>
                  <a:srgbClr val="FFFFFF"/>
                </a:solidFill>
                <a:effectLst>
                  <a:glow rad="127000">
                    <a:srgbClr val="000000"/>
                  </a:glow>
                </a:effectLst>
                <a:latin typeface="Arial" charset="0"/>
                <a:ea typeface="ＭＳ Ｐゴシック" charset="0"/>
                <a:cs typeface="ＭＳ Ｐゴシック" charset="0"/>
              </a:rPr>
              <a:t>그래서 그리스도의 죽음은 모세의 법을 끝냈다</a:t>
            </a:r>
            <a:r>
              <a:rPr lang="en-US" altLang="ko-KR" sz="2800" b="1" dirty="0" smtClean="0">
                <a:solidFill>
                  <a:srgbClr val="FFFFFF"/>
                </a:solidFill>
                <a:effectLst>
                  <a:glow rad="127000">
                    <a:srgbClr val="000000"/>
                  </a:glow>
                </a:effectLst>
                <a:latin typeface="Arial" charset="0"/>
                <a:ea typeface="ＭＳ Ｐゴシック" charset="0"/>
                <a:cs typeface="ＭＳ Ｐゴシック" charset="0"/>
              </a:rPr>
              <a:t>.</a:t>
            </a:r>
            <a:r>
              <a:rPr lang="ko-KR" alt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smtClean="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cf. </a:t>
            </a:r>
            <a:r>
              <a:rPr lang="ko-KR" altLang="en-US" sz="2800" b="1" dirty="0" smtClean="0">
                <a:solidFill>
                  <a:srgbClr val="FFFFFF"/>
                </a:solidFill>
                <a:effectLst>
                  <a:glow rad="127000">
                    <a:srgbClr val="000000"/>
                  </a:glow>
                </a:effectLst>
                <a:latin typeface="Arial" charset="0"/>
                <a:ea typeface="ＭＳ Ｐゴシック" charset="0"/>
                <a:cs typeface="ＭＳ Ｐゴシック" charset="0"/>
              </a:rPr>
              <a:t>롬</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a:solidFill>
                  <a:srgbClr val="FFFFFF"/>
                </a:solidFill>
                <a:effectLst>
                  <a:glow rad="127000">
                    <a:srgbClr val="000000"/>
                  </a:glow>
                </a:effectLst>
                <a:latin typeface="Arial" charset="0"/>
                <a:ea typeface="ＭＳ Ｐゴシック" charset="0"/>
                <a:cs typeface="ＭＳ Ｐゴシック" charset="0"/>
              </a:rPr>
              <a:t>7:7). </a:t>
            </a:r>
          </a:p>
        </p:txBody>
      </p:sp>
      <p:sp>
        <p:nvSpPr>
          <p:cNvPr id="5" name="Text Box 3"/>
          <p:cNvSpPr txBox="1">
            <a:spLocks noChangeArrowheads="1"/>
          </p:cNvSpPr>
          <p:nvPr/>
        </p:nvSpPr>
        <p:spPr bwMode="auto">
          <a:xfrm>
            <a:off x="8170701" y="44451"/>
            <a:ext cx="868363"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27c</a:t>
            </a:r>
          </a:p>
        </p:txBody>
      </p:sp>
    </p:spTree>
    <p:extLst>
      <p:ext uri="{BB962C8B-B14F-4D97-AF65-F5344CB8AC3E}">
        <p14:creationId xmlns:p14="http://schemas.microsoft.com/office/powerpoint/2010/main" val="173541013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769" name="Picture 2" descr="EphTheat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4"/>
          <p:cNvSpPr txBox="1">
            <a:spLocks noChangeArrowheads="1"/>
          </p:cNvSpPr>
          <p:nvPr/>
        </p:nvSpPr>
        <p:spPr bwMode="auto">
          <a:xfrm>
            <a:off x="8229599" y="41275"/>
            <a:ext cx="869322" cy="461653"/>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smtClean="0">
                <a:latin typeface="Arial" charset="0"/>
                <a:cs typeface="Arial" charset="0"/>
              </a:rPr>
              <a:t>180a</a:t>
            </a:r>
            <a:endParaRPr lang="en-US" smtClean="0">
              <a:latin typeface="Arial" charset="0"/>
              <a:cs typeface="Arial" charset="0"/>
            </a:endParaRPr>
          </a:p>
        </p:txBody>
      </p:sp>
      <p:sp>
        <p:nvSpPr>
          <p:cNvPr id="11269" name="Rectangle 5"/>
          <p:cNvSpPr>
            <a:spLocks noGrp="1" noChangeArrowheads="1"/>
          </p:cNvSpPr>
          <p:nvPr>
            <p:ph type="title" idx="4294967295"/>
          </p:nvPr>
        </p:nvSpPr>
        <p:spPr>
          <a:xfrm>
            <a:off x="2843808" y="1"/>
            <a:ext cx="5976664" cy="1938980"/>
          </a:xfrm>
          <a:effectLst>
            <a:outerShdw blurRad="63500" dist="35921" dir="2700000" algn="ctr" rotWithShape="0">
              <a:schemeClr val="bg2">
                <a:alpha val="74998"/>
              </a:schemeClr>
            </a:outerShdw>
          </a:effectLst>
        </p:spPr>
        <p:txBody>
          <a:bodyPr wrap="square" anchor="t">
            <a:spAutoFit/>
          </a:bodyPr>
          <a:lstStyle/>
          <a:p>
            <a:pPr eaLnBrk="1" hangingPunct="1">
              <a:spcBef>
                <a:spcPct val="50000"/>
              </a:spcBef>
              <a:defRPr/>
            </a:pPr>
            <a:r>
              <a:rPr lang="ko-KR" altLang="en-US" sz="6000" b="1" dirty="0" smtClean="0">
                <a:effectLst>
                  <a:outerShdw blurRad="38100" dist="38100" dir="2700000" algn="tl">
                    <a:srgbClr val="000000"/>
                  </a:outerShdw>
                </a:effectLst>
                <a:latin typeface="Mac ttnorm" charset="0"/>
                <a:cs typeface="Times New Roman" charset="0"/>
              </a:rPr>
              <a:t>사도행전에 나오는 극장</a:t>
            </a:r>
            <a:r>
              <a:rPr lang="en-US" sz="6000" b="1" dirty="0" smtClean="0">
                <a:effectLst>
                  <a:outerShdw blurRad="38100" dist="38100" dir="2700000" algn="tl">
                    <a:srgbClr val="000000"/>
                  </a:outerShdw>
                </a:effectLst>
                <a:latin typeface="Mac ttnorm" charset="0"/>
                <a:cs typeface="Times New Roman" charset="0"/>
              </a:rPr>
              <a:t> </a:t>
            </a:r>
            <a:r>
              <a:rPr lang="en-US" sz="6000" b="1" dirty="0">
                <a:effectLst>
                  <a:outerShdw blurRad="38100" dist="38100" dir="2700000" algn="tl">
                    <a:srgbClr val="000000"/>
                  </a:outerShdw>
                </a:effectLst>
                <a:latin typeface="Mac ttnorm" charset="0"/>
                <a:cs typeface="Times New Roman" charset="0"/>
              </a:rPr>
              <a:t>19:29</a:t>
            </a:r>
            <a:endParaRPr lang="en-US" sz="7200" b="1" dirty="0">
              <a:effectLst>
                <a:outerShdw blurRad="38100" dist="38100" dir="2700000" algn="tl">
                  <a:srgbClr val="000000"/>
                </a:outerShdw>
              </a:effectLst>
              <a:latin typeface="Mac ttnorm" charset="0"/>
              <a:cs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46818" name="Group 14"/>
          <p:cNvGrpSpPr>
            <a:grpSpLocks/>
          </p:cNvGrpSpPr>
          <p:nvPr/>
        </p:nvGrpSpPr>
        <p:grpSpPr bwMode="auto">
          <a:xfrm>
            <a:off x="395291" y="82551"/>
            <a:ext cx="8321675" cy="6405563"/>
            <a:chOff x="278" y="48"/>
            <a:chExt cx="5242" cy="4035"/>
          </a:xfrm>
        </p:grpSpPr>
        <p:sp>
          <p:nvSpPr>
            <p:cNvPr id="546821" name="Text Box 15"/>
            <p:cNvSpPr txBox="1">
              <a:spLocks noChangeArrowheads="1"/>
            </p:cNvSpPr>
            <p:nvPr/>
          </p:nvSpPr>
          <p:spPr bwMode="auto">
            <a:xfrm>
              <a:off x="806" y="969"/>
              <a:ext cx="11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sz="2800">
                <a:solidFill>
                  <a:srgbClr val="FFFFFF"/>
                </a:solidFill>
                <a:latin typeface="Times" charset="0"/>
              </a:endParaRPr>
            </a:p>
          </p:txBody>
        </p:sp>
        <p:sp>
          <p:nvSpPr>
            <p:cNvPr id="546822" name="Text Box 16"/>
            <p:cNvSpPr txBox="1">
              <a:spLocks noChangeArrowheads="1"/>
            </p:cNvSpPr>
            <p:nvPr/>
          </p:nvSpPr>
          <p:spPr bwMode="auto">
            <a:xfrm>
              <a:off x="278" y="3753"/>
              <a:ext cx="11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sz="2800">
                <a:solidFill>
                  <a:srgbClr val="000000"/>
                </a:solidFill>
                <a:latin typeface="Times" charset="0"/>
              </a:endParaRPr>
            </a:p>
          </p:txBody>
        </p:sp>
        <p:pic>
          <p:nvPicPr>
            <p:cNvPr id="546823" name="Picture 1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 y="48"/>
              <a:ext cx="5232" cy="3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6824" name="Text Box 18"/>
            <p:cNvSpPr txBox="1">
              <a:spLocks noChangeArrowheads="1"/>
            </p:cNvSpPr>
            <p:nvPr/>
          </p:nvSpPr>
          <p:spPr bwMode="auto">
            <a:xfrm>
              <a:off x="1922" y="3643"/>
              <a:ext cx="1961"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ko-KR" altLang="en-US" sz="3600" dirty="0" smtClean="0">
                  <a:solidFill>
                    <a:srgbClr val="FFFC09"/>
                  </a:solidFill>
                  <a:latin typeface="Comic Sans MS" charset="0"/>
                </a:rPr>
                <a:t>사도행전</a:t>
              </a:r>
              <a:r>
                <a:rPr lang="en-US" sz="3600" dirty="0" smtClean="0">
                  <a:solidFill>
                    <a:srgbClr val="FFFC09"/>
                  </a:solidFill>
                  <a:latin typeface="Comic Sans MS" charset="0"/>
                </a:rPr>
                <a:t> </a:t>
              </a:r>
              <a:r>
                <a:rPr lang="en-US" sz="3600" dirty="0">
                  <a:solidFill>
                    <a:srgbClr val="FFFC09"/>
                  </a:solidFill>
                  <a:latin typeface="Comic Sans MS" charset="0"/>
                </a:rPr>
                <a:t>19:29</a:t>
              </a:r>
            </a:p>
          </p:txBody>
        </p:sp>
        <p:sp>
          <p:nvSpPr>
            <p:cNvPr id="546825" name="Text Box 19"/>
            <p:cNvSpPr txBox="1">
              <a:spLocks noChangeArrowheads="1"/>
            </p:cNvSpPr>
            <p:nvPr/>
          </p:nvSpPr>
          <p:spPr bwMode="auto">
            <a:xfrm>
              <a:off x="3129" y="85"/>
              <a:ext cx="1995"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ko-KR" altLang="en-US" sz="3600" i="1" dirty="0" smtClean="0">
                  <a:solidFill>
                    <a:srgbClr val="FFFFFF"/>
                  </a:solidFill>
                  <a:latin typeface="Monaco" charset="0"/>
                </a:rPr>
                <a:t>테아</a:t>
              </a:r>
              <a:r>
                <a:rPr lang="uk-UA" sz="3600" i="1" dirty="0" smtClean="0">
                  <a:solidFill>
                    <a:srgbClr val="FFFFFF"/>
                  </a:solidFill>
                  <a:latin typeface="Monaco" charset="0"/>
                </a:rPr>
                <a:t>'</a:t>
              </a:r>
              <a:r>
                <a:rPr lang="en-US" sz="3600" i="1" dirty="0" smtClean="0">
                  <a:solidFill>
                    <a:srgbClr val="FFFFFF"/>
                  </a:solidFill>
                  <a:latin typeface="Monaco" charset="0"/>
                </a:rPr>
                <a:t>-</a:t>
              </a:r>
              <a:r>
                <a:rPr lang="ko-KR" altLang="en-US" sz="3600" i="1" dirty="0" smtClean="0">
                  <a:solidFill>
                    <a:srgbClr val="FFFFFF"/>
                  </a:solidFill>
                  <a:latin typeface="Monaco" charset="0"/>
                </a:rPr>
                <a:t>아트</a:t>
              </a:r>
              <a:r>
                <a:rPr lang="en-US" sz="3600" i="1" dirty="0" smtClean="0">
                  <a:solidFill>
                    <a:srgbClr val="FFFFFF"/>
                  </a:solidFill>
                  <a:latin typeface="Monaco" charset="0"/>
                </a:rPr>
                <a:t>-</a:t>
              </a:r>
              <a:r>
                <a:rPr lang="ko-KR" altLang="en-US" sz="3600" i="1" dirty="0" smtClean="0">
                  <a:solidFill>
                    <a:srgbClr val="FFFFFF"/>
                  </a:solidFill>
                  <a:latin typeface="Monaco" charset="0"/>
                </a:rPr>
                <a:t>론</a:t>
              </a:r>
              <a:endParaRPr lang="en-US" sz="3600" i="1" dirty="0">
                <a:solidFill>
                  <a:srgbClr val="000000"/>
                </a:solidFill>
                <a:latin typeface="Monaco" charset="0"/>
              </a:endParaRPr>
            </a:p>
          </p:txBody>
        </p:sp>
      </p:grpSp>
      <p:sp>
        <p:nvSpPr>
          <p:cNvPr id="2" name="Title 1"/>
          <p:cNvSpPr>
            <a:spLocks noGrp="1"/>
          </p:cNvSpPr>
          <p:nvPr>
            <p:ph type="title" idx="4294967295"/>
          </p:nvPr>
        </p:nvSpPr>
        <p:spPr/>
        <p:txBody>
          <a:bodyPr/>
          <a:lstStyle/>
          <a:p>
            <a:pPr>
              <a:defRPr/>
            </a:pPr>
            <a:r>
              <a:rPr lang="ko-KR" altLang="en-US" b="1" kern="1200" dirty="0" smtClean="0">
                <a:solidFill>
                  <a:srgbClr val="FFFFFF"/>
                </a:solidFill>
                <a:latin typeface="Comic Sans MS"/>
                <a:ea typeface="ＭＳ Ｐゴシック"/>
                <a:cs typeface="ＭＳ Ｐゴシック"/>
              </a:rPr>
              <a:t>극장 좌석수 </a:t>
            </a:r>
            <a:r>
              <a:rPr lang="en-US" b="1" kern="1200" dirty="0" smtClean="0">
                <a:solidFill>
                  <a:srgbClr val="FFFFFF"/>
                </a:solidFill>
                <a:latin typeface="Comic Sans MS"/>
                <a:ea typeface="ＭＳ Ｐゴシック"/>
                <a:cs typeface="ＭＳ Ｐゴシック"/>
              </a:rPr>
              <a:t>25,000</a:t>
            </a:r>
            <a:endParaRPr lang="en-US" sz="6600" b="1" dirty="0"/>
          </a:p>
        </p:txBody>
      </p:sp>
      <p:sp>
        <p:nvSpPr>
          <p:cNvPr id="546820" name="Text Box 37"/>
          <p:cNvSpPr txBox="1">
            <a:spLocks noChangeArrowheads="1"/>
          </p:cNvSpPr>
          <p:nvPr/>
        </p:nvSpPr>
        <p:spPr bwMode="auto">
          <a:xfrm>
            <a:off x="8413794" y="34925"/>
            <a:ext cx="695241" cy="46383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349</a:t>
            </a: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548866" name="Picture 2" descr="page-001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68539" y="342900"/>
            <a:ext cx="52578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8867"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548868" name="AutoShape 4"/>
          <p:cNvSpPr>
            <a:spLocks noChangeArrowheads="1"/>
          </p:cNvSpPr>
          <p:nvPr/>
        </p:nvSpPr>
        <p:spPr bwMode="auto">
          <a:xfrm>
            <a:off x="2189163" y="60960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48869" name="AutoShape 5"/>
          <p:cNvSpPr>
            <a:spLocks noChangeArrowheads="1"/>
          </p:cNvSpPr>
          <p:nvPr/>
        </p:nvSpPr>
        <p:spPr bwMode="auto">
          <a:xfrm rot="5400000">
            <a:off x="2163763" y="2540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48870" name="AutoShape 6"/>
          <p:cNvSpPr>
            <a:spLocks noChangeArrowheads="1"/>
          </p:cNvSpPr>
          <p:nvPr/>
        </p:nvSpPr>
        <p:spPr bwMode="auto">
          <a:xfrm rot="-10314794">
            <a:off x="7200900" y="3048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48871" name="AutoShape 7"/>
          <p:cNvSpPr>
            <a:spLocks noChangeArrowheads="1"/>
          </p:cNvSpPr>
          <p:nvPr/>
        </p:nvSpPr>
        <p:spPr bwMode="auto">
          <a:xfrm rot="-5566981">
            <a:off x="7175500" y="61214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grpSp>
        <p:nvGrpSpPr>
          <p:cNvPr id="548872" name="Group 8"/>
          <p:cNvGrpSpPr>
            <a:grpSpLocks/>
          </p:cNvGrpSpPr>
          <p:nvPr/>
        </p:nvGrpSpPr>
        <p:grpSpPr bwMode="auto">
          <a:xfrm>
            <a:off x="0" y="228600"/>
            <a:ext cx="541338" cy="304800"/>
            <a:chOff x="4488" y="1488"/>
            <a:chExt cx="384" cy="192"/>
          </a:xfrm>
        </p:grpSpPr>
        <p:sp>
          <p:nvSpPr>
            <p:cNvPr id="548923"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24"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48873" name="Group 11"/>
          <p:cNvGrpSpPr>
            <a:grpSpLocks/>
          </p:cNvGrpSpPr>
          <p:nvPr/>
        </p:nvGrpSpPr>
        <p:grpSpPr bwMode="auto">
          <a:xfrm>
            <a:off x="0" y="609601"/>
            <a:ext cx="541338" cy="304800"/>
            <a:chOff x="4488" y="1488"/>
            <a:chExt cx="384" cy="192"/>
          </a:xfrm>
        </p:grpSpPr>
        <p:sp>
          <p:nvSpPr>
            <p:cNvPr id="548921"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22"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48874" name="Group 14"/>
          <p:cNvGrpSpPr>
            <a:grpSpLocks/>
          </p:cNvGrpSpPr>
          <p:nvPr/>
        </p:nvGrpSpPr>
        <p:grpSpPr bwMode="auto">
          <a:xfrm>
            <a:off x="0" y="990600"/>
            <a:ext cx="541338" cy="304800"/>
            <a:chOff x="4488" y="1488"/>
            <a:chExt cx="384" cy="192"/>
          </a:xfrm>
        </p:grpSpPr>
        <p:sp>
          <p:nvSpPr>
            <p:cNvPr id="548919"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20"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48875" name="Group 17"/>
          <p:cNvGrpSpPr>
            <a:grpSpLocks/>
          </p:cNvGrpSpPr>
          <p:nvPr/>
        </p:nvGrpSpPr>
        <p:grpSpPr bwMode="auto">
          <a:xfrm>
            <a:off x="0" y="1371601"/>
            <a:ext cx="541338" cy="304800"/>
            <a:chOff x="4488" y="1488"/>
            <a:chExt cx="384" cy="192"/>
          </a:xfrm>
        </p:grpSpPr>
        <p:sp>
          <p:nvSpPr>
            <p:cNvPr id="548917"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18"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48876" name="Group 20"/>
          <p:cNvGrpSpPr>
            <a:grpSpLocks/>
          </p:cNvGrpSpPr>
          <p:nvPr/>
        </p:nvGrpSpPr>
        <p:grpSpPr bwMode="auto">
          <a:xfrm>
            <a:off x="0" y="1752600"/>
            <a:ext cx="541338" cy="304800"/>
            <a:chOff x="4488" y="1488"/>
            <a:chExt cx="384" cy="192"/>
          </a:xfrm>
        </p:grpSpPr>
        <p:sp>
          <p:nvSpPr>
            <p:cNvPr id="548915"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16"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48877" name="Group 23"/>
          <p:cNvGrpSpPr>
            <a:grpSpLocks/>
          </p:cNvGrpSpPr>
          <p:nvPr/>
        </p:nvGrpSpPr>
        <p:grpSpPr bwMode="auto">
          <a:xfrm>
            <a:off x="0" y="2133601"/>
            <a:ext cx="541338" cy="304800"/>
            <a:chOff x="4488" y="1488"/>
            <a:chExt cx="384" cy="192"/>
          </a:xfrm>
        </p:grpSpPr>
        <p:sp>
          <p:nvSpPr>
            <p:cNvPr id="548913"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14"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48878" name="Group 26"/>
          <p:cNvGrpSpPr>
            <a:grpSpLocks/>
          </p:cNvGrpSpPr>
          <p:nvPr/>
        </p:nvGrpSpPr>
        <p:grpSpPr bwMode="auto">
          <a:xfrm>
            <a:off x="0" y="2514600"/>
            <a:ext cx="541338" cy="304800"/>
            <a:chOff x="4488" y="1488"/>
            <a:chExt cx="384" cy="192"/>
          </a:xfrm>
        </p:grpSpPr>
        <p:sp>
          <p:nvSpPr>
            <p:cNvPr id="548911"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12"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48879" name="Group 29"/>
          <p:cNvGrpSpPr>
            <a:grpSpLocks/>
          </p:cNvGrpSpPr>
          <p:nvPr/>
        </p:nvGrpSpPr>
        <p:grpSpPr bwMode="auto">
          <a:xfrm>
            <a:off x="0" y="2895601"/>
            <a:ext cx="541338" cy="304800"/>
            <a:chOff x="4488" y="1488"/>
            <a:chExt cx="384" cy="192"/>
          </a:xfrm>
        </p:grpSpPr>
        <p:sp>
          <p:nvSpPr>
            <p:cNvPr id="548909"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10"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48880" name="Group 32"/>
          <p:cNvGrpSpPr>
            <a:grpSpLocks/>
          </p:cNvGrpSpPr>
          <p:nvPr/>
        </p:nvGrpSpPr>
        <p:grpSpPr bwMode="auto">
          <a:xfrm>
            <a:off x="0" y="3276600"/>
            <a:ext cx="541338" cy="304800"/>
            <a:chOff x="4488" y="1488"/>
            <a:chExt cx="384" cy="192"/>
          </a:xfrm>
        </p:grpSpPr>
        <p:sp>
          <p:nvSpPr>
            <p:cNvPr id="548907"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08"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48881" name="Group 35"/>
          <p:cNvGrpSpPr>
            <a:grpSpLocks/>
          </p:cNvGrpSpPr>
          <p:nvPr/>
        </p:nvGrpSpPr>
        <p:grpSpPr bwMode="auto">
          <a:xfrm>
            <a:off x="0" y="3657601"/>
            <a:ext cx="541338" cy="304800"/>
            <a:chOff x="4488" y="1488"/>
            <a:chExt cx="384" cy="192"/>
          </a:xfrm>
        </p:grpSpPr>
        <p:sp>
          <p:nvSpPr>
            <p:cNvPr id="548905"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06"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48882" name="Group 38"/>
          <p:cNvGrpSpPr>
            <a:grpSpLocks/>
          </p:cNvGrpSpPr>
          <p:nvPr/>
        </p:nvGrpSpPr>
        <p:grpSpPr bwMode="auto">
          <a:xfrm>
            <a:off x="0" y="4038600"/>
            <a:ext cx="541338" cy="304800"/>
            <a:chOff x="4488" y="1488"/>
            <a:chExt cx="384" cy="192"/>
          </a:xfrm>
        </p:grpSpPr>
        <p:sp>
          <p:nvSpPr>
            <p:cNvPr id="548903"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04"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48883" name="Group 41"/>
          <p:cNvGrpSpPr>
            <a:grpSpLocks/>
          </p:cNvGrpSpPr>
          <p:nvPr/>
        </p:nvGrpSpPr>
        <p:grpSpPr bwMode="auto">
          <a:xfrm>
            <a:off x="0" y="4419601"/>
            <a:ext cx="541338" cy="304800"/>
            <a:chOff x="4488" y="1488"/>
            <a:chExt cx="384" cy="192"/>
          </a:xfrm>
        </p:grpSpPr>
        <p:sp>
          <p:nvSpPr>
            <p:cNvPr id="548901"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02"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48884" name="Group 44"/>
          <p:cNvGrpSpPr>
            <a:grpSpLocks/>
          </p:cNvGrpSpPr>
          <p:nvPr/>
        </p:nvGrpSpPr>
        <p:grpSpPr bwMode="auto">
          <a:xfrm>
            <a:off x="0" y="4800600"/>
            <a:ext cx="541338" cy="304800"/>
            <a:chOff x="4488" y="1488"/>
            <a:chExt cx="384" cy="192"/>
          </a:xfrm>
        </p:grpSpPr>
        <p:sp>
          <p:nvSpPr>
            <p:cNvPr id="548899"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00"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48885" name="Group 47"/>
          <p:cNvGrpSpPr>
            <a:grpSpLocks/>
          </p:cNvGrpSpPr>
          <p:nvPr/>
        </p:nvGrpSpPr>
        <p:grpSpPr bwMode="auto">
          <a:xfrm>
            <a:off x="0" y="5181601"/>
            <a:ext cx="541338" cy="304800"/>
            <a:chOff x="4488" y="1488"/>
            <a:chExt cx="384" cy="192"/>
          </a:xfrm>
        </p:grpSpPr>
        <p:sp>
          <p:nvSpPr>
            <p:cNvPr id="548897"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898"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48886" name="Group 50"/>
          <p:cNvGrpSpPr>
            <a:grpSpLocks/>
          </p:cNvGrpSpPr>
          <p:nvPr/>
        </p:nvGrpSpPr>
        <p:grpSpPr bwMode="auto">
          <a:xfrm>
            <a:off x="0" y="5562600"/>
            <a:ext cx="541338" cy="304800"/>
            <a:chOff x="4488" y="1488"/>
            <a:chExt cx="384" cy="192"/>
          </a:xfrm>
        </p:grpSpPr>
        <p:sp>
          <p:nvSpPr>
            <p:cNvPr id="548895"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896"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48887" name="Group 53"/>
          <p:cNvGrpSpPr>
            <a:grpSpLocks/>
          </p:cNvGrpSpPr>
          <p:nvPr/>
        </p:nvGrpSpPr>
        <p:grpSpPr bwMode="auto">
          <a:xfrm>
            <a:off x="0" y="5943601"/>
            <a:ext cx="541338" cy="304800"/>
            <a:chOff x="4488" y="1488"/>
            <a:chExt cx="384" cy="192"/>
          </a:xfrm>
        </p:grpSpPr>
        <p:sp>
          <p:nvSpPr>
            <p:cNvPr id="548893"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894"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48888" name="Group 56"/>
          <p:cNvGrpSpPr>
            <a:grpSpLocks/>
          </p:cNvGrpSpPr>
          <p:nvPr/>
        </p:nvGrpSpPr>
        <p:grpSpPr bwMode="auto">
          <a:xfrm>
            <a:off x="0" y="6324600"/>
            <a:ext cx="541338" cy="304800"/>
            <a:chOff x="4488" y="1488"/>
            <a:chExt cx="384" cy="192"/>
          </a:xfrm>
        </p:grpSpPr>
        <p:sp>
          <p:nvSpPr>
            <p:cNvPr id="548891"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892"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48889" name="Rectangle 59"/>
          <p:cNvSpPr>
            <a:spLocks noGrp="1" noChangeArrowheads="1"/>
          </p:cNvSpPr>
          <p:nvPr>
            <p:ph type="title" idx="4294967295"/>
          </p:nvPr>
        </p:nvSpPr>
        <p:spPr>
          <a:xfrm>
            <a:off x="5537200" y="5638800"/>
            <a:ext cx="3606800" cy="1020763"/>
          </a:xfrm>
        </p:spPr>
        <p:txBody>
          <a:bodyPr/>
          <a:lstStyle/>
          <a:p>
            <a:pPr eaLnBrk="1" hangingPunct="1"/>
            <a:r>
              <a:rPr lang="ko-KR" altLang="en-US" dirty="0" smtClean="0">
                <a:latin typeface="Arial" charset="0"/>
                <a:ea typeface="ＭＳ Ｐゴシック" charset="0"/>
                <a:cs typeface="ＭＳ Ｐゴシック" charset="0"/>
              </a:rPr>
              <a:t>도서관</a:t>
            </a:r>
            <a:endParaRPr lang="en-US" dirty="0">
              <a:latin typeface="Arial" charset="0"/>
              <a:ea typeface="ＭＳ Ｐゴシック" charset="0"/>
              <a:cs typeface="ＭＳ Ｐゴシック" charset="0"/>
            </a:endParaRPr>
          </a:p>
        </p:txBody>
      </p:sp>
      <p:sp>
        <p:nvSpPr>
          <p:cNvPr id="548890" name="Text Box 37"/>
          <p:cNvSpPr txBox="1">
            <a:spLocks noChangeArrowheads="1"/>
          </p:cNvSpPr>
          <p:nvPr/>
        </p:nvSpPr>
        <p:spPr bwMode="auto">
          <a:xfrm>
            <a:off x="8413794" y="34925"/>
            <a:ext cx="695241" cy="46383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349</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550914" name="Picture 2" descr="ephesus great theater"/>
          <p:cNvPicPr>
            <a:picLocks noGrp="1" noChangeAspect="1" noChangeArrowheads="1"/>
          </p:cNvPicPr>
          <p:nvPr>
            <p:ph/>
          </p:nvPr>
        </p:nvPicPr>
        <p:blipFill>
          <a:blip r:embed="rId3" cstate="screen">
            <a:extLst>
              <a:ext uri="{28A0092B-C50C-407E-A947-70E740481C1C}">
                <a14:useLocalDpi xmlns:a14="http://schemas.microsoft.com/office/drawing/2010/main"/>
              </a:ext>
            </a:extLst>
          </a:blip>
          <a:srcRect/>
          <a:stretch>
            <a:fillRect/>
          </a:stretch>
        </p:blipFill>
        <p:spPr>
          <a:xfrm>
            <a:off x="1441450" y="503241"/>
            <a:ext cx="6935788" cy="5851525"/>
          </a:xfrm>
        </p:spPr>
      </p:pic>
      <p:sp>
        <p:nvSpPr>
          <p:cNvPr id="550915"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550916" name="AutoShape 4"/>
          <p:cNvSpPr>
            <a:spLocks noChangeArrowheads="1"/>
          </p:cNvSpPr>
          <p:nvPr/>
        </p:nvSpPr>
        <p:spPr bwMode="auto">
          <a:xfrm>
            <a:off x="1389063" y="59436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0917" name="AutoShape 5"/>
          <p:cNvSpPr>
            <a:spLocks noChangeArrowheads="1"/>
          </p:cNvSpPr>
          <p:nvPr/>
        </p:nvSpPr>
        <p:spPr bwMode="auto">
          <a:xfrm rot="5400000">
            <a:off x="1363663" y="4064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0918" name="AutoShape 6"/>
          <p:cNvSpPr>
            <a:spLocks noChangeArrowheads="1"/>
          </p:cNvSpPr>
          <p:nvPr/>
        </p:nvSpPr>
        <p:spPr bwMode="auto">
          <a:xfrm rot="-10314794">
            <a:off x="8094664" y="3810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0919" name="AutoShape 7"/>
          <p:cNvSpPr>
            <a:spLocks noChangeArrowheads="1"/>
          </p:cNvSpPr>
          <p:nvPr/>
        </p:nvSpPr>
        <p:spPr bwMode="auto">
          <a:xfrm rot="-5566981">
            <a:off x="8069263" y="60452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grpSp>
        <p:nvGrpSpPr>
          <p:cNvPr id="550920" name="Group 8"/>
          <p:cNvGrpSpPr>
            <a:grpSpLocks/>
          </p:cNvGrpSpPr>
          <p:nvPr/>
        </p:nvGrpSpPr>
        <p:grpSpPr bwMode="auto">
          <a:xfrm>
            <a:off x="0" y="228600"/>
            <a:ext cx="541338" cy="304800"/>
            <a:chOff x="4488" y="1488"/>
            <a:chExt cx="384" cy="192"/>
          </a:xfrm>
        </p:grpSpPr>
        <p:sp>
          <p:nvSpPr>
            <p:cNvPr id="550971"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0972"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0921" name="Group 11"/>
          <p:cNvGrpSpPr>
            <a:grpSpLocks/>
          </p:cNvGrpSpPr>
          <p:nvPr/>
        </p:nvGrpSpPr>
        <p:grpSpPr bwMode="auto">
          <a:xfrm>
            <a:off x="0" y="609601"/>
            <a:ext cx="541338" cy="304800"/>
            <a:chOff x="4488" y="1488"/>
            <a:chExt cx="384" cy="192"/>
          </a:xfrm>
        </p:grpSpPr>
        <p:sp>
          <p:nvSpPr>
            <p:cNvPr id="550969"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0970"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0922" name="Group 14"/>
          <p:cNvGrpSpPr>
            <a:grpSpLocks/>
          </p:cNvGrpSpPr>
          <p:nvPr/>
        </p:nvGrpSpPr>
        <p:grpSpPr bwMode="auto">
          <a:xfrm>
            <a:off x="0" y="990600"/>
            <a:ext cx="541338" cy="304800"/>
            <a:chOff x="4488" y="1488"/>
            <a:chExt cx="384" cy="192"/>
          </a:xfrm>
        </p:grpSpPr>
        <p:sp>
          <p:nvSpPr>
            <p:cNvPr id="550967"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0968"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0923" name="Group 17"/>
          <p:cNvGrpSpPr>
            <a:grpSpLocks/>
          </p:cNvGrpSpPr>
          <p:nvPr/>
        </p:nvGrpSpPr>
        <p:grpSpPr bwMode="auto">
          <a:xfrm>
            <a:off x="0" y="1371601"/>
            <a:ext cx="541338" cy="304800"/>
            <a:chOff x="4488" y="1488"/>
            <a:chExt cx="384" cy="192"/>
          </a:xfrm>
        </p:grpSpPr>
        <p:sp>
          <p:nvSpPr>
            <p:cNvPr id="550965"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0966"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0924" name="Group 20"/>
          <p:cNvGrpSpPr>
            <a:grpSpLocks/>
          </p:cNvGrpSpPr>
          <p:nvPr/>
        </p:nvGrpSpPr>
        <p:grpSpPr bwMode="auto">
          <a:xfrm>
            <a:off x="0" y="1752600"/>
            <a:ext cx="541338" cy="304800"/>
            <a:chOff x="4488" y="1488"/>
            <a:chExt cx="384" cy="192"/>
          </a:xfrm>
        </p:grpSpPr>
        <p:sp>
          <p:nvSpPr>
            <p:cNvPr id="550963"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0964"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0925" name="Group 23"/>
          <p:cNvGrpSpPr>
            <a:grpSpLocks/>
          </p:cNvGrpSpPr>
          <p:nvPr/>
        </p:nvGrpSpPr>
        <p:grpSpPr bwMode="auto">
          <a:xfrm>
            <a:off x="0" y="2133601"/>
            <a:ext cx="541338" cy="304800"/>
            <a:chOff x="4488" y="1488"/>
            <a:chExt cx="384" cy="192"/>
          </a:xfrm>
        </p:grpSpPr>
        <p:sp>
          <p:nvSpPr>
            <p:cNvPr id="550961"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0962"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0926" name="Group 26"/>
          <p:cNvGrpSpPr>
            <a:grpSpLocks/>
          </p:cNvGrpSpPr>
          <p:nvPr/>
        </p:nvGrpSpPr>
        <p:grpSpPr bwMode="auto">
          <a:xfrm>
            <a:off x="0" y="2514600"/>
            <a:ext cx="541338" cy="304800"/>
            <a:chOff x="4488" y="1488"/>
            <a:chExt cx="384" cy="192"/>
          </a:xfrm>
        </p:grpSpPr>
        <p:sp>
          <p:nvSpPr>
            <p:cNvPr id="550959"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0960"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0927" name="Group 29"/>
          <p:cNvGrpSpPr>
            <a:grpSpLocks/>
          </p:cNvGrpSpPr>
          <p:nvPr/>
        </p:nvGrpSpPr>
        <p:grpSpPr bwMode="auto">
          <a:xfrm>
            <a:off x="0" y="2895601"/>
            <a:ext cx="541338" cy="304800"/>
            <a:chOff x="4488" y="1488"/>
            <a:chExt cx="384" cy="192"/>
          </a:xfrm>
        </p:grpSpPr>
        <p:sp>
          <p:nvSpPr>
            <p:cNvPr id="550957"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0958"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0928" name="Group 32"/>
          <p:cNvGrpSpPr>
            <a:grpSpLocks/>
          </p:cNvGrpSpPr>
          <p:nvPr/>
        </p:nvGrpSpPr>
        <p:grpSpPr bwMode="auto">
          <a:xfrm>
            <a:off x="0" y="3276600"/>
            <a:ext cx="541338" cy="304800"/>
            <a:chOff x="4488" y="1488"/>
            <a:chExt cx="384" cy="192"/>
          </a:xfrm>
        </p:grpSpPr>
        <p:sp>
          <p:nvSpPr>
            <p:cNvPr id="550955"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0956"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0929" name="Group 35"/>
          <p:cNvGrpSpPr>
            <a:grpSpLocks/>
          </p:cNvGrpSpPr>
          <p:nvPr/>
        </p:nvGrpSpPr>
        <p:grpSpPr bwMode="auto">
          <a:xfrm>
            <a:off x="0" y="3657601"/>
            <a:ext cx="541338" cy="304800"/>
            <a:chOff x="4488" y="1488"/>
            <a:chExt cx="384" cy="192"/>
          </a:xfrm>
        </p:grpSpPr>
        <p:sp>
          <p:nvSpPr>
            <p:cNvPr id="550953"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0954"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0930" name="Group 38"/>
          <p:cNvGrpSpPr>
            <a:grpSpLocks/>
          </p:cNvGrpSpPr>
          <p:nvPr/>
        </p:nvGrpSpPr>
        <p:grpSpPr bwMode="auto">
          <a:xfrm>
            <a:off x="0" y="4038600"/>
            <a:ext cx="541338" cy="304800"/>
            <a:chOff x="4488" y="1488"/>
            <a:chExt cx="384" cy="192"/>
          </a:xfrm>
        </p:grpSpPr>
        <p:sp>
          <p:nvSpPr>
            <p:cNvPr id="550951"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0952"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0931" name="Group 41"/>
          <p:cNvGrpSpPr>
            <a:grpSpLocks/>
          </p:cNvGrpSpPr>
          <p:nvPr/>
        </p:nvGrpSpPr>
        <p:grpSpPr bwMode="auto">
          <a:xfrm>
            <a:off x="0" y="4419601"/>
            <a:ext cx="541338" cy="304800"/>
            <a:chOff x="4488" y="1488"/>
            <a:chExt cx="384" cy="192"/>
          </a:xfrm>
        </p:grpSpPr>
        <p:sp>
          <p:nvSpPr>
            <p:cNvPr id="550949"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0950"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0932" name="Group 44"/>
          <p:cNvGrpSpPr>
            <a:grpSpLocks/>
          </p:cNvGrpSpPr>
          <p:nvPr/>
        </p:nvGrpSpPr>
        <p:grpSpPr bwMode="auto">
          <a:xfrm>
            <a:off x="0" y="4800600"/>
            <a:ext cx="541338" cy="304800"/>
            <a:chOff x="4488" y="1488"/>
            <a:chExt cx="384" cy="192"/>
          </a:xfrm>
        </p:grpSpPr>
        <p:sp>
          <p:nvSpPr>
            <p:cNvPr id="550947"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0948"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0933" name="Group 47"/>
          <p:cNvGrpSpPr>
            <a:grpSpLocks/>
          </p:cNvGrpSpPr>
          <p:nvPr/>
        </p:nvGrpSpPr>
        <p:grpSpPr bwMode="auto">
          <a:xfrm>
            <a:off x="0" y="5181601"/>
            <a:ext cx="541338" cy="304800"/>
            <a:chOff x="4488" y="1488"/>
            <a:chExt cx="384" cy="192"/>
          </a:xfrm>
        </p:grpSpPr>
        <p:sp>
          <p:nvSpPr>
            <p:cNvPr id="550945"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0946"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0934" name="Group 50"/>
          <p:cNvGrpSpPr>
            <a:grpSpLocks/>
          </p:cNvGrpSpPr>
          <p:nvPr/>
        </p:nvGrpSpPr>
        <p:grpSpPr bwMode="auto">
          <a:xfrm>
            <a:off x="0" y="5562600"/>
            <a:ext cx="541338" cy="304800"/>
            <a:chOff x="4488" y="1488"/>
            <a:chExt cx="384" cy="192"/>
          </a:xfrm>
        </p:grpSpPr>
        <p:sp>
          <p:nvSpPr>
            <p:cNvPr id="550943"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0944"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0935" name="Group 53"/>
          <p:cNvGrpSpPr>
            <a:grpSpLocks/>
          </p:cNvGrpSpPr>
          <p:nvPr/>
        </p:nvGrpSpPr>
        <p:grpSpPr bwMode="auto">
          <a:xfrm>
            <a:off x="0" y="5943601"/>
            <a:ext cx="541338" cy="304800"/>
            <a:chOff x="4488" y="1488"/>
            <a:chExt cx="384" cy="192"/>
          </a:xfrm>
        </p:grpSpPr>
        <p:sp>
          <p:nvSpPr>
            <p:cNvPr id="550941"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0942"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0936" name="Group 56"/>
          <p:cNvGrpSpPr>
            <a:grpSpLocks/>
          </p:cNvGrpSpPr>
          <p:nvPr/>
        </p:nvGrpSpPr>
        <p:grpSpPr bwMode="auto">
          <a:xfrm>
            <a:off x="0" y="6324600"/>
            <a:ext cx="541338" cy="304800"/>
            <a:chOff x="4488" y="1488"/>
            <a:chExt cx="384" cy="192"/>
          </a:xfrm>
        </p:grpSpPr>
        <p:sp>
          <p:nvSpPr>
            <p:cNvPr id="550939"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0940"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50937" name="Rectangle 59"/>
          <p:cNvSpPr>
            <a:spLocks noGrp="1" noChangeArrowheads="1"/>
          </p:cNvSpPr>
          <p:nvPr>
            <p:ph type="title" idx="4294967295"/>
          </p:nvPr>
        </p:nvSpPr>
        <p:spPr>
          <a:xfrm>
            <a:off x="474663" y="5486401"/>
            <a:ext cx="4013200" cy="1112838"/>
          </a:xfrm>
        </p:spPr>
        <p:txBody>
          <a:bodyPr/>
          <a:lstStyle/>
          <a:p>
            <a:pPr eaLnBrk="1" hangingPunct="1"/>
            <a:r>
              <a:rPr lang="en-US" dirty="0">
                <a:latin typeface="Arial" charset="0"/>
                <a:ea typeface="ＭＳ Ｐゴシック" charset="0"/>
                <a:cs typeface="ＭＳ Ｐゴシック" charset="0"/>
              </a:rPr>
              <a:t> </a:t>
            </a:r>
            <a:r>
              <a:rPr lang="ko-KR" altLang="en-US" dirty="0" smtClean="0">
                <a:latin typeface="Arial" charset="0"/>
                <a:ea typeface="ＭＳ Ｐゴシック" charset="0"/>
                <a:cs typeface="ＭＳ Ｐゴシック" charset="0"/>
              </a:rPr>
              <a:t>원형 경기장</a:t>
            </a:r>
            <a:endParaRPr lang="en-US" dirty="0">
              <a:latin typeface="Arial" charset="0"/>
              <a:ea typeface="ＭＳ Ｐゴシック" charset="0"/>
              <a:cs typeface="ＭＳ Ｐゴシック" charset="0"/>
            </a:endParaRPr>
          </a:p>
        </p:txBody>
      </p:sp>
      <p:sp>
        <p:nvSpPr>
          <p:cNvPr id="550938" name="Text Box 37"/>
          <p:cNvSpPr txBox="1">
            <a:spLocks noChangeArrowheads="1"/>
          </p:cNvSpPr>
          <p:nvPr/>
        </p:nvSpPr>
        <p:spPr bwMode="auto">
          <a:xfrm>
            <a:off x="8413794" y="34925"/>
            <a:ext cx="695241" cy="46383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349</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552962" name="Picture 2" descr="page-0015"/>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rot="227914">
            <a:off x="1049339" y="698503"/>
            <a:ext cx="7721600" cy="5459413"/>
          </a:xfrm>
        </p:spPr>
      </p:pic>
      <p:sp>
        <p:nvSpPr>
          <p:cNvPr id="552963"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552964" name="AutoShape 4"/>
          <p:cNvSpPr>
            <a:spLocks noChangeArrowheads="1"/>
          </p:cNvSpPr>
          <p:nvPr/>
        </p:nvSpPr>
        <p:spPr bwMode="auto">
          <a:xfrm>
            <a:off x="779463" y="54864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2965" name="AutoShape 5"/>
          <p:cNvSpPr>
            <a:spLocks noChangeArrowheads="1"/>
          </p:cNvSpPr>
          <p:nvPr/>
        </p:nvSpPr>
        <p:spPr bwMode="auto">
          <a:xfrm rot="5400000">
            <a:off x="1092200" y="3302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2966" name="AutoShape 6"/>
          <p:cNvSpPr>
            <a:spLocks noChangeArrowheads="1"/>
          </p:cNvSpPr>
          <p:nvPr/>
        </p:nvSpPr>
        <p:spPr bwMode="auto">
          <a:xfrm rot="-10314794">
            <a:off x="8567738" y="9144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2967" name="AutoShape 7"/>
          <p:cNvSpPr>
            <a:spLocks noChangeArrowheads="1"/>
          </p:cNvSpPr>
          <p:nvPr/>
        </p:nvSpPr>
        <p:spPr bwMode="auto">
          <a:xfrm rot="-5566981">
            <a:off x="8204200" y="61214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grpSp>
        <p:nvGrpSpPr>
          <p:cNvPr id="552968" name="Group 8"/>
          <p:cNvGrpSpPr>
            <a:grpSpLocks/>
          </p:cNvGrpSpPr>
          <p:nvPr/>
        </p:nvGrpSpPr>
        <p:grpSpPr bwMode="auto">
          <a:xfrm>
            <a:off x="0" y="228600"/>
            <a:ext cx="541338" cy="304800"/>
            <a:chOff x="4488" y="1488"/>
            <a:chExt cx="384" cy="192"/>
          </a:xfrm>
        </p:grpSpPr>
        <p:sp>
          <p:nvSpPr>
            <p:cNvPr id="553019"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20"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2969" name="Group 11"/>
          <p:cNvGrpSpPr>
            <a:grpSpLocks/>
          </p:cNvGrpSpPr>
          <p:nvPr/>
        </p:nvGrpSpPr>
        <p:grpSpPr bwMode="auto">
          <a:xfrm>
            <a:off x="0" y="609601"/>
            <a:ext cx="541338" cy="304800"/>
            <a:chOff x="4488" y="1488"/>
            <a:chExt cx="384" cy="192"/>
          </a:xfrm>
        </p:grpSpPr>
        <p:sp>
          <p:nvSpPr>
            <p:cNvPr id="553017"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18"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2970" name="Group 14"/>
          <p:cNvGrpSpPr>
            <a:grpSpLocks/>
          </p:cNvGrpSpPr>
          <p:nvPr/>
        </p:nvGrpSpPr>
        <p:grpSpPr bwMode="auto">
          <a:xfrm>
            <a:off x="0" y="990600"/>
            <a:ext cx="541338" cy="304800"/>
            <a:chOff x="4488" y="1488"/>
            <a:chExt cx="384" cy="192"/>
          </a:xfrm>
        </p:grpSpPr>
        <p:sp>
          <p:nvSpPr>
            <p:cNvPr id="553015"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16"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2971" name="Group 17"/>
          <p:cNvGrpSpPr>
            <a:grpSpLocks/>
          </p:cNvGrpSpPr>
          <p:nvPr/>
        </p:nvGrpSpPr>
        <p:grpSpPr bwMode="auto">
          <a:xfrm>
            <a:off x="0" y="1371601"/>
            <a:ext cx="541338" cy="304800"/>
            <a:chOff x="4488" y="1488"/>
            <a:chExt cx="384" cy="192"/>
          </a:xfrm>
        </p:grpSpPr>
        <p:sp>
          <p:nvSpPr>
            <p:cNvPr id="553013"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14"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2972" name="Group 20"/>
          <p:cNvGrpSpPr>
            <a:grpSpLocks/>
          </p:cNvGrpSpPr>
          <p:nvPr/>
        </p:nvGrpSpPr>
        <p:grpSpPr bwMode="auto">
          <a:xfrm>
            <a:off x="0" y="1752600"/>
            <a:ext cx="541338" cy="304800"/>
            <a:chOff x="4488" y="1488"/>
            <a:chExt cx="384" cy="192"/>
          </a:xfrm>
        </p:grpSpPr>
        <p:sp>
          <p:nvSpPr>
            <p:cNvPr id="553011"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12"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2973" name="Group 23"/>
          <p:cNvGrpSpPr>
            <a:grpSpLocks/>
          </p:cNvGrpSpPr>
          <p:nvPr/>
        </p:nvGrpSpPr>
        <p:grpSpPr bwMode="auto">
          <a:xfrm>
            <a:off x="0" y="2133601"/>
            <a:ext cx="541338" cy="304800"/>
            <a:chOff x="4488" y="1488"/>
            <a:chExt cx="384" cy="192"/>
          </a:xfrm>
        </p:grpSpPr>
        <p:sp>
          <p:nvSpPr>
            <p:cNvPr id="553009"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10"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2974" name="Group 26"/>
          <p:cNvGrpSpPr>
            <a:grpSpLocks/>
          </p:cNvGrpSpPr>
          <p:nvPr/>
        </p:nvGrpSpPr>
        <p:grpSpPr bwMode="auto">
          <a:xfrm>
            <a:off x="0" y="2514600"/>
            <a:ext cx="541338" cy="304800"/>
            <a:chOff x="4488" y="1488"/>
            <a:chExt cx="384" cy="192"/>
          </a:xfrm>
        </p:grpSpPr>
        <p:sp>
          <p:nvSpPr>
            <p:cNvPr id="553007"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08"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2975" name="Group 29"/>
          <p:cNvGrpSpPr>
            <a:grpSpLocks/>
          </p:cNvGrpSpPr>
          <p:nvPr/>
        </p:nvGrpSpPr>
        <p:grpSpPr bwMode="auto">
          <a:xfrm>
            <a:off x="0" y="2895601"/>
            <a:ext cx="541338" cy="304800"/>
            <a:chOff x="4488" y="1488"/>
            <a:chExt cx="384" cy="192"/>
          </a:xfrm>
        </p:grpSpPr>
        <p:sp>
          <p:nvSpPr>
            <p:cNvPr id="553005"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06"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2976" name="Group 32"/>
          <p:cNvGrpSpPr>
            <a:grpSpLocks/>
          </p:cNvGrpSpPr>
          <p:nvPr/>
        </p:nvGrpSpPr>
        <p:grpSpPr bwMode="auto">
          <a:xfrm>
            <a:off x="0" y="3276600"/>
            <a:ext cx="541338" cy="304800"/>
            <a:chOff x="4488" y="1488"/>
            <a:chExt cx="384" cy="192"/>
          </a:xfrm>
        </p:grpSpPr>
        <p:sp>
          <p:nvSpPr>
            <p:cNvPr id="553003"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04"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2977" name="Group 35"/>
          <p:cNvGrpSpPr>
            <a:grpSpLocks/>
          </p:cNvGrpSpPr>
          <p:nvPr/>
        </p:nvGrpSpPr>
        <p:grpSpPr bwMode="auto">
          <a:xfrm>
            <a:off x="0" y="3657601"/>
            <a:ext cx="541338" cy="304800"/>
            <a:chOff x="4488" y="1488"/>
            <a:chExt cx="384" cy="192"/>
          </a:xfrm>
        </p:grpSpPr>
        <p:sp>
          <p:nvSpPr>
            <p:cNvPr id="553001"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02"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2978" name="Group 38"/>
          <p:cNvGrpSpPr>
            <a:grpSpLocks/>
          </p:cNvGrpSpPr>
          <p:nvPr/>
        </p:nvGrpSpPr>
        <p:grpSpPr bwMode="auto">
          <a:xfrm>
            <a:off x="0" y="4038600"/>
            <a:ext cx="541338" cy="304800"/>
            <a:chOff x="4488" y="1488"/>
            <a:chExt cx="384" cy="192"/>
          </a:xfrm>
        </p:grpSpPr>
        <p:sp>
          <p:nvSpPr>
            <p:cNvPr id="552999"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00"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2979" name="Group 41"/>
          <p:cNvGrpSpPr>
            <a:grpSpLocks/>
          </p:cNvGrpSpPr>
          <p:nvPr/>
        </p:nvGrpSpPr>
        <p:grpSpPr bwMode="auto">
          <a:xfrm>
            <a:off x="0" y="4419601"/>
            <a:ext cx="541338" cy="304800"/>
            <a:chOff x="4488" y="1488"/>
            <a:chExt cx="384" cy="192"/>
          </a:xfrm>
        </p:grpSpPr>
        <p:sp>
          <p:nvSpPr>
            <p:cNvPr id="552997"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2998"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2980" name="Group 44"/>
          <p:cNvGrpSpPr>
            <a:grpSpLocks/>
          </p:cNvGrpSpPr>
          <p:nvPr/>
        </p:nvGrpSpPr>
        <p:grpSpPr bwMode="auto">
          <a:xfrm>
            <a:off x="0" y="4800600"/>
            <a:ext cx="541338" cy="304800"/>
            <a:chOff x="4488" y="1488"/>
            <a:chExt cx="384" cy="192"/>
          </a:xfrm>
        </p:grpSpPr>
        <p:sp>
          <p:nvSpPr>
            <p:cNvPr id="552995"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2996"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2981" name="Group 47"/>
          <p:cNvGrpSpPr>
            <a:grpSpLocks/>
          </p:cNvGrpSpPr>
          <p:nvPr/>
        </p:nvGrpSpPr>
        <p:grpSpPr bwMode="auto">
          <a:xfrm>
            <a:off x="0" y="5181601"/>
            <a:ext cx="541338" cy="304800"/>
            <a:chOff x="4488" y="1488"/>
            <a:chExt cx="384" cy="192"/>
          </a:xfrm>
        </p:grpSpPr>
        <p:sp>
          <p:nvSpPr>
            <p:cNvPr id="552993"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2994"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2982" name="Group 50"/>
          <p:cNvGrpSpPr>
            <a:grpSpLocks/>
          </p:cNvGrpSpPr>
          <p:nvPr/>
        </p:nvGrpSpPr>
        <p:grpSpPr bwMode="auto">
          <a:xfrm>
            <a:off x="0" y="5562600"/>
            <a:ext cx="541338" cy="304800"/>
            <a:chOff x="4488" y="1488"/>
            <a:chExt cx="384" cy="192"/>
          </a:xfrm>
        </p:grpSpPr>
        <p:sp>
          <p:nvSpPr>
            <p:cNvPr id="552991"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2992"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2983" name="Group 53"/>
          <p:cNvGrpSpPr>
            <a:grpSpLocks/>
          </p:cNvGrpSpPr>
          <p:nvPr/>
        </p:nvGrpSpPr>
        <p:grpSpPr bwMode="auto">
          <a:xfrm>
            <a:off x="0" y="5943601"/>
            <a:ext cx="541338" cy="304800"/>
            <a:chOff x="4488" y="1488"/>
            <a:chExt cx="384" cy="192"/>
          </a:xfrm>
        </p:grpSpPr>
        <p:sp>
          <p:nvSpPr>
            <p:cNvPr id="552989"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2990"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2984" name="Group 56"/>
          <p:cNvGrpSpPr>
            <a:grpSpLocks/>
          </p:cNvGrpSpPr>
          <p:nvPr/>
        </p:nvGrpSpPr>
        <p:grpSpPr bwMode="auto">
          <a:xfrm>
            <a:off x="0" y="6324600"/>
            <a:ext cx="541338" cy="304800"/>
            <a:chOff x="4488" y="1488"/>
            <a:chExt cx="384" cy="192"/>
          </a:xfrm>
        </p:grpSpPr>
        <p:sp>
          <p:nvSpPr>
            <p:cNvPr id="552987"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2988"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52985" name="Rectangle 59"/>
          <p:cNvSpPr>
            <a:spLocks noGrp="1" noChangeArrowheads="1"/>
          </p:cNvSpPr>
          <p:nvPr>
            <p:ph type="title" idx="4294967295"/>
          </p:nvPr>
        </p:nvSpPr>
        <p:spPr/>
        <p:txBody>
          <a:bodyPr/>
          <a:lstStyle/>
          <a:p>
            <a:pPr eaLnBrk="1" hangingPunct="1"/>
            <a:r>
              <a:rPr lang="ko-KR" altLang="en-US" dirty="0" smtClean="0">
                <a:latin typeface="Arial" charset="0"/>
                <a:ea typeface="ＭＳ Ｐゴシック" charset="0"/>
                <a:cs typeface="ＭＳ Ｐゴシック" charset="0"/>
              </a:rPr>
              <a:t>아르카디언 에비뉴</a:t>
            </a:r>
            <a:endParaRPr lang="en-US" dirty="0">
              <a:latin typeface="Arial" charset="0"/>
              <a:ea typeface="ＭＳ Ｐゴシック" charset="0"/>
              <a:cs typeface="ＭＳ Ｐゴシック" charset="0"/>
            </a:endParaRPr>
          </a:p>
        </p:txBody>
      </p:sp>
      <p:sp>
        <p:nvSpPr>
          <p:cNvPr id="552986" name="Text Box 37"/>
          <p:cNvSpPr txBox="1">
            <a:spLocks noChangeArrowheads="1"/>
          </p:cNvSpPr>
          <p:nvPr/>
        </p:nvSpPr>
        <p:spPr bwMode="auto">
          <a:xfrm>
            <a:off x="8413794" y="34925"/>
            <a:ext cx="695241" cy="46383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349</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555010" name="Picture 2" descr="Ephesus_signboard"/>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1862138" y="438150"/>
            <a:ext cx="6299200" cy="5981700"/>
          </a:xfrm>
        </p:spPr>
      </p:pic>
      <p:sp>
        <p:nvSpPr>
          <p:cNvPr id="555011"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555012" name="AutoShape 4"/>
          <p:cNvSpPr>
            <a:spLocks noChangeArrowheads="1"/>
          </p:cNvSpPr>
          <p:nvPr/>
        </p:nvSpPr>
        <p:spPr bwMode="auto">
          <a:xfrm>
            <a:off x="1795464" y="60960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5013" name="AutoShape 5"/>
          <p:cNvSpPr>
            <a:spLocks noChangeArrowheads="1"/>
          </p:cNvSpPr>
          <p:nvPr/>
        </p:nvSpPr>
        <p:spPr bwMode="auto">
          <a:xfrm rot="5400000">
            <a:off x="1701800" y="4064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5014" name="AutoShape 6"/>
          <p:cNvSpPr>
            <a:spLocks noChangeArrowheads="1"/>
          </p:cNvSpPr>
          <p:nvPr/>
        </p:nvSpPr>
        <p:spPr bwMode="auto">
          <a:xfrm rot="-10314794">
            <a:off x="7823200" y="3810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5015" name="AutoShape 7"/>
          <p:cNvSpPr>
            <a:spLocks noChangeArrowheads="1"/>
          </p:cNvSpPr>
          <p:nvPr/>
        </p:nvSpPr>
        <p:spPr bwMode="auto">
          <a:xfrm rot="-5566981">
            <a:off x="7729538" y="61214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grpSp>
        <p:nvGrpSpPr>
          <p:cNvPr id="555016" name="Group 8"/>
          <p:cNvGrpSpPr>
            <a:grpSpLocks/>
          </p:cNvGrpSpPr>
          <p:nvPr/>
        </p:nvGrpSpPr>
        <p:grpSpPr bwMode="auto">
          <a:xfrm>
            <a:off x="0" y="228600"/>
            <a:ext cx="541338" cy="304800"/>
            <a:chOff x="4488" y="1488"/>
            <a:chExt cx="384" cy="192"/>
          </a:xfrm>
        </p:grpSpPr>
        <p:sp>
          <p:nvSpPr>
            <p:cNvPr id="555067"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68"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5017" name="Group 11"/>
          <p:cNvGrpSpPr>
            <a:grpSpLocks/>
          </p:cNvGrpSpPr>
          <p:nvPr/>
        </p:nvGrpSpPr>
        <p:grpSpPr bwMode="auto">
          <a:xfrm>
            <a:off x="0" y="609601"/>
            <a:ext cx="541338" cy="304800"/>
            <a:chOff x="4488" y="1488"/>
            <a:chExt cx="384" cy="192"/>
          </a:xfrm>
        </p:grpSpPr>
        <p:sp>
          <p:nvSpPr>
            <p:cNvPr id="555065"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66"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5018" name="Group 14"/>
          <p:cNvGrpSpPr>
            <a:grpSpLocks/>
          </p:cNvGrpSpPr>
          <p:nvPr/>
        </p:nvGrpSpPr>
        <p:grpSpPr bwMode="auto">
          <a:xfrm>
            <a:off x="0" y="990600"/>
            <a:ext cx="541338" cy="304800"/>
            <a:chOff x="4488" y="1488"/>
            <a:chExt cx="384" cy="192"/>
          </a:xfrm>
        </p:grpSpPr>
        <p:sp>
          <p:nvSpPr>
            <p:cNvPr id="555063"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64"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5019" name="Group 17"/>
          <p:cNvGrpSpPr>
            <a:grpSpLocks/>
          </p:cNvGrpSpPr>
          <p:nvPr/>
        </p:nvGrpSpPr>
        <p:grpSpPr bwMode="auto">
          <a:xfrm>
            <a:off x="0" y="1371601"/>
            <a:ext cx="541338" cy="304800"/>
            <a:chOff x="4488" y="1488"/>
            <a:chExt cx="384" cy="192"/>
          </a:xfrm>
        </p:grpSpPr>
        <p:sp>
          <p:nvSpPr>
            <p:cNvPr id="555061"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62"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5020" name="Group 20"/>
          <p:cNvGrpSpPr>
            <a:grpSpLocks/>
          </p:cNvGrpSpPr>
          <p:nvPr/>
        </p:nvGrpSpPr>
        <p:grpSpPr bwMode="auto">
          <a:xfrm>
            <a:off x="0" y="1752600"/>
            <a:ext cx="541338" cy="304800"/>
            <a:chOff x="4488" y="1488"/>
            <a:chExt cx="384" cy="192"/>
          </a:xfrm>
        </p:grpSpPr>
        <p:sp>
          <p:nvSpPr>
            <p:cNvPr id="555059"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60"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5021" name="Group 23"/>
          <p:cNvGrpSpPr>
            <a:grpSpLocks/>
          </p:cNvGrpSpPr>
          <p:nvPr/>
        </p:nvGrpSpPr>
        <p:grpSpPr bwMode="auto">
          <a:xfrm>
            <a:off x="0" y="2133601"/>
            <a:ext cx="541338" cy="304800"/>
            <a:chOff x="4488" y="1488"/>
            <a:chExt cx="384" cy="192"/>
          </a:xfrm>
        </p:grpSpPr>
        <p:sp>
          <p:nvSpPr>
            <p:cNvPr id="555057"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58"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5022" name="Group 26"/>
          <p:cNvGrpSpPr>
            <a:grpSpLocks/>
          </p:cNvGrpSpPr>
          <p:nvPr/>
        </p:nvGrpSpPr>
        <p:grpSpPr bwMode="auto">
          <a:xfrm>
            <a:off x="0" y="2514600"/>
            <a:ext cx="541338" cy="304800"/>
            <a:chOff x="4488" y="1488"/>
            <a:chExt cx="384" cy="192"/>
          </a:xfrm>
        </p:grpSpPr>
        <p:sp>
          <p:nvSpPr>
            <p:cNvPr id="555055"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56"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5023" name="Group 29"/>
          <p:cNvGrpSpPr>
            <a:grpSpLocks/>
          </p:cNvGrpSpPr>
          <p:nvPr/>
        </p:nvGrpSpPr>
        <p:grpSpPr bwMode="auto">
          <a:xfrm>
            <a:off x="0" y="2895601"/>
            <a:ext cx="541338" cy="304800"/>
            <a:chOff x="4488" y="1488"/>
            <a:chExt cx="384" cy="192"/>
          </a:xfrm>
        </p:grpSpPr>
        <p:sp>
          <p:nvSpPr>
            <p:cNvPr id="555053"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54"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5024" name="Group 32"/>
          <p:cNvGrpSpPr>
            <a:grpSpLocks/>
          </p:cNvGrpSpPr>
          <p:nvPr/>
        </p:nvGrpSpPr>
        <p:grpSpPr bwMode="auto">
          <a:xfrm>
            <a:off x="0" y="3276600"/>
            <a:ext cx="541338" cy="304800"/>
            <a:chOff x="4488" y="1488"/>
            <a:chExt cx="384" cy="192"/>
          </a:xfrm>
        </p:grpSpPr>
        <p:sp>
          <p:nvSpPr>
            <p:cNvPr id="555051"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52"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5025" name="Group 35"/>
          <p:cNvGrpSpPr>
            <a:grpSpLocks/>
          </p:cNvGrpSpPr>
          <p:nvPr/>
        </p:nvGrpSpPr>
        <p:grpSpPr bwMode="auto">
          <a:xfrm>
            <a:off x="0" y="3657601"/>
            <a:ext cx="541338" cy="304800"/>
            <a:chOff x="4488" y="1488"/>
            <a:chExt cx="384" cy="192"/>
          </a:xfrm>
        </p:grpSpPr>
        <p:sp>
          <p:nvSpPr>
            <p:cNvPr id="555049"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50"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5026" name="Group 38"/>
          <p:cNvGrpSpPr>
            <a:grpSpLocks/>
          </p:cNvGrpSpPr>
          <p:nvPr/>
        </p:nvGrpSpPr>
        <p:grpSpPr bwMode="auto">
          <a:xfrm>
            <a:off x="0" y="4038600"/>
            <a:ext cx="541338" cy="304800"/>
            <a:chOff x="4488" y="1488"/>
            <a:chExt cx="384" cy="192"/>
          </a:xfrm>
        </p:grpSpPr>
        <p:sp>
          <p:nvSpPr>
            <p:cNvPr id="555047"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48"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5027" name="Group 41"/>
          <p:cNvGrpSpPr>
            <a:grpSpLocks/>
          </p:cNvGrpSpPr>
          <p:nvPr/>
        </p:nvGrpSpPr>
        <p:grpSpPr bwMode="auto">
          <a:xfrm>
            <a:off x="0" y="4419601"/>
            <a:ext cx="541338" cy="304800"/>
            <a:chOff x="4488" y="1488"/>
            <a:chExt cx="384" cy="192"/>
          </a:xfrm>
        </p:grpSpPr>
        <p:sp>
          <p:nvSpPr>
            <p:cNvPr id="555045"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46"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5028" name="Group 44"/>
          <p:cNvGrpSpPr>
            <a:grpSpLocks/>
          </p:cNvGrpSpPr>
          <p:nvPr/>
        </p:nvGrpSpPr>
        <p:grpSpPr bwMode="auto">
          <a:xfrm>
            <a:off x="0" y="4800600"/>
            <a:ext cx="541338" cy="304800"/>
            <a:chOff x="4488" y="1488"/>
            <a:chExt cx="384" cy="192"/>
          </a:xfrm>
        </p:grpSpPr>
        <p:sp>
          <p:nvSpPr>
            <p:cNvPr id="555043"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44"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5029" name="Group 47"/>
          <p:cNvGrpSpPr>
            <a:grpSpLocks/>
          </p:cNvGrpSpPr>
          <p:nvPr/>
        </p:nvGrpSpPr>
        <p:grpSpPr bwMode="auto">
          <a:xfrm>
            <a:off x="0" y="5181601"/>
            <a:ext cx="541338" cy="304800"/>
            <a:chOff x="4488" y="1488"/>
            <a:chExt cx="384" cy="192"/>
          </a:xfrm>
        </p:grpSpPr>
        <p:sp>
          <p:nvSpPr>
            <p:cNvPr id="555041"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42"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5030" name="Group 50"/>
          <p:cNvGrpSpPr>
            <a:grpSpLocks/>
          </p:cNvGrpSpPr>
          <p:nvPr/>
        </p:nvGrpSpPr>
        <p:grpSpPr bwMode="auto">
          <a:xfrm>
            <a:off x="0" y="5562600"/>
            <a:ext cx="541338" cy="304800"/>
            <a:chOff x="4488" y="1488"/>
            <a:chExt cx="384" cy="192"/>
          </a:xfrm>
        </p:grpSpPr>
        <p:sp>
          <p:nvSpPr>
            <p:cNvPr id="555039"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40"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5031" name="Group 53"/>
          <p:cNvGrpSpPr>
            <a:grpSpLocks/>
          </p:cNvGrpSpPr>
          <p:nvPr/>
        </p:nvGrpSpPr>
        <p:grpSpPr bwMode="auto">
          <a:xfrm>
            <a:off x="0" y="5943601"/>
            <a:ext cx="541338" cy="304800"/>
            <a:chOff x="4488" y="1488"/>
            <a:chExt cx="384" cy="192"/>
          </a:xfrm>
        </p:grpSpPr>
        <p:sp>
          <p:nvSpPr>
            <p:cNvPr id="555037"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38"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5032" name="Group 56"/>
          <p:cNvGrpSpPr>
            <a:grpSpLocks/>
          </p:cNvGrpSpPr>
          <p:nvPr/>
        </p:nvGrpSpPr>
        <p:grpSpPr bwMode="auto">
          <a:xfrm>
            <a:off x="0" y="6324600"/>
            <a:ext cx="541338" cy="304800"/>
            <a:chOff x="4488" y="1488"/>
            <a:chExt cx="384" cy="192"/>
          </a:xfrm>
        </p:grpSpPr>
        <p:sp>
          <p:nvSpPr>
            <p:cNvPr id="555035"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36"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8187" name="Rectangle 59"/>
          <p:cNvSpPr>
            <a:spLocks noGrp="1" noChangeArrowheads="1"/>
          </p:cNvSpPr>
          <p:nvPr>
            <p:ph type="title" idx="4294967295"/>
          </p:nvPr>
        </p:nvSpPr>
        <p:spPr>
          <a:xfrm>
            <a:off x="1835699" y="476672"/>
            <a:ext cx="5979567" cy="17526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smtClean="0">
                <a:effectLst>
                  <a:glow rad="241300">
                    <a:srgbClr val="E9E884">
                      <a:alpha val="94000"/>
                    </a:srgbClr>
                  </a:glow>
                </a:effectLst>
                <a:latin typeface="Arial" charset="0"/>
                <a:ea typeface="ＭＳ Ｐゴシック" charset="0"/>
                <a:cs typeface="+mj-cs"/>
              </a:rPr>
              <a:t> </a:t>
            </a:r>
            <a:r>
              <a:rPr lang="ko-KR" altLang="en-US" b="1" dirty="0" smtClean="0">
                <a:effectLst>
                  <a:glow rad="241300">
                    <a:srgbClr val="E9E884">
                      <a:alpha val="94000"/>
                    </a:srgbClr>
                  </a:glow>
                </a:effectLst>
                <a:latin typeface="Arial" charset="0"/>
                <a:ea typeface="ＭＳ Ｐゴシック" charset="0"/>
                <a:cs typeface="+mj-cs"/>
              </a:rPr>
              <a:t>비도덕적</a:t>
            </a:r>
            <a:r>
              <a:rPr lang="en-US" b="1" dirty="0" smtClean="0">
                <a:effectLst>
                  <a:glow rad="241300">
                    <a:srgbClr val="E9E884">
                      <a:alpha val="94000"/>
                    </a:srgbClr>
                  </a:glow>
                </a:effectLst>
                <a:latin typeface="Arial" charset="0"/>
                <a:ea typeface="ＭＳ Ｐゴシック" charset="0"/>
                <a:cs typeface="+mj-cs"/>
              </a:rPr>
              <a:t> </a:t>
            </a:r>
            <a:r>
              <a:rPr lang="en-US" b="1" dirty="0">
                <a:effectLst>
                  <a:glow rad="241300">
                    <a:srgbClr val="E9E884">
                      <a:alpha val="94000"/>
                    </a:srgbClr>
                  </a:glow>
                </a:effectLst>
                <a:latin typeface="Arial" charset="0"/>
                <a:ea typeface="ＭＳ Ｐゴシック" charset="0"/>
                <a:cs typeface="+mj-cs"/>
              </a:rPr>
              <a:t>&amp; </a:t>
            </a:r>
            <a:r>
              <a:rPr lang="ko-KR" altLang="en-US" b="1" dirty="0" smtClean="0">
                <a:effectLst>
                  <a:glow rad="241300">
                    <a:srgbClr val="E9E884">
                      <a:alpha val="94000"/>
                    </a:srgbClr>
                  </a:glow>
                </a:effectLst>
                <a:latin typeface="Arial" charset="0"/>
                <a:ea typeface="ＭＳ Ｐゴシック" charset="0"/>
                <a:cs typeface="+mj-cs"/>
              </a:rPr>
              <a:t>문맹을 위한 안내판</a:t>
            </a:r>
            <a:endParaRPr lang="en-US" b="1" dirty="0">
              <a:effectLst>
                <a:glow rad="241300">
                  <a:srgbClr val="E9E884">
                    <a:alpha val="94000"/>
                  </a:srgbClr>
                </a:glow>
              </a:effectLst>
              <a:latin typeface="Arial" charset="0"/>
              <a:ea typeface="ＭＳ Ｐゴシック" charset="0"/>
              <a:cs typeface="+mj-cs"/>
            </a:endParaRPr>
          </a:p>
        </p:txBody>
      </p:sp>
      <p:sp>
        <p:nvSpPr>
          <p:cNvPr id="555034" name="Text Box 37"/>
          <p:cNvSpPr txBox="1">
            <a:spLocks noChangeArrowheads="1"/>
          </p:cNvSpPr>
          <p:nvPr/>
        </p:nvSpPr>
        <p:spPr bwMode="auto">
          <a:xfrm>
            <a:off x="8413794" y="34925"/>
            <a:ext cx="695241" cy="46383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349</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557058" name="Picture 2" descr="Ephesus_Aqueduct"/>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rot="488184">
            <a:off x="4572000" y="2743200"/>
            <a:ext cx="3792538" cy="3627438"/>
          </a:xfrm>
        </p:spPr>
      </p:pic>
      <p:pic>
        <p:nvPicPr>
          <p:cNvPr id="557059" name="Picture 3" descr="EPHES_publictoilet"/>
          <p:cNvPicPr>
            <a:picLocks noGrp="1" noChangeAspect="1" noChangeArrowheads="1"/>
          </p:cNvPicPr>
          <p:nvPr>
            <p:ph sz="half" idx="1"/>
          </p:nvPr>
        </p:nvPicPr>
        <p:blipFill>
          <a:blip r:embed="rId4">
            <a:extLst>
              <a:ext uri="{28A0092B-C50C-407E-A947-70E740481C1C}">
                <a14:useLocalDpi xmlns:a14="http://schemas.microsoft.com/office/drawing/2010/main"/>
              </a:ext>
            </a:extLst>
          </a:blip>
          <a:srcRect/>
          <a:stretch>
            <a:fillRect/>
          </a:stretch>
        </p:blipFill>
        <p:spPr>
          <a:xfrm rot="21262410">
            <a:off x="914403" y="533400"/>
            <a:ext cx="4335463" cy="3657600"/>
          </a:xfrm>
        </p:spPr>
      </p:pic>
      <p:sp>
        <p:nvSpPr>
          <p:cNvPr id="557060" name="Rectangle 4"/>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557061" name="AutoShape 5"/>
          <p:cNvSpPr>
            <a:spLocks noChangeArrowheads="1"/>
          </p:cNvSpPr>
          <p:nvPr/>
        </p:nvSpPr>
        <p:spPr bwMode="auto">
          <a:xfrm rot="-548229">
            <a:off x="982663" y="40386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7062" name="AutoShape 6"/>
          <p:cNvSpPr>
            <a:spLocks noChangeArrowheads="1"/>
          </p:cNvSpPr>
          <p:nvPr/>
        </p:nvSpPr>
        <p:spPr bwMode="auto">
          <a:xfrm rot="5279848">
            <a:off x="685800" y="7112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7063" name="AutoShape 7"/>
          <p:cNvSpPr>
            <a:spLocks noChangeArrowheads="1"/>
          </p:cNvSpPr>
          <p:nvPr/>
        </p:nvSpPr>
        <p:spPr bwMode="auto">
          <a:xfrm rot="10437214">
            <a:off x="4775201" y="2286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7064" name="AutoShape 8"/>
          <p:cNvSpPr>
            <a:spLocks noChangeArrowheads="1"/>
          </p:cNvSpPr>
          <p:nvPr/>
        </p:nvSpPr>
        <p:spPr bwMode="auto">
          <a:xfrm rot="-4580932">
            <a:off x="7797800" y="62738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grpSp>
        <p:nvGrpSpPr>
          <p:cNvPr id="557065" name="Group 9"/>
          <p:cNvGrpSpPr>
            <a:grpSpLocks/>
          </p:cNvGrpSpPr>
          <p:nvPr/>
        </p:nvGrpSpPr>
        <p:grpSpPr bwMode="auto">
          <a:xfrm>
            <a:off x="0" y="228600"/>
            <a:ext cx="541338" cy="304800"/>
            <a:chOff x="4488" y="1488"/>
            <a:chExt cx="384" cy="192"/>
          </a:xfrm>
        </p:grpSpPr>
        <p:sp>
          <p:nvSpPr>
            <p:cNvPr id="557118" name="Oval 1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19" name="Line 1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7066" name="Group 12"/>
          <p:cNvGrpSpPr>
            <a:grpSpLocks/>
          </p:cNvGrpSpPr>
          <p:nvPr/>
        </p:nvGrpSpPr>
        <p:grpSpPr bwMode="auto">
          <a:xfrm>
            <a:off x="0" y="609601"/>
            <a:ext cx="541338" cy="304800"/>
            <a:chOff x="4488" y="1488"/>
            <a:chExt cx="384" cy="192"/>
          </a:xfrm>
        </p:grpSpPr>
        <p:sp>
          <p:nvSpPr>
            <p:cNvPr id="557116" name="Oval 1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17" name="Line 1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7067" name="Group 15"/>
          <p:cNvGrpSpPr>
            <a:grpSpLocks/>
          </p:cNvGrpSpPr>
          <p:nvPr/>
        </p:nvGrpSpPr>
        <p:grpSpPr bwMode="auto">
          <a:xfrm>
            <a:off x="0" y="990600"/>
            <a:ext cx="541338" cy="304800"/>
            <a:chOff x="4488" y="1488"/>
            <a:chExt cx="384" cy="192"/>
          </a:xfrm>
        </p:grpSpPr>
        <p:sp>
          <p:nvSpPr>
            <p:cNvPr id="557114" name="Oval 1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15" name="Line 1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7068" name="Group 18"/>
          <p:cNvGrpSpPr>
            <a:grpSpLocks/>
          </p:cNvGrpSpPr>
          <p:nvPr/>
        </p:nvGrpSpPr>
        <p:grpSpPr bwMode="auto">
          <a:xfrm>
            <a:off x="0" y="1371601"/>
            <a:ext cx="541338" cy="304800"/>
            <a:chOff x="4488" y="1488"/>
            <a:chExt cx="384" cy="192"/>
          </a:xfrm>
        </p:grpSpPr>
        <p:sp>
          <p:nvSpPr>
            <p:cNvPr id="557112" name="Oval 1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13" name="Line 2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7069" name="Group 21"/>
          <p:cNvGrpSpPr>
            <a:grpSpLocks/>
          </p:cNvGrpSpPr>
          <p:nvPr/>
        </p:nvGrpSpPr>
        <p:grpSpPr bwMode="auto">
          <a:xfrm>
            <a:off x="0" y="1752600"/>
            <a:ext cx="541338" cy="304800"/>
            <a:chOff x="4488" y="1488"/>
            <a:chExt cx="384" cy="192"/>
          </a:xfrm>
        </p:grpSpPr>
        <p:sp>
          <p:nvSpPr>
            <p:cNvPr id="557110" name="Oval 2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11" name="Line 2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7070" name="Group 24"/>
          <p:cNvGrpSpPr>
            <a:grpSpLocks/>
          </p:cNvGrpSpPr>
          <p:nvPr/>
        </p:nvGrpSpPr>
        <p:grpSpPr bwMode="auto">
          <a:xfrm>
            <a:off x="0" y="2133601"/>
            <a:ext cx="541338" cy="304800"/>
            <a:chOff x="4488" y="1488"/>
            <a:chExt cx="384" cy="192"/>
          </a:xfrm>
        </p:grpSpPr>
        <p:sp>
          <p:nvSpPr>
            <p:cNvPr id="557108" name="Oval 2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09" name="Line 2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7071" name="Group 27"/>
          <p:cNvGrpSpPr>
            <a:grpSpLocks/>
          </p:cNvGrpSpPr>
          <p:nvPr/>
        </p:nvGrpSpPr>
        <p:grpSpPr bwMode="auto">
          <a:xfrm>
            <a:off x="0" y="2514600"/>
            <a:ext cx="541338" cy="304800"/>
            <a:chOff x="4488" y="1488"/>
            <a:chExt cx="384" cy="192"/>
          </a:xfrm>
        </p:grpSpPr>
        <p:sp>
          <p:nvSpPr>
            <p:cNvPr id="557106" name="Oval 2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07" name="Line 2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7072" name="Group 30"/>
          <p:cNvGrpSpPr>
            <a:grpSpLocks/>
          </p:cNvGrpSpPr>
          <p:nvPr/>
        </p:nvGrpSpPr>
        <p:grpSpPr bwMode="auto">
          <a:xfrm>
            <a:off x="0" y="2895601"/>
            <a:ext cx="541338" cy="304800"/>
            <a:chOff x="4488" y="1488"/>
            <a:chExt cx="384" cy="192"/>
          </a:xfrm>
        </p:grpSpPr>
        <p:sp>
          <p:nvSpPr>
            <p:cNvPr id="557104" name="Oval 3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05" name="Line 3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7073" name="Group 33"/>
          <p:cNvGrpSpPr>
            <a:grpSpLocks/>
          </p:cNvGrpSpPr>
          <p:nvPr/>
        </p:nvGrpSpPr>
        <p:grpSpPr bwMode="auto">
          <a:xfrm>
            <a:off x="0" y="3276600"/>
            <a:ext cx="541338" cy="304800"/>
            <a:chOff x="4488" y="1488"/>
            <a:chExt cx="384" cy="192"/>
          </a:xfrm>
        </p:grpSpPr>
        <p:sp>
          <p:nvSpPr>
            <p:cNvPr id="557102" name="Oval 3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03" name="Line 3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7074" name="Group 36"/>
          <p:cNvGrpSpPr>
            <a:grpSpLocks/>
          </p:cNvGrpSpPr>
          <p:nvPr/>
        </p:nvGrpSpPr>
        <p:grpSpPr bwMode="auto">
          <a:xfrm>
            <a:off x="0" y="3657601"/>
            <a:ext cx="541338" cy="304800"/>
            <a:chOff x="4488" y="1488"/>
            <a:chExt cx="384" cy="192"/>
          </a:xfrm>
        </p:grpSpPr>
        <p:sp>
          <p:nvSpPr>
            <p:cNvPr id="557100" name="Oval 3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01" name="Line 3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7075" name="Group 39"/>
          <p:cNvGrpSpPr>
            <a:grpSpLocks/>
          </p:cNvGrpSpPr>
          <p:nvPr/>
        </p:nvGrpSpPr>
        <p:grpSpPr bwMode="auto">
          <a:xfrm>
            <a:off x="0" y="4038600"/>
            <a:ext cx="541338" cy="304800"/>
            <a:chOff x="4488" y="1488"/>
            <a:chExt cx="384" cy="192"/>
          </a:xfrm>
        </p:grpSpPr>
        <p:sp>
          <p:nvSpPr>
            <p:cNvPr id="557098" name="Oval 4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99" name="Line 4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7076" name="Group 42"/>
          <p:cNvGrpSpPr>
            <a:grpSpLocks/>
          </p:cNvGrpSpPr>
          <p:nvPr/>
        </p:nvGrpSpPr>
        <p:grpSpPr bwMode="auto">
          <a:xfrm>
            <a:off x="0" y="4419601"/>
            <a:ext cx="541338" cy="304800"/>
            <a:chOff x="4488" y="1488"/>
            <a:chExt cx="384" cy="192"/>
          </a:xfrm>
        </p:grpSpPr>
        <p:sp>
          <p:nvSpPr>
            <p:cNvPr id="557096" name="Oval 4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97" name="Line 4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7077" name="Group 45"/>
          <p:cNvGrpSpPr>
            <a:grpSpLocks/>
          </p:cNvGrpSpPr>
          <p:nvPr/>
        </p:nvGrpSpPr>
        <p:grpSpPr bwMode="auto">
          <a:xfrm>
            <a:off x="0" y="4800600"/>
            <a:ext cx="541338" cy="304800"/>
            <a:chOff x="4488" y="1488"/>
            <a:chExt cx="384" cy="192"/>
          </a:xfrm>
        </p:grpSpPr>
        <p:sp>
          <p:nvSpPr>
            <p:cNvPr id="557094" name="Oval 4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95" name="Line 4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7078" name="Group 48"/>
          <p:cNvGrpSpPr>
            <a:grpSpLocks/>
          </p:cNvGrpSpPr>
          <p:nvPr/>
        </p:nvGrpSpPr>
        <p:grpSpPr bwMode="auto">
          <a:xfrm>
            <a:off x="0" y="5181601"/>
            <a:ext cx="541338" cy="304800"/>
            <a:chOff x="4488" y="1488"/>
            <a:chExt cx="384" cy="192"/>
          </a:xfrm>
        </p:grpSpPr>
        <p:sp>
          <p:nvSpPr>
            <p:cNvPr id="557092" name="Oval 4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93" name="Line 5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7079" name="Group 51"/>
          <p:cNvGrpSpPr>
            <a:grpSpLocks/>
          </p:cNvGrpSpPr>
          <p:nvPr/>
        </p:nvGrpSpPr>
        <p:grpSpPr bwMode="auto">
          <a:xfrm>
            <a:off x="0" y="5562600"/>
            <a:ext cx="541338" cy="304800"/>
            <a:chOff x="4488" y="1488"/>
            <a:chExt cx="384" cy="192"/>
          </a:xfrm>
        </p:grpSpPr>
        <p:sp>
          <p:nvSpPr>
            <p:cNvPr id="557090" name="Oval 5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91" name="Line 5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7080" name="Group 54"/>
          <p:cNvGrpSpPr>
            <a:grpSpLocks/>
          </p:cNvGrpSpPr>
          <p:nvPr/>
        </p:nvGrpSpPr>
        <p:grpSpPr bwMode="auto">
          <a:xfrm>
            <a:off x="0" y="5943601"/>
            <a:ext cx="541338" cy="304800"/>
            <a:chOff x="4488" y="1488"/>
            <a:chExt cx="384" cy="192"/>
          </a:xfrm>
        </p:grpSpPr>
        <p:sp>
          <p:nvSpPr>
            <p:cNvPr id="557088" name="Oval 5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89" name="Line 5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7081" name="Group 57"/>
          <p:cNvGrpSpPr>
            <a:grpSpLocks/>
          </p:cNvGrpSpPr>
          <p:nvPr/>
        </p:nvGrpSpPr>
        <p:grpSpPr bwMode="auto">
          <a:xfrm>
            <a:off x="0" y="6324600"/>
            <a:ext cx="541338" cy="304800"/>
            <a:chOff x="4488" y="1488"/>
            <a:chExt cx="384" cy="192"/>
          </a:xfrm>
        </p:grpSpPr>
        <p:sp>
          <p:nvSpPr>
            <p:cNvPr id="557086" name="Oval 5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87" name="Line 5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57082" name="AutoShape 60"/>
          <p:cNvSpPr>
            <a:spLocks noChangeArrowheads="1"/>
          </p:cNvSpPr>
          <p:nvPr/>
        </p:nvSpPr>
        <p:spPr bwMode="auto">
          <a:xfrm rot="-10041545">
            <a:off x="8229600" y="29718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7083" name="AutoShape 61"/>
          <p:cNvSpPr>
            <a:spLocks noChangeArrowheads="1"/>
          </p:cNvSpPr>
          <p:nvPr/>
        </p:nvSpPr>
        <p:spPr bwMode="auto">
          <a:xfrm rot="467422">
            <a:off x="4300538" y="56388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2" name="Title 1"/>
          <p:cNvSpPr>
            <a:spLocks noGrp="1"/>
          </p:cNvSpPr>
          <p:nvPr>
            <p:ph type="title"/>
          </p:nvPr>
        </p:nvSpPr>
        <p:spPr>
          <a:xfrm>
            <a:off x="5219700" y="312739"/>
            <a:ext cx="3924300" cy="2176462"/>
          </a:xfrm>
        </p:spPr>
        <p:txBody>
          <a:bodyPr/>
          <a:lstStyle/>
          <a:p>
            <a:r>
              <a:rPr lang="ko-KR" altLang="en-US" dirty="0" smtClean="0">
                <a:latin typeface="Arial" charset="0"/>
                <a:ea typeface="ＭＳ Ｐゴシック" charset="0"/>
                <a:cs typeface="ＭＳ Ｐゴシック" charset="0"/>
              </a:rPr>
              <a:t>화장실 그리고 수도시설</a:t>
            </a:r>
            <a:endParaRPr lang="en-US" dirty="0">
              <a:latin typeface="Arial" charset="0"/>
              <a:ea typeface="ＭＳ Ｐゴシック" charset="0"/>
              <a:cs typeface="ＭＳ Ｐゴシック" charset="0"/>
            </a:endParaRPr>
          </a:p>
        </p:txBody>
      </p:sp>
      <p:sp>
        <p:nvSpPr>
          <p:cNvPr id="557085" name="Text Box 37"/>
          <p:cNvSpPr txBox="1">
            <a:spLocks noChangeArrowheads="1"/>
          </p:cNvSpPr>
          <p:nvPr/>
        </p:nvSpPr>
        <p:spPr bwMode="auto">
          <a:xfrm>
            <a:off x="8413794" y="34925"/>
            <a:ext cx="695241" cy="46383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349</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59106" name="Group 2"/>
          <p:cNvGrpSpPr>
            <a:grpSpLocks/>
          </p:cNvGrpSpPr>
          <p:nvPr/>
        </p:nvGrpSpPr>
        <p:grpSpPr bwMode="auto">
          <a:xfrm>
            <a:off x="508000" y="0"/>
            <a:ext cx="3657600" cy="2895600"/>
            <a:chOff x="1944" y="0"/>
            <a:chExt cx="2592" cy="1824"/>
          </a:xfrm>
        </p:grpSpPr>
        <p:sp>
          <p:nvSpPr>
            <p:cNvPr id="559115" name="Oval 3"/>
            <p:cNvSpPr>
              <a:spLocks noChangeArrowheads="1"/>
            </p:cNvSpPr>
            <p:nvPr/>
          </p:nvSpPr>
          <p:spPr bwMode="auto">
            <a:xfrm>
              <a:off x="1944" y="0"/>
              <a:ext cx="2592" cy="182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2228" name="Text Box 4"/>
            <p:cNvSpPr txBox="1">
              <a:spLocks noChangeArrowheads="1"/>
            </p:cNvSpPr>
            <p:nvPr/>
          </p:nvSpPr>
          <p:spPr bwMode="auto">
            <a:xfrm>
              <a:off x="2406" y="144"/>
              <a:ext cx="1363" cy="407"/>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ko-KR" altLang="en-US" sz="3600" dirty="0" smtClean="0">
                  <a:solidFill>
                    <a:srgbClr val="3399FF"/>
                  </a:solidFill>
                  <a:effectLst>
                    <a:outerShdw blurRad="38100" dist="38100" dir="2700000" algn="tl">
                      <a:srgbClr val="FFFFFF"/>
                    </a:outerShdw>
                  </a:effectLst>
                  <a:latin typeface="Arial" charset="0"/>
                  <a:cs typeface="Times New Roman" charset="0"/>
                </a:rPr>
                <a:t>주요 메뉴</a:t>
              </a:r>
              <a:endParaRPr lang="en-US" sz="3600" dirty="0">
                <a:solidFill>
                  <a:srgbClr val="3399FF"/>
                </a:solidFill>
                <a:effectLst>
                  <a:outerShdw blurRad="38100" dist="38100" dir="2700000" algn="tl">
                    <a:srgbClr val="FFFFFF"/>
                  </a:outerShdw>
                </a:effectLst>
                <a:latin typeface="Arial" charset="0"/>
                <a:cs typeface="Times New Roman" charset="0"/>
              </a:endParaRPr>
            </a:p>
          </p:txBody>
        </p:sp>
      </p:grpSp>
      <p:sp>
        <p:nvSpPr>
          <p:cNvPr id="559107" name="Rectangle 5"/>
          <p:cNvSpPr>
            <a:spLocks noChangeArrowheads="1"/>
          </p:cNvSpPr>
          <p:nvPr/>
        </p:nvSpPr>
        <p:spPr bwMode="auto">
          <a:xfrm>
            <a:off x="0" y="838200"/>
            <a:ext cx="9144000" cy="5791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grpSp>
        <p:nvGrpSpPr>
          <p:cNvPr id="3" name="Group 6"/>
          <p:cNvGrpSpPr>
            <a:grpSpLocks/>
          </p:cNvGrpSpPr>
          <p:nvPr/>
        </p:nvGrpSpPr>
        <p:grpSpPr bwMode="auto">
          <a:xfrm>
            <a:off x="101600" y="2133600"/>
            <a:ext cx="541338" cy="381000"/>
            <a:chOff x="1128" y="2688"/>
            <a:chExt cx="384" cy="240"/>
          </a:xfrm>
        </p:grpSpPr>
        <p:sp>
          <p:nvSpPr>
            <p:cNvPr id="559113" name="AutoShape 7"/>
            <p:cNvSpPr>
              <a:spLocks noChangeArrowheads="1"/>
            </p:cNvSpPr>
            <p:nvPr/>
          </p:nvSpPr>
          <p:spPr bwMode="auto">
            <a:xfrm rot="5400000">
              <a:off x="1104" y="2712"/>
              <a:ext cx="240" cy="192"/>
            </a:xfrm>
            <a:prstGeom prst="triangle">
              <a:avLst>
                <a:gd name="adj" fmla="val 50000"/>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sp>
          <p:nvSpPr>
            <p:cNvPr id="559114" name="AutoShape 8"/>
            <p:cNvSpPr>
              <a:spLocks noChangeArrowheads="1"/>
            </p:cNvSpPr>
            <p:nvPr/>
          </p:nvSpPr>
          <p:spPr bwMode="auto">
            <a:xfrm rot="5400000">
              <a:off x="1296" y="2712"/>
              <a:ext cx="240" cy="192"/>
            </a:xfrm>
            <a:prstGeom prst="triangle">
              <a:avLst>
                <a:gd name="adj" fmla="val 50000"/>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grpSp>
      <p:sp>
        <p:nvSpPr>
          <p:cNvPr id="52233" name="Text Box 9"/>
          <p:cNvSpPr txBox="1">
            <a:spLocks noChangeArrowheads="1"/>
          </p:cNvSpPr>
          <p:nvPr/>
        </p:nvSpPr>
        <p:spPr bwMode="auto">
          <a:xfrm>
            <a:off x="693738" y="1279525"/>
            <a:ext cx="2322004" cy="472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20000"/>
              </a:lnSpc>
            </a:pPr>
            <a:r>
              <a:rPr lang="ko-KR" altLang="en-US" sz="3600" dirty="0" smtClean="0">
                <a:solidFill>
                  <a:schemeClr val="bg1"/>
                </a:solidFill>
                <a:latin typeface="Arial" charset="0"/>
              </a:rPr>
              <a:t>에베소 도시</a:t>
            </a:r>
            <a:endParaRPr lang="en-US" altLang="ko-KR" sz="3600" dirty="0" smtClean="0">
              <a:solidFill>
                <a:schemeClr val="bg1"/>
              </a:solidFill>
              <a:latin typeface="Arial" charset="0"/>
            </a:endParaRPr>
          </a:p>
          <a:p>
            <a:pPr eaLnBrk="1" hangingPunct="1">
              <a:lnSpc>
                <a:spcPct val="120000"/>
              </a:lnSpc>
            </a:pPr>
            <a:r>
              <a:rPr lang="ko-KR" altLang="en-US" sz="3600" dirty="0" smtClean="0">
                <a:solidFill>
                  <a:schemeClr val="bg1"/>
                </a:solidFill>
                <a:latin typeface="Arial" charset="0"/>
              </a:rPr>
              <a:t>배경</a:t>
            </a:r>
            <a:endParaRPr lang="en-US" altLang="ko-KR" sz="3600" dirty="0" smtClean="0">
              <a:solidFill>
                <a:schemeClr val="bg1"/>
              </a:solidFill>
              <a:latin typeface="Arial" charset="0"/>
            </a:endParaRPr>
          </a:p>
          <a:p>
            <a:pPr eaLnBrk="1" hangingPunct="1">
              <a:lnSpc>
                <a:spcPct val="120000"/>
              </a:lnSpc>
            </a:pPr>
            <a:r>
              <a:rPr lang="ko-KR" altLang="en-US" sz="3600" dirty="0" smtClean="0">
                <a:solidFill>
                  <a:schemeClr val="bg1"/>
                </a:solidFill>
                <a:latin typeface="Arial" charset="0"/>
              </a:rPr>
              <a:t>요약</a:t>
            </a:r>
            <a:endParaRPr lang="en-US" altLang="ko-KR" sz="3600" dirty="0" smtClean="0">
              <a:solidFill>
                <a:schemeClr val="bg1"/>
              </a:solidFill>
              <a:latin typeface="Arial" charset="0"/>
            </a:endParaRPr>
          </a:p>
          <a:p>
            <a:pPr eaLnBrk="1" hangingPunct="1">
              <a:lnSpc>
                <a:spcPct val="120000"/>
              </a:lnSpc>
            </a:pPr>
            <a:r>
              <a:rPr lang="ko-KR" altLang="en-US" sz="3600" dirty="0" smtClean="0">
                <a:solidFill>
                  <a:schemeClr val="bg1"/>
                </a:solidFill>
                <a:latin typeface="Arial" charset="0"/>
              </a:rPr>
              <a:t>성경노래</a:t>
            </a:r>
            <a:endParaRPr lang="en-US" altLang="ko-KR" sz="3600" dirty="0" smtClean="0">
              <a:solidFill>
                <a:schemeClr val="bg1"/>
              </a:solidFill>
              <a:latin typeface="Arial" charset="0"/>
            </a:endParaRPr>
          </a:p>
          <a:p>
            <a:pPr eaLnBrk="1" hangingPunct="1">
              <a:lnSpc>
                <a:spcPct val="120000"/>
              </a:lnSpc>
            </a:pPr>
            <a:r>
              <a:rPr lang="en-US" sz="3600" dirty="0" smtClean="0">
                <a:solidFill>
                  <a:schemeClr val="bg1"/>
                </a:solidFill>
                <a:latin typeface="Arial" charset="0"/>
              </a:rPr>
              <a:t>1</a:t>
            </a:r>
            <a:r>
              <a:rPr lang="en-US" sz="3600" dirty="0">
                <a:solidFill>
                  <a:schemeClr val="bg1"/>
                </a:solidFill>
                <a:latin typeface="Arial" charset="0"/>
              </a:rPr>
              <a:t>–</a:t>
            </a:r>
            <a:r>
              <a:rPr lang="en-US" sz="3600" dirty="0" smtClean="0">
                <a:solidFill>
                  <a:schemeClr val="bg1"/>
                </a:solidFill>
                <a:latin typeface="Arial" charset="0"/>
              </a:rPr>
              <a:t>3</a:t>
            </a:r>
            <a:r>
              <a:rPr lang="ko-KR" altLang="en-US" sz="3600" dirty="0" smtClean="0">
                <a:solidFill>
                  <a:schemeClr val="bg1"/>
                </a:solidFill>
                <a:latin typeface="Arial" charset="0"/>
              </a:rPr>
              <a:t> 장</a:t>
            </a:r>
            <a:endParaRPr lang="en-US" sz="3600" dirty="0">
              <a:solidFill>
                <a:schemeClr val="bg1"/>
              </a:solidFill>
              <a:latin typeface="Arial" charset="0"/>
            </a:endParaRPr>
          </a:p>
          <a:p>
            <a:pPr eaLnBrk="1" hangingPunct="1">
              <a:lnSpc>
                <a:spcPct val="120000"/>
              </a:lnSpc>
            </a:pPr>
            <a:r>
              <a:rPr lang="en-US" sz="3600" dirty="0" smtClean="0">
                <a:solidFill>
                  <a:schemeClr val="bg1"/>
                </a:solidFill>
                <a:latin typeface="Arial" charset="0"/>
              </a:rPr>
              <a:t>4</a:t>
            </a:r>
            <a:r>
              <a:rPr lang="en-US" sz="3600" dirty="0">
                <a:solidFill>
                  <a:schemeClr val="bg1"/>
                </a:solidFill>
                <a:latin typeface="Arial" charset="0"/>
              </a:rPr>
              <a:t>–</a:t>
            </a:r>
            <a:r>
              <a:rPr lang="en-US" sz="3600" dirty="0" smtClean="0">
                <a:solidFill>
                  <a:schemeClr val="bg1"/>
                </a:solidFill>
                <a:latin typeface="Arial" charset="0"/>
              </a:rPr>
              <a:t>6</a:t>
            </a:r>
            <a:r>
              <a:rPr lang="ko-KR" altLang="en-US" sz="3600" dirty="0" smtClean="0">
                <a:solidFill>
                  <a:schemeClr val="bg1"/>
                </a:solidFill>
                <a:latin typeface="Arial" charset="0"/>
              </a:rPr>
              <a:t> 장</a:t>
            </a:r>
          </a:p>
          <a:p>
            <a:pPr eaLnBrk="1" hangingPunct="1">
              <a:lnSpc>
                <a:spcPct val="120000"/>
              </a:lnSpc>
            </a:pPr>
            <a:r>
              <a:rPr lang="ko-KR" altLang="en-US" sz="3600" dirty="0" smtClean="0">
                <a:solidFill>
                  <a:schemeClr val="bg1"/>
                </a:solidFill>
                <a:latin typeface="Arial" charset="0"/>
              </a:rPr>
              <a:t>결론</a:t>
            </a:r>
            <a:endParaRPr lang="en-US" sz="3600" dirty="0">
              <a:solidFill>
                <a:schemeClr val="bg1"/>
              </a:solidFill>
              <a:latin typeface="Arial" charset="0"/>
            </a:endParaRPr>
          </a:p>
        </p:txBody>
      </p:sp>
      <p:sp>
        <p:nvSpPr>
          <p:cNvPr id="52234" name="Text Box 10"/>
          <p:cNvSpPr txBox="1">
            <a:spLocks noChangeArrowheads="1"/>
          </p:cNvSpPr>
          <p:nvPr/>
        </p:nvSpPr>
        <p:spPr bwMode="auto">
          <a:xfrm>
            <a:off x="5519739" y="1981201"/>
            <a:ext cx="1729549" cy="3046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ko-KR" altLang="en-US" sz="3200" dirty="0" smtClean="0">
                <a:solidFill>
                  <a:srgbClr val="FFFFFF"/>
                </a:solidFill>
                <a:latin typeface="Arial" charset="0"/>
              </a:rPr>
              <a:t>저자</a:t>
            </a:r>
            <a:endParaRPr lang="en-US" altLang="ko-KR" sz="3200" dirty="0" smtClean="0">
              <a:solidFill>
                <a:srgbClr val="FFFFFF"/>
              </a:solidFill>
              <a:latin typeface="Arial" charset="0"/>
            </a:endParaRPr>
          </a:p>
          <a:p>
            <a:pPr eaLnBrk="1" hangingPunct="1"/>
            <a:r>
              <a:rPr lang="ko-KR" altLang="en-US" sz="3200" dirty="0" smtClean="0">
                <a:solidFill>
                  <a:srgbClr val="FFFFFF"/>
                </a:solidFill>
                <a:latin typeface="Arial" charset="0"/>
              </a:rPr>
              <a:t>시기</a:t>
            </a:r>
            <a:endParaRPr lang="en-US" sz="3200" dirty="0">
              <a:solidFill>
                <a:srgbClr val="FFFFFF"/>
              </a:solidFill>
              <a:latin typeface="Arial" charset="0"/>
            </a:endParaRPr>
          </a:p>
          <a:p>
            <a:pPr eaLnBrk="1" hangingPunct="1"/>
            <a:r>
              <a:rPr lang="ko-KR" altLang="en-US" sz="3200" dirty="0" smtClean="0">
                <a:solidFill>
                  <a:srgbClr val="FFFFFF"/>
                </a:solidFill>
                <a:latin typeface="Arial" charset="0"/>
              </a:rPr>
              <a:t>주요 인물</a:t>
            </a:r>
            <a:endParaRPr lang="en-US" altLang="ko-KR" sz="3200" dirty="0" smtClean="0">
              <a:solidFill>
                <a:srgbClr val="FFFFFF"/>
              </a:solidFill>
              <a:latin typeface="Arial" charset="0"/>
            </a:endParaRPr>
          </a:p>
          <a:p>
            <a:pPr eaLnBrk="1" hangingPunct="1"/>
            <a:r>
              <a:rPr lang="ko-KR" altLang="en-US" sz="3200" dirty="0" smtClean="0">
                <a:solidFill>
                  <a:srgbClr val="FFFFFF"/>
                </a:solidFill>
                <a:latin typeface="Arial" charset="0"/>
              </a:rPr>
              <a:t>청취자</a:t>
            </a:r>
            <a:endParaRPr lang="en-US" altLang="ko-KR" sz="3200" dirty="0" smtClean="0">
              <a:solidFill>
                <a:srgbClr val="FFFFFF"/>
              </a:solidFill>
              <a:latin typeface="Arial" charset="0"/>
            </a:endParaRPr>
          </a:p>
          <a:p>
            <a:pPr eaLnBrk="1" hangingPunct="1"/>
            <a:r>
              <a:rPr lang="ko-KR" altLang="en-US" sz="3200" dirty="0" smtClean="0">
                <a:solidFill>
                  <a:srgbClr val="FFFFFF"/>
                </a:solidFill>
                <a:latin typeface="Arial" charset="0"/>
              </a:rPr>
              <a:t>특색</a:t>
            </a:r>
          </a:p>
          <a:p>
            <a:pPr eaLnBrk="1" hangingPunct="1"/>
            <a:r>
              <a:rPr lang="ko-KR" altLang="en-US" sz="3200" dirty="0" smtClean="0">
                <a:solidFill>
                  <a:srgbClr val="FFFFFF"/>
                </a:solidFill>
                <a:latin typeface="Arial" charset="0"/>
              </a:rPr>
              <a:t>목표</a:t>
            </a:r>
            <a:endParaRPr lang="en-US" sz="3200" dirty="0">
              <a:solidFill>
                <a:srgbClr val="FFFFFF"/>
              </a:solidFill>
              <a:latin typeface="Arial" charset="0"/>
            </a:endParaRPr>
          </a:p>
        </p:txBody>
      </p:sp>
      <p:sp>
        <p:nvSpPr>
          <p:cNvPr id="559111" name="Line 11"/>
          <p:cNvSpPr>
            <a:spLocks noChangeShapeType="1"/>
          </p:cNvSpPr>
          <p:nvPr/>
        </p:nvSpPr>
        <p:spPr bwMode="auto">
          <a:xfrm>
            <a:off x="5249863" y="1219200"/>
            <a:ext cx="0" cy="495300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en-US"/>
          </a:p>
        </p:txBody>
      </p:sp>
      <p:sp>
        <p:nvSpPr>
          <p:cNvPr id="2" name="Title 1"/>
          <p:cNvSpPr>
            <a:spLocks noGrp="1"/>
          </p:cNvSpPr>
          <p:nvPr>
            <p:ph type="title"/>
          </p:nvPr>
        </p:nvSpPr>
        <p:spPr>
          <a:xfrm>
            <a:off x="3708403" y="-242885"/>
            <a:ext cx="5400675" cy="1143001"/>
          </a:xfrm>
        </p:spPr>
        <p:txBody>
          <a:bodyPr/>
          <a:lstStyle/>
          <a:p>
            <a:pPr>
              <a:defRPr/>
            </a:pPr>
            <a:r>
              <a:rPr lang="en-US" sz="3600" kern="1200" dirty="0">
                <a:solidFill>
                  <a:schemeClr val="tx1"/>
                </a:solidFill>
                <a:latin typeface="Arial"/>
                <a:ea typeface="ＭＳ Ｐゴシック"/>
                <a:cs typeface="ＭＳ Ｐゴシック"/>
              </a:rPr>
              <a:t>BACKGROUND</a:t>
            </a:r>
            <a:r>
              <a:rPr lang="en-US" dirty="0" smtClean="0">
                <a:solidFill>
                  <a:schemeClr val="tx1"/>
                </a:solidFill>
              </a:rPr>
              <a:t> </a:t>
            </a:r>
            <a:endParaRPr lang="en-US" dirty="0">
              <a:solidFill>
                <a:schemeClr val="tx1"/>
              </a:solidFill>
            </a:endParaRPr>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7" presetClass="emph" presetSubtype="0" fill="hold" nodeType="afterEffect">
                                  <p:stCondLst>
                                    <p:cond delay="0"/>
                                  </p:stCondLst>
                                  <p:iterate type="lt">
                                    <p:tmPct val="10000"/>
                                  </p:iterate>
                                  <p:childTnLst>
                                    <p:animClr clrSpc="rgb" dir="cw">
                                      <p:cBhvr override="childStyle">
                                        <p:cTn id="11" dur="250" autoRev="1" fill="hold"/>
                                        <p:tgtEl>
                                          <p:spTgt spid="52233">
                                            <p:txEl>
                                              <p:pRg st="0" end="0"/>
                                            </p:txEl>
                                          </p:spTgt>
                                        </p:tgtEl>
                                        <p:attrNameLst>
                                          <p:attrName>style.color</p:attrName>
                                        </p:attrNameLst>
                                      </p:cBhvr>
                                      <p:to>
                                        <a:srgbClr val="CC0099"/>
                                      </p:to>
                                    </p:animClr>
                                    <p:animClr clrSpc="rgb" dir="cw">
                                      <p:cBhvr>
                                        <p:cTn id="12" dur="250" autoRev="1" fill="hold"/>
                                        <p:tgtEl>
                                          <p:spTgt spid="52233">
                                            <p:txEl>
                                              <p:pRg st="0" end="0"/>
                                            </p:txEl>
                                          </p:spTgt>
                                        </p:tgtEl>
                                        <p:attrNameLst>
                                          <p:attrName>fillcolor</p:attrName>
                                        </p:attrNameLst>
                                      </p:cBhvr>
                                      <p:to>
                                        <a:srgbClr val="CC0099"/>
                                      </p:to>
                                    </p:animClr>
                                    <p:set>
                                      <p:cBhvr>
                                        <p:cTn id="13" dur="250" autoRev="1" fill="hold"/>
                                        <p:tgtEl>
                                          <p:spTgt spid="52233">
                                            <p:txEl>
                                              <p:pRg st="0" end="0"/>
                                            </p:txEl>
                                          </p:spTgt>
                                        </p:tgtEl>
                                        <p:attrNameLst>
                                          <p:attrName>fill.type</p:attrName>
                                        </p:attrNameLst>
                                      </p:cBhvr>
                                      <p:to>
                                        <p:strVal val="solid"/>
                                      </p:to>
                                    </p:set>
                                    <p:set>
                                      <p:cBhvr>
                                        <p:cTn id="14" dur="250" autoRev="1" fill="hold"/>
                                        <p:tgtEl>
                                          <p:spTgt spid="52233">
                                            <p:txEl>
                                              <p:pRg st="0" end="0"/>
                                            </p:txEl>
                                          </p:spTgt>
                                        </p:tgtEl>
                                        <p:attrNameLst>
                                          <p:attrName>fill.on</p:attrName>
                                        </p:attrNameLst>
                                      </p:cBhvr>
                                      <p:to>
                                        <p:strVal val="true"/>
                                      </p:to>
                                    </p:set>
                                  </p:childTnLst>
                                </p:cTn>
                              </p:par>
                            </p:childTnLst>
                          </p:cTn>
                        </p:par>
                        <p:par>
                          <p:cTn id="15" fill="hold" nodeType="afterGroup">
                            <p:stCondLst>
                              <p:cond delay="1200"/>
                            </p:stCondLst>
                            <p:childTnLst>
                              <p:par>
                                <p:cTn id="16" presetID="41" presetClass="entr" presetSubtype="0" fill="hold" nodeType="afterEffect">
                                  <p:stCondLst>
                                    <p:cond delay="0"/>
                                  </p:stCondLst>
                                  <p:iterate type="lt">
                                    <p:tmPct val="10000"/>
                                  </p:iterate>
                                  <p:childTnLst>
                                    <p:set>
                                      <p:cBhvr>
                                        <p:cTn id="17" dur="1" fill="hold">
                                          <p:stCondLst>
                                            <p:cond delay="0"/>
                                          </p:stCondLst>
                                        </p:cTn>
                                        <p:tgtEl>
                                          <p:spTgt spid="52234">
                                            <p:txEl>
                                              <p:pRg st="0" end="0"/>
                                            </p:txEl>
                                          </p:spTgt>
                                        </p:tgtEl>
                                        <p:attrNameLst>
                                          <p:attrName>style.visibility</p:attrName>
                                        </p:attrNameLst>
                                      </p:cBhvr>
                                      <p:to>
                                        <p:strVal val="visible"/>
                                      </p:to>
                                    </p:set>
                                    <p:anim calcmode="lin" valueType="num">
                                      <p:cBhvr>
                                        <p:cTn id="18" dur="500" fill="hold"/>
                                        <p:tgtEl>
                                          <p:spTgt spid="5223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52234">
                                            <p:txEl>
                                              <p:pRg st="0" end="0"/>
                                            </p:txEl>
                                          </p:spTgt>
                                        </p:tgtEl>
                                        <p:attrNameLst>
                                          <p:attrName>ppt_y</p:attrName>
                                        </p:attrNameLst>
                                      </p:cBhvr>
                                      <p:tavLst>
                                        <p:tav tm="0">
                                          <p:val>
                                            <p:strVal val="#ppt_y"/>
                                          </p:val>
                                        </p:tav>
                                        <p:tav tm="100000">
                                          <p:val>
                                            <p:strVal val="#ppt_y"/>
                                          </p:val>
                                        </p:tav>
                                      </p:tavLst>
                                    </p:anim>
                                    <p:anim calcmode="lin" valueType="num">
                                      <p:cBhvr>
                                        <p:cTn id="20" dur="500" fill="hold"/>
                                        <p:tgtEl>
                                          <p:spTgt spid="5223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5223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52234">
                                            <p:txEl>
                                              <p:pRg st="0" end="0"/>
                                            </p:txEl>
                                          </p:spTgt>
                                        </p:tgtEl>
                                      </p:cBhvr>
                                    </p:animEffect>
                                  </p:childTnLst>
                                </p:cTn>
                              </p:par>
                            </p:childTnLst>
                          </p:cTn>
                        </p:par>
                        <p:par>
                          <p:cTn id="23" fill="hold">
                            <p:stCondLst>
                              <p:cond delay="1750"/>
                            </p:stCondLst>
                            <p:childTnLst>
                              <p:par>
                                <p:cTn id="24" presetID="41" presetClass="entr" presetSubtype="0" fill="hold" nodeType="afterEffect">
                                  <p:stCondLst>
                                    <p:cond delay="0"/>
                                  </p:stCondLst>
                                  <p:iterate type="lt">
                                    <p:tmPct val="10000"/>
                                  </p:iterate>
                                  <p:childTnLst>
                                    <p:set>
                                      <p:cBhvr>
                                        <p:cTn id="25" dur="1" fill="hold">
                                          <p:stCondLst>
                                            <p:cond delay="0"/>
                                          </p:stCondLst>
                                        </p:cTn>
                                        <p:tgtEl>
                                          <p:spTgt spid="52234">
                                            <p:txEl>
                                              <p:pRg st="1" end="1"/>
                                            </p:txEl>
                                          </p:spTgt>
                                        </p:tgtEl>
                                        <p:attrNameLst>
                                          <p:attrName>style.visibility</p:attrName>
                                        </p:attrNameLst>
                                      </p:cBhvr>
                                      <p:to>
                                        <p:strVal val="visible"/>
                                      </p:to>
                                    </p:set>
                                    <p:anim calcmode="lin" valueType="num">
                                      <p:cBhvr>
                                        <p:cTn id="26" dur="500" fill="hold"/>
                                        <p:tgtEl>
                                          <p:spTgt spid="52234">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52234">
                                            <p:txEl>
                                              <p:pRg st="1" end="1"/>
                                            </p:txEl>
                                          </p:spTgt>
                                        </p:tgtEl>
                                        <p:attrNameLst>
                                          <p:attrName>ppt_y</p:attrName>
                                        </p:attrNameLst>
                                      </p:cBhvr>
                                      <p:tavLst>
                                        <p:tav tm="0">
                                          <p:val>
                                            <p:strVal val="#ppt_y"/>
                                          </p:val>
                                        </p:tav>
                                        <p:tav tm="100000">
                                          <p:val>
                                            <p:strVal val="#ppt_y"/>
                                          </p:val>
                                        </p:tav>
                                      </p:tavLst>
                                    </p:anim>
                                    <p:anim calcmode="lin" valueType="num">
                                      <p:cBhvr>
                                        <p:cTn id="28" dur="500" fill="hold"/>
                                        <p:tgtEl>
                                          <p:spTgt spid="52234">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52234">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52234">
                                            <p:txEl>
                                              <p:pRg st="1" end="1"/>
                                            </p:txEl>
                                          </p:spTgt>
                                        </p:tgtEl>
                                      </p:cBhvr>
                                    </p:animEffect>
                                  </p:childTnLst>
                                </p:cTn>
                              </p:par>
                            </p:childTnLst>
                          </p:cTn>
                        </p:par>
                        <p:par>
                          <p:cTn id="31" fill="hold" nodeType="afterGroup">
                            <p:stCondLst>
                              <p:cond delay="2300"/>
                            </p:stCondLst>
                            <p:childTnLst>
                              <p:par>
                                <p:cTn id="32" presetID="41" presetClass="entr" presetSubtype="0" fill="hold" nodeType="afterEffect">
                                  <p:stCondLst>
                                    <p:cond delay="0"/>
                                  </p:stCondLst>
                                  <p:iterate type="lt">
                                    <p:tmPct val="10000"/>
                                  </p:iterate>
                                  <p:childTnLst>
                                    <p:set>
                                      <p:cBhvr>
                                        <p:cTn id="33" dur="1" fill="hold">
                                          <p:stCondLst>
                                            <p:cond delay="0"/>
                                          </p:stCondLst>
                                        </p:cTn>
                                        <p:tgtEl>
                                          <p:spTgt spid="52234">
                                            <p:txEl>
                                              <p:pRg st="2" end="2"/>
                                            </p:txEl>
                                          </p:spTgt>
                                        </p:tgtEl>
                                        <p:attrNameLst>
                                          <p:attrName>style.visibility</p:attrName>
                                        </p:attrNameLst>
                                      </p:cBhvr>
                                      <p:to>
                                        <p:strVal val="visible"/>
                                      </p:to>
                                    </p:set>
                                    <p:anim calcmode="lin" valueType="num">
                                      <p:cBhvr>
                                        <p:cTn id="34" dur="500" fill="hold"/>
                                        <p:tgtEl>
                                          <p:spTgt spid="52234">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52234">
                                            <p:txEl>
                                              <p:pRg st="2" end="2"/>
                                            </p:txEl>
                                          </p:spTgt>
                                        </p:tgtEl>
                                        <p:attrNameLst>
                                          <p:attrName>ppt_y</p:attrName>
                                        </p:attrNameLst>
                                      </p:cBhvr>
                                      <p:tavLst>
                                        <p:tav tm="0">
                                          <p:val>
                                            <p:strVal val="#ppt_y"/>
                                          </p:val>
                                        </p:tav>
                                        <p:tav tm="100000">
                                          <p:val>
                                            <p:strVal val="#ppt_y"/>
                                          </p:val>
                                        </p:tav>
                                      </p:tavLst>
                                    </p:anim>
                                    <p:anim calcmode="lin" valueType="num">
                                      <p:cBhvr>
                                        <p:cTn id="36" dur="500" fill="hold"/>
                                        <p:tgtEl>
                                          <p:spTgt spid="52234">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52234">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52234">
                                            <p:txEl>
                                              <p:pRg st="2" end="2"/>
                                            </p:txEl>
                                          </p:spTgt>
                                        </p:tgtEl>
                                      </p:cBhvr>
                                    </p:animEffect>
                                  </p:childTnLst>
                                </p:cTn>
                              </p:par>
                            </p:childTnLst>
                          </p:cTn>
                        </p:par>
                        <p:par>
                          <p:cTn id="39" fill="hold" nodeType="afterGroup">
                            <p:stCondLst>
                              <p:cond delay="2950"/>
                            </p:stCondLst>
                            <p:childTnLst>
                              <p:par>
                                <p:cTn id="40" presetID="41" presetClass="entr" presetSubtype="0" fill="hold" nodeType="afterEffect">
                                  <p:stCondLst>
                                    <p:cond delay="0"/>
                                  </p:stCondLst>
                                  <p:iterate type="lt">
                                    <p:tmPct val="10000"/>
                                  </p:iterate>
                                  <p:childTnLst>
                                    <p:set>
                                      <p:cBhvr>
                                        <p:cTn id="41" dur="1" fill="hold">
                                          <p:stCondLst>
                                            <p:cond delay="0"/>
                                          </p:stCondLst>
                                        </p:cTn>
                                        <p:tgtEl>
                                          <p:spTgt spid="52234">
                                            <p:txEl>
                                              <p:pRg st="3" end="3"/>
                                            </p:txEl>
                                          </p:spTgt>
                                        </p:tgtEl>
                                        <p:attrNameLst>
                                          <p:attrName>style.visibility</p:attrName>
                                        </p:attrNameLst>
                                      </p:cBhvr>
                                      <p:to>
                                        <p:strVal val="visible"/>
                                      </p:to>
                                    </p:set>
                                    <p:anim calcmode="lin" valueType="num">
                                      <p:cBhvr>
                                        <p:cTn id="42" dur="500" fill="hold"/>
                                        <p:tgtEl>
                                          <p:spTgt spid="52234">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52234">
                                            <p:txEl>
                                              <p:pRg st="3" end="3"/>
                                            </p:txEl>
                                          </p:spTgt>
                                        </p:tgtEl>
                                        <p:attrNameLst>
                                          <p:attrName>ppt_y</p:attrName>
                                        </p:attrNameLst>
                                      </p:cBhvr>
                                      <p:tavLst>
                                        <p:tav tm="0">
                                          <p:val>
                                            <p:strVal val="#ppt_y"/>
                                          </p:val>
                                        </p:tav>
                                        <p:tav tm="100000">
                                          <p:val>
                                            <p:strVal val="#ppt_y"/>
                                          </p:val>
                                        </p:tav>
                                      </p:tavLst>
                                    </p:anim>
                                    <p:anim calcmode="lin" valueType="num">
                                      <p:cBhvr>
                                        <p:cTn id="44" dur="500" fill="hold"/>
                                        <p:tgtEl>
                                          <p:spTgt spid="52234">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52234">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52234">
                                            <p:txEl>
                                              <p:pRg st="3" end="3"/>
                                            </p:txEl>
                                          </p:spTgt>
                                        </p:tgtEl>
                                      </p:cBhvr>
                                    </p:animEffect>
                                  </p:childTnLst>
                                </p:cTn>
                              </p:par>
                            </p:childTnLst>
                          </p:cTn>
                        </p:par>
                        <p:par>
                          <p:cTn id="47" fill="hold">
                            <p:stCondLst>
                              <p:cond delay="3550"/>
                            </p:stCondLst>
                            <p:childTnLst>
                              <p:par>
                                <p:cTn id="48" presetID="41" presetClass="entr" presetSubtype="0" fill="hold" nodeType="afterEffect">
                                  <p:stCondLst>
                                    <p:cond delay="0"/>
                                  </p:stCondLst>
                                  <p:iterate type="lt">
                                    <p:tmPct val="10000"/>
                                  </p:iterate>
                                  <p:childTnLst>
                                    <p:set>
                                      <p:cBhvr>
                                        <p:cTn id="49" dur="1" fill="hold">
                                          <p:stCondLst>
                                            <p:cond delay="0"/>
                                          </p:stCondLst>
                                        </p:cTn>
                                        <p:tgtEl>
                                          <p:spTgt spid="52234">
                                            <p:txEl>
                                              <p:pRg st="4" end="4"/>
                                            </p:txEl>
                                          </p:spTgt>
                                        </p:tgtEl>
                                        <p:attrNameLst>
                                          <p:attrName>style.visibility</p:attrName>
                                        </p:attrNameLst>
                                      </p:cBhvr>
                                      <p:to>
                                        <p:strVal val="visible"/>
                                      </p:to>
                                    </p:set>
                                    <p:anim calcmode="lin" valueType="num">
                                      <p:cBhvr>
                                        <p:cTn id="50" dur="500" fill="hold"/>
                                        <p:tgtEl>
                                          <p:spTgt spid="52234">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51" dur="500" fill="hold"/>
                                        <p:tgtEl>
                                          <p:spTgt spid="52234">
                                            <p:txEl>
                                              <p:pRg st="4" end="4"/>
                                            </p:txEl>
                                          </p:spTgt>
                                        </p:tgtEl>
                                        <p:attrNameLst>
                                          <p:attrName>ppt_y</p:attrName>
                                        </p:attrNameLst>
                                      </p:cBhvr>
                                      <p:tavLst>
                                        <p:tav tm="0">
                                          <p:val>
                                            <p:strVal val="#ppt_y"/>
                                          </p:val>
                                        </p:tav>
                                        <p:tav tm="100000">
                                          <p:val>
                                            <p:strVal val="#ppt_y"/>
                                          </p:val>
                                        </p:tav>
                                      </p:tavLst>
                                    </p:anim>
                                    <p:anim calcmode="lin" valueType="num">
                                      <p:cBhvr>
                                        <p:cTn id="52" dur="500" fill="hold"/>
                                        <p:tgtEl>
                                          <p:spTgt spid="52234">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3" dur="500" fill="hold"/>
                                        <p:tgtEl>
                                          <p:spTgt spid="52234">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4" dur="500" tmFilter="0,0; .5, 1; 1, 1"/>
                                        <p:tgtEl>
                                          <p:spTgt spid="52234">
                                            <p:txEl>
                                              <p:pRg st="4" end="4"/>
                                            </p:txEl>
                                          </p:spTgt>
                                        </p:tgtEl>
                                      </p:cBhvr>
                                    </p:animEffect>
                                  </p:childTnLst>
                                </p:cTn>
                              </p:par>
                            </p:childTnLst>
                          </p:cTn>
                        </p:par>
                        <p:par>
                          <p:cTn id="55" fill="hold">
                            <p:stCondLst>
                              <p:cond delay="4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52234">
                                            <p:txEl>
                                              <p:pRg st="5" end="5"/>
                                            </p:txEl>
                                          </p:spTgt>
                                        </p:tgtEl>
                                        <p:attrNameLst>
                                          <p:attrName>style.visibility</p:attrName>
                                        </p:attrNameLst>
                                      </p:cBhvr>
                                      <p:to>
                                        <p:strVal val="visible"/>
                                      </p:to>
                                    </p:set>
                                    <p:anim calcmode="lin" valueType="num">
                                      <p:cBhvr>
                                        <p:cTn id="58" dur="500" fill="hold"/>
                                        <p:tgtEl>
                                          <p:spTgt spid="52234">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52234">
                                            <p:txEl>
                                              <p:pRg st="5" end="5"/>
                                            </p:txEl>
                                          </p:spTgt>
                                        </p:tgtEl>
                                        <p:attrNameLst>
                                          <p:attrName>ppt_y</p:attrName>
                                        </p:attrNameLst>
                                      </p:cBhvr>
                                      <p:tavLst>
                                        <p:tav tm="0">
                                          <p:val>
                                            <p:strVal val="#ppt_y"/>
                                          </p:val>
                                        </p:tav>
                                        <p:tav tm="100000">
                                          <p:val>
                                            <p:strVal val="#ppt_y"/>
                                          </p:val>
                                        </p:tav>
                                      </p:tavLst>
                                    </p:anim>
                                    <p:anim calcmode="lin" valueType="num">
                                      <p:cBhvr>
                                        <p:cTn id="60" dur="500" fill="hold"/>
                                        <p:tgtEl>
                                          <p:spTgt spid="52234">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52234">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5223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338139" y="76200"/>
            <a:ext cx="3522662" cy="6683375"/>
          </a:xfrm>
          <a:prstGeom prst="rect">
            <a:avLst/>
          </a:prstGeom>
          <a:solidFill>
            <a:srgbClr val="FF9933">
              <a:alpha val="6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3600">
              <a:solidFill>
                <a:srgbClr val="3399FF"/>
              </a:solidFill>
              <a:latin typeface="Arial" charset="0"/>
            </a:endParaRPr>
          </a:p>
          <a:p>
            <a:pPr eaLnBrk="1" hangingPunct="1"/>
            <a:endParaRPr lang="en-US" sz="3600">
              <a:solidFill>
                <a:srgbClr val="3399FF"/>
              </a:solidFill>
              <a:latin typeface="Arial" charset="0"/>
            </a:endParaRPr>
          </a:p>
          <a:p>
            <a:pPr eaLnBrk="1" hangingPunct="1"/>
            <a:endParaRPr lang="en-US" sz="3600">
              <a:solidFill>
                <a:srgbClr val="3399FF"/>
              </a:solidFill>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p:txBody>
      </p:sp>
      <p:grpSp>
        <p:nvGrpSpPr>
          <p:cNvPr id="2" name="Group 3"/>
          <p:cNvGrpSpPr>
            <a:grpSpLocks/>
          </p:cNvGrpSpPr>
          <p:nvPr/>
        </p:nvGrpSpPr>
        <p:grpSpPr bwMode="auto">
          <a:xfrm>
            <a:off x="-2628363" y="876300"/>
            <a:ext cx="11535829" cy="5105400"/>
            <a:chOff x="-1862" y="480"/>
            <a:chExt cx="8174" cy="3216"/>
          </a:xfrm>
        </p:grpSpPr>
        <p:sp>
          <p:nvSpPr>
            <p:cNvPr id="561159" name="Rectangle 4"/>
            <p:cNvSpPr>
              <a:spLocks noChangeArrowheads="1"/>
            </p:cNvSpPr>
            <p:nvPr/>
          </p:nvSpPr>
          <p:spPr bwMode="auto">
            <a:xfrm>
              <a:off x="168" y="480"/>
              <a:ext cx="6144" cy="3216"/>
            </a:xfrm>
            <a:prstGeom prst="rect">
              <a:avLst/>
            </a:prstGeom>
            <a:solidFill>
              <a:srgbClr val="BBE0E3">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1800">
                <a:latin typeface="Arial" charset="0"/>
              </a:endParaRPr>
            </a:p>
          </p:txBody>
        </p:sp>
        <p:sp>
          <p:nvSpPr>
            <p:cNvPr id="561160" name="Text Box 5"/>
            <p:cNvSpPr txBox="1">
              <a:spLocks noChangeArrowheads="1"/>
            </p:cNvSpPr>
            <p:nvPr/>
          </p:nvSpPr>
          <p:spPr bwMode="auto">
            <a:xfrm>
              <a:off x="-1862" y="727"/>
              <a:ext cx="443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lnSpc>
                  <a:spcPct val="110000"/>
                </a:lnSpc>
              </a:pPr>
              <a:r>
                <a:rPr lang="ko-KR" altLang="en-US" sz="3600" dirty="0">
                  <a:latin typeface="Arial" charset="0"/>
                </a:rPr>
                <a:t>저자</a:t>
              </a:r>
              <a:endParaRPr lang="en-US" altLang="ko-KR" sz="3600" dirty="0">
                <a:latin typeface="Arial" charset="0"/>
              </a:endParaRPr>
            </a:p>
            <a:p>
              <a:pPr algn="r" eaLnBrk="1" hangingPunct="1">
                <a:lnSpc>
                  <a:spcPct val="110000"/>
                </a:lnSpc>
              </a:pPr>
              <a:r>
                <a:rPr lang="ko-KR" altLang="en-US" sz="3600" dirty="0">
                  <a:latin typeface="Arial" charset="0"/>
                </a:rPr>
                <a:t>시기</a:t>
              </a:r>
              <a:endParaRPr lang="en-US" altLang="ko-KR" sz="3600" dirty="0">
                <a:latin typeface="Arial" charset="0"/>
              </a:endParaRPr>
            </a:p>
            <a:p>
              <a:pPr algn="r" eaLnBrk="1" hangingPunct="1">
                <a:lnSpc>
                  <a:spcPct val="110000"/>
                </a:lnSpc>
              </a:pPr>
              <a:r>
                <a:rPr lang="ko-KR" altLang="en-US" sz="3600" dirty="0" smtClean="0">
                  <a:latin typeface="Arial" charset="0"/>
                </a:rPr>
                <a:t>주요 인물</a:t>
              </a:r>
            </a:p>
            <a:p>
              <a:pPr algn="r" eaLnBrk="1" hangingPunct="1">
                <a:lnSpc>
                  <a:spcPct val="110000"/>
                </a:lnSpc>
              </a:pPr>
              <a:r>
                <a:rPr lang="ko-KR" altLang="en-US" sz="3600" dirty="0" smtClean="0">
                  <a:latin typeface="Arial" charset="0"/>
                </a:rPr>
                <a:t>청취자</a:t>
              </a:r>
              <a:endParaRPr lang="en-US" altLang="ko-KR" sz="3600" dirty="0" smtClean="0">
                <a:latin typeface="Arial" charset="0"/>
              </a:endParaRPr>
            </a:p>
          </p:txBody>
        </p:sp>
      </p:grpSp>
      <p:sp>
        <p:nvSpPr>
          <p:cNvPr id="54278" name="Oval 6"/>
          <p:cNvSpPr>
            <a:spLocks noChangeArrowheads="1"/>
          </p:cNvSpPr>
          <p:nvPr/>
        </p:nvSpPr>
        <p:spPr bwMode="auto">
          <a:xfrm>
            <a:off x="2201863" y="-304800"/>
            <a:ext cx="8331200" cy="9372600"/>
          </a:xfrm>
          <a:prstGeom prst="ellipse">
            <a:avLst/>
          </a:prstGeom>
          <a:solidFill>
            <a:srgbClr val="CC99FF">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latin typeface="Arial" charset="0"/>
            </a:endParaRPr>
          </a:p>
        </p:txBody>
      </p:sp>
      <p:sp>
        <p:nvSpPr>
          <p:cNvPr id="54279" name="Text Box 7"/>
          <p:cNvSpPr txBox="1">
            <a:spLocks noChangeArrowheads="1"/>
          </p:cNvSpPr>
          <p:nvPr/>
        </p:nvSpPr>
        <p:spPr bwMode="auto">
          <a:xfrm>
            <a:off x="3971925" y="1268413"/>
            <a:ext cx="4211383" cy="1754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ko-KR" altLang="en-US" sz="3600" dirty="0" smtClean="0">
                <a:solidFill>
                  <a:srgbClr val="CC0099"/>
                </a:solidFill>
                <a:latin typeface="Arial" charset="0"/>
              </a:rPr>
              <a:t>바울</a:t>
            </a:r>
            <a:endParaRPr lang="en-US" altLang="ko-KR" sz="3600" dirty="0" smtClean="0">
              <a:solidFill>
                <a:srgbClr val="CC0099"/>
              </a:solidFill>
              <a:latin typeface="Arial" charset="0"/>
            </a:endParaRPr>
          </a:p>
          <a:p>
            <a:pPr eaLnBrk="1" hangingPunct="1">
              <a:buFontTx/>
              <a:buChar char="•"/>
            </a:pPr>
            <a:r>
              <a:rPr lang="ko-KR" altLang="en-US" sz="3600" dirty="0" smtClean="0">
                <a:solidFill>
                  <a:srgbClr val="CC0099"/>
                </a:solidFill>
                <a:latin typeface="Arial" charset="0"/>
              </a:rPr>
              <a:t>감옥서신</a:t>
            </a:r>
            <a:r>
              <a:rPr lang="en-US" sz="3600" dirty="0" smtClean="0">
                <a:solidFill>
                  <a:srgbClr val="CC0099"/>
                </a:solidFill>
                <a:latin typeface="Arial" charset="0"/>
              </a:rPr>
              <a:t> (</a:t>
            </a:r>
            <a:r>
              <a:rPr lang="ko-KR" altLang="en-US" sz="3600" dirty="0" smtClean="0">
                <a:solidFill>
                  <a:srgbClr val="CC0099"/>
                </a:solidFill>
                <a:latin typeface="Arial" charset="0"/>
              </a:rPr>
              <a:t>서기</a:t>
            </a:r>
            <a:r>
              <a:rPr lang="en-US" sz="3600" dirty="0" smtClean="0">
                <a:solidFill>
                  <a:srgbClr val="CC0099"/>
                </a:solidFill>
                <a:latin typeface="Arial" charset="0"/>
              </a:rPr>
              <a:t> </a:t>
            </a:r>
            <a:r>
              <a:rPr lang="en-US" sz="3600" dirty="0">
                <a:solidFill>
                  <a:srgbClr val="CC0099"/>
                </a:solidFill>
                <a:latin typeface="Arial" charset="0"/>
              </a:rPr>
              <a:t>60)</a:t>
            </a:r>
          </a:p>
          <a:p>
            <a:pPr eaLnBrk="1" hangingPunct="1">
              <a:buFontTx/>
              <a:buChar char="•"/>
            </a:pPr>
            <a:r>
              <a:rPr lang="ko-KR" altLang="en-US" sz="3600" dirty="0" smtClean="0">
                <a:solidFill>
                  <a:srgbClr val="CC0099"/>
                </a:solidFill>
                <a:latin typeface="Arial" charset="0"/>
              </a:rPr>
              <a:t>에베소 출신의 두기고</a:t>
            </a:r>
            <a:endParaRPr lang="en-US" sz="3600" dirty="0">
              <a:solidFill>
                <a:srgbClr val="CC0099"/>
              </a:solidFill>
              <a:latin typeface="Arial" charset="0"/>
            </a:endParaRPr>
          </a:p>
        </p:txBody>
      </p:sp>
      <p:sp>
        <p:nvSpPr>
          <p:cNvPr id="3" name="Title 2"/>
          <p:cNvSpPr>
            <a:spLocks noGrp="1"/>
          </p:cNvSpPr>
          <p:nvPr>
            <p:ph type="title"/>
          </p:nvPr>
        </p:nvSpPr>
        <p:spPr>
          <a:xfrm>
            <a:off x="323850" y="115888"/>
            <a:ext cx="4762500" cy="635000"/>
          </a:xfrm>
        </p:spPr>
        <p:txBody>
          <a:bodyPr/>
          <a:lstStyle/>
          <a:p>
            <a:pPr algn="l">
              <a:defRPr/>
            </a:pPr>
            <a:r>
              <a:rPr lang="ko-KR" altLang="en-US" dirty="0" smtClean="0"/>
              <a:t>배경</a:t>
            </a:r>
            <a:r>
              <a:rPr lang="en-US" dirty="0" smtClean="0"/>
              <a:t> </a:t>
            </a:r>
            <a:endParaRPr lang="en-US" dirty="0"/>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fade">
                                      <p:cBhvr>
                                        <p:cTn id="7" dur="1000"/>
                                        <p:tgtEl>
                                          <p:spTgt spid="54274"/>
                                        </p:tgtEl>
                                      </p:cBhvr>
                                    </p:animEffect>
                                    <p:anim calcmode="lin" valueType="num">
                                      <p:cBhvr>
                                        <p:cTn id="8" dur="1000" fill="hold"/>
                                        <p:tgtEl>
                                          <p:spTgt spid="54274"/>
                                        </p:tgtEl>
                                        <p:attrNameLst>
                                          <p:attrName>ppt_x</p:attrName>
                                        </p:attrNameLst>
                                      </p:cBhvr>
                                      <p:tavLst>
                                        <p:tav tm="0">
                                          <p:val>
                                            <p:strVal val="#ppt_x"/>
                                          </p:val>
                                        </p:tav>
                                        <p:tav tm="100000">
                                          <p:val>
                                            <p:strVal val="#ppt_x"/>
                                          </p:val>
                                        </p:tav>
                                      </p:tavLst>
                                    </p:anim>
                                    <p:anim calcmode="lin" valueType="num">
                                      <p:cBhvr>
                                        <p:cTn id="9" dur="900" decel="100000" fill="hold"/>
                                        <p:tgtEl>
                                          <p:spTgt spid="542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4274"/>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2" presetClass="entr" presetSubtype="2"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1+#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1500"/>
                            </p:stCondLst>
                            <p:childTnLst>
                              <p:par>
                                <p:cTn id="17" presetID="52" presetClass="entr" presetSubtype="0" fill="hold" nodeType="afterEffect">
                                  <p:stCondLst>
                                    <p:cond delay="0"/>
                                  </p:stCondLst>
                                  <p:childTnLst>
                                    <p:set>
                                      <p:cBhvr>
                                        <p:cTn id="18" dur="1" fill="hold">
                                          <p:stCondLst>
                                            <p:cond delay="0"/>
                                          </p:stCondLst>
                                        </p:cTn>
                                        <p:tgtEl>
                                          <p:spTgt spid="54278"/>
                                        </p:tgtEl>
                                        <p:attrNameLst>
                                          <p:attrName>style.visibility</p:attrName>
                                        </p:attrNameLst>
                                      </p:cBhvr>
                                      <p:to>
                                        <p:strVal val="visible"/>
                                      </p:to>
                                    </p:set>
                                    <p:animScale>
                                      <p:cBhvr>
                                        <p:cTn id="19" dur="1000" decel="50000" fill="hold">
                                          <p:stCondLst>
                                            <p:cond delay="0"/>
                                          </p:stCondLst>
                                        </p:cTn>
                                        <p:tgtEl>
                                          <p:spTgt spid="5427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54278"/>
                                        </p:tgtEl>
                                        <p:attrNameLst>
                                          <p:attrName>ppt_x</p:attrName>
                                          <p:attrName>ppt_y</p:attrName>
                                        </p:attrNameLst>
                                      </p:cBhvr>
                                    </p:animMotion>
                                    <p:animEffect transition="in" filter="fade">
                                      <p:cBhvr>
                                        <p:cTn id="21" dur="1000"/>
                                        <p:tgtEl>
                                          <p:spTgt spid="54278"/>
                                        </p:tgtEl>
                                      </p:cBhvr>
                                    </p:animEffect>
                                  </p:childTnLst>
                                </p:cTn>
                              </p:par>
                              <p:par>
                                <p:cTn id="22" presetID="41" presetClass="entr" presetSubtype="0" fill="hold" nodeType="withEffect">
                                  <p:stCondLst>
                                    <p:cond delay="0"/>
                                  </p:stCondLst>
                                  <p:iterate type="lt">
                                    <p:tmPct val="10000"/>
                                  </p:iterate>
                                  <p:childTnLst>
                                    <p:set>
                                      <p:cBhvr>
                                        <p:cTn id="23" dur="1" fill="hold">
                                          <p:stCondLst>
                                            <p:cond delay="0"/>
                                          </p:stCondLst>
                                        </p:cTn>
                                        <p:tgtEl>
                                          <p:spTgt spid="54279">
                                            <p:txEl>
                                              <p:pRg st="0" end="0"/>
                                            </p:txEl>
                                          </p:spTgt>
                                        </p:tgtEl>
                                        <p:attrNameLst>
                                          <p:attrName>style.visibility</p:attrName>
                                        </p:attrNameLst>
                                      </p:cBhvr>
                                      <p:to>
                                        <p:strVal val="visible"/>
                                      </p:to>
                                    </p:set>
                                    <p:anim calcmode="lin" valueType="num">
                                      <p:cBhvr>
                                        <p:cTn id="24" dur="500" fill="hold"/>
                                        <p:tgtEl>
                                          <p:spTgt spid="5427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54279">
                                            <p:txEl>
                                              <p:pRg st="0" end="0"/>
                                            </p:txEl>
                                          </p:spTgt>
                                        </p:tgtEl>
                                        <p:attrNameLst>
                                          <p:attrName>ppt_y</p:attrName>
                                        </p:attrNameLst>
                                      </p:cBhvr>
                                      <p:tavLst>
                                        <p:tav tm="0">
                                          <p:val>
                                            <p:strVal val="#ppt_y"/>
                                          </p:val>
                                        </p:tav>
                                        <p:tav tm="100000">
                                          <p:val>
                                            <p:strVal val="#ppt_y"/>
                                          </p:val>
                                        </p:tav>
                                      </p:tavLst>
                                    </p:anim>
                                    <p:anim calcmode="lin" valueType="num">
                                      <p:cBhvr>
                                        <p:cTn id="26" dur="500" fill="hold"/>
                                        <p:tgtEl>
                                          <p:spTgt spid="5427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5427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54279">
                                            <p:txEl>
                                              <p:pRg st="0" end="0"/>
                                            </p:txEl>
                                          </p:spTgt>
                                        </p:tgtEl>
                                      </p:cBhvr>
                                    </p:animEffect>
                                  </p:childTnLst>
                                </p:cTn>
                              </p:par>
                              <p:par>
                                <p:cTn id="29" presetID="41" presetClass="entr" presetSubtype="0" fill="hold" nodeType="withEffect">
                                  <p:stCondLst>
                                    <p:cond delay="0"/>
                                  </p:stCondLst>
                                  <p:iterate type="lt">
                                    <p:tmPct val="10000"/>
                                  </p:iterate>
                                  <p:childTnLst>
                                    <p:set>
                                      <p:cBhvr>
                                        <p:cTn id="30" dur="1" fill="hold">
                                          <p:stCondLst>
                                            <p:cond delay="0"/>
                                          </p:stCondLst>
                                        </p:cTn>
                                        <p:tgtEl>
                                          <p:spTgt spid="54279">
                                            <p:txEl>
                                              <p:pRg st="1" end="1"/>
                                            </p:txEl>
                                          </p:spTgt>
                                        </p:tgtEl>
                                        <p:attrNameLst>
                                          <p:attrName>style.visibility</p:attrName>
                                        </p:attrNameLst>
                                      </p:cBhvr>
                                      <p:to>
                                        <p:strVal val="visible"/>
                                      </p:to>
                                    </p:set>
                                    <p:anim calcmode="lin" valueType="num">
                                      <p:cBhvr>
                                        <p:cTn id="31" dur="500" fill="hold"/>
                                        <p:tgtEl>
                                          <p:spTgt spid="54279">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54279">
                                            <p:txEl>
                                              <p:pRg st="1" end="1"/>
                                            </p:txEl>
                                          </p:spTgt>
                                        </p:tgtEl>
                                        <p:attrNameLst>
                                          <p:attrName>ppt_y</p:attrName>
                                        </p:attrNameLst>
                                      </p:cBhvr>
                                      <p:tavLst>
                                        <p:tav tm="0">
                                          <p:val>
                                            <p:strVal val="#ppt_y"/>
                                          </p:val>
                                        </p:tav>
                                        <p:tav tm="100000">
                                          <p:val>
                                            <p:strVal val="#ppt_y"/>
                                          </p:val>
                                        </p:tav>
                                      </p:tavLst>
                                    </p:anim>
                                    <p:anim calcmode="lin" valueType="num">
                                      <p:cBhvr>
                                        <p:cTn id="33" dur="500" fill="hold"/>
                                        <p:tgtEl>
                                          <p:spTgt spid="54279">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54279">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54279">
                                            <p:txEl>
                                              <p:pRg st="1" end="1"/>
                                            </p:txEl>
                                          </p:spTgt>
                                        </p:tgtEl>
                                      </p:cBhvr>
                                    </p:animEffect>
                                  </p:childTnLst>
                                </p:cTn>
                              </p:par>
                              <p:par>
                                <p:cTn id="36" presetID="41" presetClass="entr" presetSubtype="0" fill="hold" nodeType="withEffect">
                                  <p:stCondLst>
                                    <p:cond delay="0"/>
                                  </p:stCondLst>
                                  <p:iterate type="lt">
                                    <p:tmPct val="10000"/>
                                  </p:iterate>
                                  <p:childTnLst>
                                    <p:set>
                                      <p:cBhvr>
                                        <p:cTn id="37" dur="1" fill="hold">
                                          <p:stCondLst>
                                            <p:cond delay="0"/>
                                          </p:stCondLst>
                                        </p:cTn>
                                        <p:tgtEl>
                                          <p:spTgt spid="54279">
                                            <p:txEl>
                                              <p:pRg st="2" end="2"/>
                                            </p:txEl>
                                          </p:spTgt>
                                        </p:tgtEl>
                                        <p:attrNameLst>
                                          <p:attrName>style.visibility</p:attrName>
                                        </p:attrNameLst>
                                      </p:cBhvr>
                                      <p:to>
                                        <p:strVal val="visible"/>
                                      </p:to>
                                    </p:set>
                                    <p:anim calcmode="lin" valueType="num">
                                      <p:cBhvr>
                                        <p:cTn id="38" dur="500" fill="hold"/>
                                        <p:tgtEl>
                                          <p:spTgt spid="54279">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54279">
                                            <p:txEl>
                                              <p:pRg st="2" end="2"/>
                                            </p:txEl>
                                          </p:spTgt>
                                        </p:tgtEl>
                                        <p:attrNameLst>
                                          <p:attrName>ppt_y</p:attrName>
                                        </p:attrNameLst>
                                      </p:cBhvr>
                                      <p:tavLst>
                                        <p:tav tm="0">
                                          <p:val>
                                            <p:strVal val="#ppt_y"/>
                                          </p:val>
                                        </p:tav>
                                        <p:tav tm="100000">
                                          <p:val>
                                            <p:strVal val="#ppt_y"/>
                                          </p:val>
                                        </p:tav>
                                      </p:tavLst>
                                    </p:anim>
                                    <p:anim calcmode="lin" valueType="num">
                                      <p:cBhvr>
                                        <p:cTn id="40" dur="500" fill="hold"/>
                                        <p:tgtEl>
                                          <p:spTgt spid="54279">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54279">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54279">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7" presetClass="exit" presetSubtype="0" fill="hold" grpId="0" nodeType="clickEffect">
                                  <p:stCondLst>
                                    <p:cond delay="0"/>
                                  </p:stCondLst>
                                  <p:iterate type="lt">
                                    <p:tmPct val="0"/>
                                  </p:iterate>
                                  <p:childTnLst>
                                    <p:animEffect transition="out" filter="fade">
                                      <p:cBhvr>
                                        <p:cTn id="46" dur="1000"/>
                                        <p:tgtEl>
                                          <p:spTgt spid="54279">
                                            <p:txEl>
                                              <p:pRg st="0" end="0"/>
                                            </p:txEl>
                                          </p:spTgt>
                                        </p:tgtEl>
                                      </p:cBhvr>
                                    </p:animEffect>
                                    <p:anim calcmode="lin" valueType="num">
                                      <p:cBhvr>
                                        <p:cTn id="47" dur="1000"/>
                                        <p:tgtEl>
                                          <p:spTgt spid="54279">
                                            <p:txEl>
                                              <p:pRg st="0" end="0"/>
                                            </p:txEl>
                                          </p:spTgt>
                                        </p:tgtEl>
                                        <p:attrNameLst>
                                          <p:attrName>ppt_x</p:attrName>
                                        </p:attrNameLst>
                                      </p:cBhvr>
                                      <p:tavLst>
                                        <p:tav tm="0">
                                          <p:val>
                                            <p:strVal val="ppt_x"/>
                                          </p:val>
                                        </p:tav>
                                        <p:tav tm="100000">
                                          <p:val>
                                            <p:strVal val="ppt_x"/>
                                          </p:val>
                                        </p:tav>
                                      </p:tavLst>
                                    </p:anim>
                                    <p:anim calcmode="lin" valueType="num">
                                      <p:cBhvr>
                                        <p:cTn id="48" dur="1000"/>
                                        <p:tgtEl>
                                          <p:spTgt spid="54279">
                                            <p:txEl>
                                              <p:pRg st="0" end="0"/>
                                            </p:txEl>
                                          </p:spTgt>
                                        </p:tgtEl>
                                        <p:attrNameLst>
                                          <p:attrName>ppt_y</p:attrName>
                                        </p:attrNameLst>
                                      </p:cBhvr>
                                      <p:tavLst>
                                        <p:tav tm="0">
                                          <p:val>
                                            <p:strVal val="ppt_y"/>
                                          </p:val>
                                        </p:tav>
                                        <p:tav tm="100000">
                                          <p:val>
                                            <p:strVal val="ppt_y-.1"/>
                                          </p:val>
                                        </p:tav>
                                      </p:tavLst>
                                    </p:anim>
                                    <p:set>
                                      <p:cBhvr>
                                        <p:cTn id="49" dur="1" fill="hold">
                                          <p:stCondLst>
                                            <p:cond delay="999"/>
                                          </p:stCondLst>
                                        </p:cTn>
                                        <p:tgtEl>
                                          <p:spTgt spid="54279">
                                            <p:txEl>
                                              <p:pRg st="0" end="0"/>
                                            </p:txEl>
                                          </p:spTgt>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7" presetClass="exit" presetSubtype="0" fill="hold" grpId="0" nodeType="clickEffect">
                                  <p:stCondLst>
                                    <p:cond delay="0"/>
                                  </p:stCondLst>
                                  <p:iterate type="lt">
                                    <p:tmPct val="0"/>
                                  </p:iterate>
                                  <p:childTnLst>
                                    <p:animEffect transition="out" filter="fade">
                                      <p:cBhvr>
                                        <p:cTn id="53" dur="1000"/>
                                        <p:tgtEl>
                                          <p:spTgt spid="54279">
                                            <p:txEl>
                                              <p:pRg st="1" end="1"/>
                                            </p:txEl>
                                          </p:spTgt>
                                        </p:tgtEl>
                                      </p:cBhvr>
                                    </p:animEffect>
                                    <p:anim calcmode="lin" valueType="num">
                                      <p:cBhvr>
                                        <p:cTn id="54" dur="1000"/>
                                        <p:tgtEl>
                                          <p:spTgt spid="54279">
                                            <p:txEl>
                                              <p:pRg st="1" end="1"/>
                                            </p:txEl>
                                          </p:spTgt>
                                        </p:tgtEl>
                                        <p:attrNameLst>
                                          <p:attrName>ppt_x</p:attrName>
                                        </p:attrNameLst>
                                      </p:cBhvr>
                                      <p:tavLst>
                                        <p:tav tm="0">
                                          <p:val>
                                            <p:strVal val="ppt_x"/>
                                          </p:val>
                                        </p:tav>
                                        <p:tav tm="100000">
                                          <p:val>
                                            <p:strVal val="ppt_x"/>
                                          </p:val>
                                        </p:tav>
                                      </p:tavLst>
                                    </p:anim>
                                    <p:anim calcmode="lin" valueType="num">
                                      <p:cBhvr>
                                        <p:cTn id="55" dur="1000"/>
                                        <p:tgtEl>
                                          <p:spTgt spid="54279">
                                            <p:txEl>
                                              <p:pRg st="1" end="1"/>
                                            </p:txEl>
                                          </p:spTgt>
                                        </p:tgtEl>
                                        <p:attrNameLst>
                                          <p:attrName>ppt_y</p:attrName>
                                        </p:attrNameLst>
                                      </p:cBhvr>
                                      <p:tavLst>
                                        <p:tav tm="0">
                                          <p:val>
                                            <p:strVal val="ppt_y"/>
                                          </p:val>
                                        </p:tav>
                                        <p:tav tm="100000">
                                          <p:val>
                                            <p:strVal val="ppt_y-.1"/>
                                          </p:val>
                                        </p:tav>
                                      </p:tavLst>
                                    </p:anim>
                                    <p:set>
                                      <p:cBhvr>
                                        <p:cTn id="56" dur="1" fill="hold">
                                          <p:stCondLst>
                                            <p:cond delay="999"/>
                                          </p:stCondLst>
                                        </p:cTn>
                                        <p:tgtEl>
                                          <p:spTgt spid="54279">
                                            <p:txEl>
                                              <p:pRg st="1" end="1"/>
                                            </p:txEl>
                                          </p:spTgt>
                                        </p:tgtEl>
                                        <p:attrNameLst>
                                          <p:attrName>style.visibility</p:attrName>
                                        </p:attrNameLst>
                                      </p:cBhvr>
                                      <p:to>
                                        <p:strVal val="hidden"/>
                                      </p:to>
                                    </p:set>
                                  </p:childTnLst>
                                </p:cTn>
                              </p:par>
                              <p:par>
                                <p:cTn id="57" presetID="47" presetClass="exit" presetSubtype="0" fill="hold" grpId="0" nodeType="withEffect">
                                  <p:stCondLst>
                                    <p:cond delay="0"/>
                                  </p:stCondLst>
                                  <p:iterate type="lt">
                                    <p:tmPct val="0"/>
                                  </p:iterate>
                                  <p:childTnLst>
                                    <p:animEffect transition="out" filter="fade">
                                      <p:cBhvr>
                                        <p:cTn id="58" dur="1000"/>
                                        <p:tgtEl>
                                          <p:spTgt spid="54279">
                                            <p:txEl>
                                              <p:pRg st="2" end="2"/>
                                            </p:txEl>
                                          </p:spTgt>
                                        </p:tgtEl>
                                      </p:cBhvr>
                                    </p:animEffect>
                                    <p:anim calcmode="lin" valueType="num">
                                      <p:cBhvr>
                                        <p:cTn id="59" dur="1000"/>
                                        <p:tgtEl>
                                          <p:spTgt spid="54279">
                                            <p:txEl>
                                              <p:pRg st="2" end="2"/>
                                            </p:txEl>
                                          </p:spTgt>
                                        </p:tgtEl>
                                        <p:attrNameLst>
                                          <p:attrName>ppt_x</p:attrName>
                                        </p:attrNameLst>
                                      </p:cBhvr>
                                      <p:tavLst>
                                        <p:tav tm="0">
                                          <p:val>
                                            <p:strVal val="ppt_x"/>
                                          </p:val>
                                        </p:tav>
                                        <p:tav tm="100000">
                                          <p:val>
                                            <p:strVal val="ppt_x"/>
                                          </p:val>
                                        </p:tav>
                                      </p:tavLst>
                                    </p:anim>
                                    <p:anim calcmode="lin" valueType="num">
                                      <p:cBhvr>
                                        <p:cTn id="60" dur="1000"/>
                                        <p:tgtEl>
                                          <p:spTgt spid="54279">
                                            <p:txEl>
                                              <p:pRg st="2" end="2"/>
                                            </p:txEl>
                                          </p:spTgt>
                                        </p:tgtEl>
                                        <p:attrNameLst>
                                          <p:attrName>ppt_y</p:attrName>
                                        </p:attrNameLst>
                                      </p:cBhvr>
                                      <p:tavLst>
                                        <p:tav tm="0">
                                          <p:val>
                                            <p:strVal val="ppt_y"/>
                                          </p:val>
                                        </p:tav>
                                        <p:tav tm="100000">
                                          <p:val>
                                            <p:strVal val="ppt_y-.1"/>
                                          </p:val>
                                        </p:tav>
                                      </p:tavLst>
                                    </p:anim>
                                    <p:set>
                                      <p:cBhvr>
                                        <p:cTn id="61" dur="1" fill="hold">
                                          <p:stCondLst>
                                            <p:cond delay="999"/>
                                          </p:stCondLst>
                                        </p:cTn>
                                        <p:tgtEl>
                                          <p:spTgt spid="54279">
                                            <p:txEl>
                                              <p:pRg st="2" end="2"/>
                                            </p:txEl>
                                          </p:spTgt>
                                        </p:tgtEl>
                                        <p:attrNameLst>
                                          <p:attrName>style.visibility</p:attrName>
                                        </p:attrNameLst>
                                      </p:cBhvr>
                                      <p:to>
                                        <p:strVal val="hidden"/>
                                      </p:to>
                                    </p:set>
                                  </p:childTnLst>
                                </p:cTn>
                              </p:par>
                              <p:par>
                                <p:cTn id="62" presetID="42" presetClass="exit" presetSubtype="0" fill="hold" nodeType="withEffect">
                                  <p:stCondLst>
                                    <p:cond delay="0"/>
                                  </p:stCondLst>
                                  <p:childTnLst>
                                    <p:animEffect transition="out" filter="fade">
                                      <p:cBhvr>
                                        <p:cTn id="63" dur="1000"/>
                                        <p:tgtEl>
                                          <p:spTgt spid="2"/>
                                        </p:tgtEl>
                                      </p:cBhvr>
                                    </p:animEffect>
                                    <p:anim calcmode="lin" valueType="num">
                                      <p:cBhvr>
                                        <p:cTn id="64" dur="1000"/>
                                        <p:tgtEl>
                                          <p:spTgt spid="2"/>
                                        </p:tgtEl>
                                        <p:attrNameLst>
                                          <p:attrName>ppt_x</p:attrName>
                                        </p:attrNameLst>
                                      </p:cBhvr>
                                      <p:tavLst>
                                        <p:tav tm="0">
                                          <p:val>
                                            <p:strVal val="ppt_x"/>
                                          </p:val>
                                        </p:tav>
                                        <p:tav tm="100000">
                                          <p:val>
                                            <p:strVal val="ppt_x"/>
                                          </p:val>
                                        </p:tav>
                                      </p:tavLst>
                                    </p:anim>
                                    <p:anim calcmode="lin" valueType="num">
                                      <p:cBhvr>
                                        <p:cTn id="65" dur="1000"/>
                                        <p:tgtEl>
                                          <p:spTgt spid="2"/>
                                        </p:tgtEl>
                                        <p:attrNameLst>
                                          <p:attrName>ppt_y</p:attrName>
                                        </p:attrNameLst>
                                      </p:cBhvr>
                                      <p:tavLst>
                                        <p:tav tm="0">
                                          <p:val>
                                            <p:strVal val="ppt_y"/>
                                          </p:val>
                                        </p:tav>
                                        <p:tav tm="100000">
                                          <p:val>
                                            <p:strVal val="ppt_y+.1"/>
                                          </p:val>
                                        </p:tav>
                                      </p:tavLst>
                                    </p:anim>
                                    <p:set>
                                      <p:cBhvr>
                                        <p:cTn id="66"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animBg="1"/>
      <p:bldP spid="54279" grpId="0" build="allAtOnce"/>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63202" name="Text Box 2"/>
          <p:cNvSpPr txBox="1">
            <a:spLocks noChangeArrowheads="1"/>
          </p:cNvSpPr>
          <p:nvPr/>
        </p:nvSpPr>
        <p:spPr bwMode="auto">
          <a:xfrm>
            <a:off x="1187450" y="5103813"/>
            <a:ext cx="7956550" cy="830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lIns="91427" tIns="45714" rIns="91427" bIns="45714">
            <a:spAutoFit/>
          </a:bodyPr>
          <a:lstStyle>
            <a:lvl1pPr marL="452438" indent="-4524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ko-KR" altLang="en-US" b="1" dirty="0" smtClean="0">
                <a:latin typeface="Arial" charset="0"/>
                <a:cs typeface="Arial" charset="0"/>
              </a:rPr>
              <a:t>바울이 저자임이</a:t>
            </a:r>
            <a:r>
              <a:rPr lang="en-US" b="1" dirty="0" smtClean="0">
                <a:latin typeface="Arial" charset="0"/>
                <a:cs typeface="Arial" charset="0"/>
              </a:rPr>
              <a:t> </a:t>
            </a:r>
            <a:r>
              <a:rPr lang="en-US" b="1" dirty="0">
                <a:latin typeface="Arial" charset="0"/>
                <a:cs typeface="Arial" charset="0"/>
              </a:rPr>
              <a:t>1:1 </a:t>
            </a:r>
            <a:r>
              <a:rPr lang="ko-KR" altLang="en-US" b="1" dirty="0" smtClean="0">
                <a:latin typeface="Arial" charset="0"/>
                <a:cs typeface="Arial" charset="0"/>
              </a:rPr>
              <a:t>그리고</a:t>
            </a:r>
            <a:r>
              <a:rPr lang="en-US" b="1" dirty="0" smtClean="0">
                <a:latin typeface="Arial" charset="0"/>
                <a:cs typeface="Arial" charset="0"/>
              </a:rPr>
              <a:t> </a:t>
            </a:r>
            <a:r>
              <a:rPr lang="en-US" b="1" dirty="0">
                <a:latin typeface="Arial" charset="0"/>
                <a:cs typeface="Arial" charset="0"/>
              </a:rPr>
              <a:t>3:</a:t>
            </a:r>
            <a:r>
              <a:rPr lang="en-US" b="1" dirty="0" smtClean="0">
                <a:latin typeface="Arial" charset="0"/>
                <a:cs typeface="Arial" charset="0"/>
              </a:rPr>
              <a:t>1</a:t>
            </a:r>
            <a:r>
              <a:rPr lang="ko-KR" altLang="en-US" b="1" dirty="0" smtClean="0">
                <a:latin typeface="Arial" charset="0"/>
                <a:cs typeface="Arial" charset="0"/>
              </a:rPr>
              <a:t>에 쓰여져 있다</a:t>
            </a:r>
            <a:r>
              <a:rPr lang="en-US" altLang="ko-KR" b="1" dirty="0" smtClean="0">
                <a:latin typeface="Arial" charset="0"/>
                <a:cs typeface="Arial" charset="0"/>
              </a:rPr>
              <a:t>.</a:t>
            </a:r>
            <a:r>
              <a:rPr lang="ko-KR" altLang="en-US" b="1" dirty="0" smtClean="0">
                <a:latin typeface="Arial" charset="0"/>
                <a:cs typeface="Arial" charset="0"/>
              </a:rPr>
              <a:t> </a:t>
            </a:r>
            <a:endParaRPr lang="en-US" b="1" dirty="0">
              <a:latin typeface="Arial" charset="0"/>
              <a:cs typeface="Arial" charset="0"/>
            </a:endParaRPr>
          </a:p>
          <a:p>
            <a:pPr eaLnBrk="1" hangingPunct="1">
              <a:buFontTx/>
              <a:buChar char="•"/>
            </a:pPr>
            <a:r>
              <a:rPr lang="ko-KR" altLang="en-US" b="1" dirty="0" smtClean="0">
                <a:latin typeface="Arial" charset="0"/>
                <a:cs typeface="Arial" charset="0"/>
              </a:rPr>
              <a:t>스타일과 내용의 일치함이 바울이 저자임을 보여준다</a:t>
            </a:r>
            <a:r>
              <a:rPr lang="en-US" altLang="ko-KR" b="1" dirty="0" smtClean="0">
                <a:latin typeface="Arial" charset="0"/>
                <a:cs typeface="Arial" charset="0"/>
              </a:rPr>
              <a:t>.</a:t>
            </a:r>
            <a:r>
              <a:rPr lang="ko-KR" altLang="en-US" b="1" dirty="0" smtClean="0">
                <a:latin typeface="Arial" charset="0"/>
                <a:cs typeface="Arial" charset="0"/>
              </a:rPr>
              <a:t> </a:t>
            </a:r>
            <a:endParaRPr lang="en-US" b="1" dirty="0">
              <a:latin typeface="Arial" charset="0"/>
              <a:cs typeface="Arial" charset="0"/>
            </a:endParaRPr>
          </a:p>
        </p:txBody>
      </p:sp>
      <p:sp>
        <p:nvSpPr>
          <p:cNvPr id="563203" name="Text Box 4"/>
          <p:cNvSpPr txBox="1">
            <a:spLocks noChangeArrowheads="1"/>
          </p:cNvSpPr>
          <p:nvPr/>
        </p:nvSpPr>
        <p:spPr bwMode="auto">
          <a:xfrm>
            <a:off x="1187451" y="4560889"/>
            <a:ext cx="7677150"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ko-KR" altLang="en-US" b="1" u="sng" dirty="0" smtClean="0">
                <a:latin typeface="Arial" charset="0"/>
                <a:cs typeface="Arial" charset="0"/>
              </a:rPr>
              <a:t>내부적 증거</a:t>
            </a:r>
            <a:r>
              <a:rPr lang="en-US" b="1" u="sng" dirty="0" smtClean="0">
                <a:latin typeface="Arial" charset="0"/>
                <a:cs typeface="Arial" charset="0"/>
              </a:rPr>
              <a:t>:</a:t>
            </a:r>
            <a:endParaRPr lang="en-US" b="1" u="sng" dirty="0">
              <a:latin typeface="Arial" charset="0"/>
              <a:cs typeface="Arial" charset="0"/>
            </a:endParaRPr>
          </a:p>
        </p:txBody>
      </p:sp>
      <p:sp>
        <p:nvSpPr>
          <p:cNvPr id="563204" name="Rectangle 5"/>
          <p:cNvSpPr>
            <a:spLocks noChangeArrowheads="1"/>
          </p:cNvSpPr>
          <p:nvPr/>
        </p:nvSpPr>
        <p:spPr bwMode="auto">
          <a:xfrm>
            <a:off x="1187450" y="1741488"/>
            <a:ext cx="7956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27" tIns="45714" rIns="91427" bIns="45714">
            <a:spAutoFit/>
          </a:bodyPr>
          <a:lstStyle/>
          <a:p>
            <a:r>
              <a:rPr lang="ko-KR" altLang="en-US" b="1" u="sng" dirty="0" smtClean="0">
                <a:latin typeface="Arial" charset="0"/>
                <a:cs typeface="Arial" charset="0"/>
              </a:rPr>
              <a:t>외부 증거</a:t>
            </a:r>
            <a:r>
              <a:rPr lang="en-US" b="1" u="sng" dirty="0" smtClean="0">
                <a:latin typeface="Arial" charset="0"/>
                <a:cs typeface="Arial" charset="0"/>
              </a:rPr>
              <a:t>:</a:t>
            </a:r>
            <a:endParaRPr lang="en-US" b="1" u="sng" dirty="0">
              <a:latin typeface="Arial" charset="0"/>
              <a:cs typeface="Arial" charset="0"/>
            </a:endParaRPr>
          </a:p>
        </p:txBody>
      </p:sp>
      <p:sp>
        <p:nvSpPr>
          <p:cNvPr id="563205" name="Rectangle 6"/>
          <p:cNvSpPr>
            <a:spLocks noChangeArrowheads="1"/>
          </p:cNvSpPr>
          <p:nvPr/>
        </p:nvSpPr>
        <p:spPr bwMode="auto">
          <a:xfrm>
            <a:off x="1187450" y="2238376"/>
            <a:ext cx="7956550" cy="120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27" tIns="45714" rIns="91427" bIns="45714">
            <a:spAutoFit/>
          </a:bodyPr>
          <a:lstStyle/>
          <a:p>
            <a:pPr marL="452371" indent="-452371">
              <a:buFontTx/>
              <a:buChar char="•"/>
            </a:pPr>
            <a:r>
              <a:rPr lang="ko-KR" altLang="en-US" b="1" dirty="0" smtClean="0">
                <a:latin typeface="Arial" charset="0"/>
                <a:cs typeface="Arial" charset="0"/>
              </a:rPr>
              <a:t>초대교회는 바울이 저자임을 만장일치로 인정하고 있다</a:t>
            </a:r>
            <a:r>
              <a:rPr lang="en-US" altLang="ko-KR" b="1" dirty="0" smtClean="0">
                <a:latin typeface="Arial" charset="0"/>
                <a:cs typeface="Arial" charset="0"/>
              </a:rPr>
              <a:t>.</a:t>
            </a:r>
          </a:p>
          <a:p>
            <a:pPr marL="452371" indent="-452371">
              <a:buFontTx/>
              <a:buChar char="•"/>
            </a:pPr>
            <a:r>
              <a:rPr lang="ko-KR" altLang="en-US" b="1" dirty="0" smtClean="0">
                <a:latin typeface="Arial" charset="0"/>
                <a:cs typeface="Arial" charset="0"/>
              </a:rPr>
              <a:t> 에라스무스의 논쟁</a:t>
            </a:r>
            <a:r>
              <a:rPr lang="en-US" b="1" dirty="0" smtClean="0">
                <a:latin typeface="Arial" charset="0"/>
                <a:cs typeface="Arial" charset="0"/>
              </a:rPr>
              <a:t> </a:t>
            </a:r>
            <a:r>
              <a:rPr lang="en-US" b="1" dirty="0">
                <a:latin typeface="Arial" charset="0"/>
                <a:cs typeface="Arial" charset="0"/>
              </a:rPr>
              <a:t>(</a:t>
            </a:r>
            <a:r>
              <a:rPr lang="en-US" b="1" dirty="0" smtClean="0">
                <a:latin typeface="Arial" charset="0"/>
                <a:cs typeface="Arial" charset="0"/>
              </a:rPr>
              <a:t>16</a:t>
            </a:r>
            <a:r>
              <a:rPr lang="ko-KR" altLang="en-US" b="1" dirty="0" smtClean="0">
                <a:latin typeface="Arial" charset="0"/>
                <a:cs typeface="Arial" charset="0"/>
              </a:rPr>
              <a:t>세기</a:t>
            </a:r>
            <a:r>
              <a:rPr lang="en-US" b="1" dirty="0" smtClean="0">
                <a:latin typeface="Arial" charset="0"/>
                <a:cs typeface="Arial" charset="0"/>
              </a:rPr>
              <a:t>) </a:t>
            </a:r>
            <a:r>
              <a:rPr lang="ko-KR" altLang="en-US" b="1" dirty="0" smtClean="0">
                <a:latin typeface="Arial" charset="0"/>
                <a:cs typeface="Arial" charset="0"/>
              </a:rPr>
              <a:t>그리고 급진적인 독일 학파들 </a:t>
            </a:r>
            <a:r>
              <a:rPr lang="en-US" b="1" dirty="0" smtClean="0">
                <a:latin typeface="Arial" charset="0"/>
                <a:cs typeface="Arial" charset="0"/>
              </a:rPr>
              <a:t> (19 </a:t>
            </a:r>
            <a:r>
              <a:rPr lang="ko-KR" altLang="en-US" b="1" dirty="0" smtClean="0">
                <a:latin typeface="Arial" charset="0"/>
                <a:cs typeface="Arial" charset="0"/>
              </a:rPr>
              <a:t>세기</a:t>
            </a:r>
            <a:r>
              <a:rPr lang="en-US" b="1" dirty="0" smtClean="0">
                <a:latin typeface="Arial" charset="0"/>
                <a:cs typeface="Arial" charset="0"/>
              </a:rPr>
              <a:t>) </a:t>
            </a:r>
            <a:r>
              <a:rPr lang="ko-KR" altLang="en-US" b="1" dirty="0" smtClean="0">
                <a:latin typeface="Arial" charset="0"/>
                <a:cs typeface="Arial" charset="0"/>
              </a:rPr>
              <a:t>이 오늘날 바울 서신의 논쟁을 극대화 시켰다</a:t>
            </a:r>
            <a:r>
              <a:rPr lang="en-US" altLang="ko-KR" b="1" dirty="0" smtClean="0">
                <a:latin typeface="Arial" charset="0"/>
                <a:cs typeface="Arial" charset="0"/>
              </a:rPr>
              <a:t>.</a:t>
            </a:r>
            <a:r>
              <a:rPr lang="ko-KR" altLang="en-US" b="1" dirty="0" smtClean="0">
                <a:latin typeface="Arial" charset="0"/>
                <a:cs typeface="Arial" charset="0"/>
              </a:rPr>
              <a:t> </a:t>
            </a:r>
            <a:endParaRPr lang="en-US" b="1" dirty="0">
              <a:latin typeface="Arial" charset="0"/>
              <a:cs typeface="Arial" charset="0"/>
            </a:endParaRPr>
          </a:p>
        </p:txBody>
      </p:sp>
      <p:sp>
        <p:nvSpPr>
          <p:cNvPr id="563206" name="Text Box 7"/>
          <p:cNvSpPr txBox="1">
            <a:spLocks noChangeArrowheads="1"/>
          </p:cNvSpPr>
          <p:nvPr/>
        </p:nvSpPr>
        <p:spPr bwMode="auto">
          <a:xfrm>
            <a:off x="8442326" y="41275"/>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176</a:t>
            </a:r>
            <a:endParaRPr lang="en-US" sz="2000">
              <a:latin typeface="Arial" charset="0"/>
              <a:cs typeface="Arial" charset="0"/>
            </a:endParaRPr>
          </a:p>
        </p:txBody>
      </p:sp>
      <p:sp>
        <p:nvSpPr>
          <p:cNvPr id="2" name="Title 1"/>
          <p:cNvSpPr>
            <a:spLocks noGrp="1"/>
          </p:cNvSpPr>
          <p:nvPr>
            <p:ph type="title" idx="4294967295"/>
          </p:nvPr>
        </p:nvSpPr>
        <p:spPr>
          <a:xfrm>
            <a:off x="1371600" y="304800"/>
            <a:ext cx="7772400" cy="1206500"/>
          </a:xfrm>
        </p:spPr>
        <p:txBody>
          <a:bodyPr/>
          <a:lstStyle/>
          <a:p>
            <a:pPr>
              <a:defRPr/>
            </a:pPr>
            <a:r>
              <a:rPr lang="ko-KR" altLang="en-US" dirty="0" smtClean="0"/>
              <a:t>저자 </a:t>
            </a:r>
            <a:endParaRPr lang="en-US" dirty="0"/>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87" y="-27384"/>
            <a:ext cx="9272407" cy="6957392"/>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ko-KR" altLang="en-US" sz="3600" b="1" dirty="0" smtClean="0">
                <a:solidFill>
                  <a:schemeClr val="bg1"/>
                </a:solidFill>
                <a:effectLst>
                  <a:glow rad="101600">
                    <a:schemeClr val="tx1">
                      <a:alpha val="99000"/>
                    </a:schemeClr>
                  </a:glow>
                </a:effectLst>
                <a:latin typeface="Arial"/>
                <a:cs typeface="Arial"/>
              </a:rPr>
              <a:t>에베소서에서 나타난 구속</a:t>
            </a:r>
            <a:r>
              <a:rPr lang="en-US" sz="3600" b="1" dirty="0" smtClean="0">
                <a:solidFill>
                  <a:srgbClr val="FFFFFF"/>
                </a:solidFill>
                <a:effectLst>
                  <a:glow rad="127000">
                    <a:srgbClr val="000000"/>
                  </a:glow>
                </a:effectLst>
                <a:latin typeface="Arial"/>
                <a:cs typeface="Arial"/>
              </a:rPr>
              <a:t> </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30"/>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13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173680" y="1602010"/>
            <a:ext cx="8770859"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32">
              <a:defRPr/>
            </a:pPr>
            <a:r>
              <a:rPr lang="en-US" sz="2800" b="1" dirty="0">
                <a:solidFill>
                  <a:srgbClr val="FFFFFF"/>
                </a:solidFill>
                <a:effectLst>
                  <a:glow rad="127000">
                    <a:srgbClr val="000000"/>
                  </a:glow>
                </a:effectLst>
                <a:latin typeface="Arial" charset="0"/>
                <a:ea typeface="ＭＳ Ｐゴシック" charset="0"/>
                <a:cs typeface="ＭＳ Ｐゴシック" charset="0"/>
              </a:rPr>
              <a:t> </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smtClean="0">
                <a:solidFill>
                  <a:srgbClr val="FFFFFF"/>
                </a:solidFill>
                <a:effectLst>
                  <a:glow rad="127000">
                    <a:srgbClr val="000000"/>
                  </a:glow>
                </a:effectLst>
                <a:latin typeface="Arial" charset="0"/>
                <a:ea typeface="ＭＳ Ｐゴシック" charset="0"/>
                <a:cs typeface="ＭＳ Ｐゴシック" charset="0"/>
              </a:rPr>
              <a:t>교회시대의 가장 중요하게 보여주는 가르침은 </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a:solidFill>
                  <a:srgbClr val="FFFFFF"/>
                </a:solidFill>
                <a:effectLst>
                  <a:glow rad="127000">
                    <a:srgbClr val="000000"/>
                  </a:glow>
                </a:effectLst>
                <a:latin typeface="Arial" charset="0"/>
                <a:ea typeface="ＭＳ Ｐゴシック" charset="0"/>
                <a:cs typeface="ＭＳ Ｐゴシック" charset="0"/>
              </a:rPr>
              <a:t>(3:2-6) </a:t>
            </a:r>
            <a:r>
              <a:rPr lang="ko-KR" altLang="en-US" sz="2800" b="1" dirty="0" smtClean="0">
                <a:solidFill>
                  <a:srgbClr val="FFFFFF"/>
                </a:solidFill>
                <a:effectLst>
                  <a:glow rad="127000">
                    <a:srgbClr val="000000"/>
                  </a:glow>
                </a:effectLst>
                <a:latin typeface="Arial" charset="0"/>
                <a:ea typeface="ＭＳ Ｐゴシック" charset="0"/>
                <a:cs typeface="ＭＳ Ｐゴシック" charset="0"/>
              </a:rPr>
              <a:t>구속이 유대인과 이방인을 교회 안에서 한 몸으로 동일하게 만들었다는 것이다</a:t>
            </a:r>
            <a:r>
              <a:rPr lang="en-US" altLang="ko-KR" sz="2800" b="1" dirty="0" smtClean="0">
                <a:solidFill>
                  <a:srgbClr val="FFFFFF"/>
                </a:solidFill>
                <a:effectLst>
                  <a:glow rad="127000">
                    <a:srgbClr val="000000"/>
                  </a:glow>
                </a:effectLst>
                <a:latin typeface="Arial" charset="0"/>
                <a:ea typeface="ＭＳ Ｐゴシック" charset="0"/>
                <a:cs typeface="ＭＳ Ｐゴシック" charset="0"/>
              </a:rPr>
              <a:t>.</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a:solidFill>
                  <a:srgbClr val="FFFFFF"/>
                </a:solidFill>
                <a:effectLst>
                  <a:glow rad="127000">
                    <a:srgbClr val="000000"/>
                  </a:glow>
                </a:effectLst>
                <a:latin typeface="Arial" charset="0"/>
                <a:ea typeface="ＭＳ Ｐゴシック" charset="0"/>
                <a:cs typeface="ＭＳ Ｐゴシック" charset="0"/>
              </a:rPr>
              <a:t>(2:14, 19). </a:t>
            </a:r>
          </a:p>
        </p:txBody>
      </p:sp>
      <p:sp>
        <p:nvSpPr>
          <p:cNvPr id="5" name="Text Box 3"/>
          <p:cNvSpPr txBox="1">
            <a:spLocks noChangeArrowheads="1"/>
          </p:cNvSpPr>
          <p:nvPr/>
        </p:nvSpPr>
        <p:spPr bwMode="auto">
          <a:xfrm>
            <a:off x="8170701" y="44451"/>
            <a:ext cx="868363"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27c</a:t>
            </a:r>
          </a:p>
        </p:txBody>
      </p:sp>
    </p:spTree>
    <p:extLst>
      <p:ext uri="{BB962C8B-B14F-4D97-AF65-F5344CB8AC3E}">
        <p14:creationId xmlns:p14="http://schemas.microsoft.com/office/powerpoint/2010/main" val="944247794"/>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5" name="Text Box 7"/>
          <p:cNvSpPr txBox="1">
            <a:spLocks noChangeArrowheads="1"/>
          </p:cNvSpPr>
          <p:nvPr/>
        </p:nvSpPr>
        <p:spPr bwMode="auto">
          <a:xfrm>
            <a:off x="1371600" y="1066801"/>
            <a:ext cx="7543800" cy="483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marL="514350" indent="-5143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 typeface="Times New Roman" charset="0"/>
              <a:buAutoNum type="alphaUcPeriod"/>
            </a:pPr>
            <a:r>
              <a:rPr lang="ko-KR" altLang="en-US" sz="2800" b="1" dirty="0" smtClean="0">
                <a:latin typeface="Arial" charset="0"/>
                <a:cs typeface="Arial" charset="0"/>
              </a:rPr>
              <a:t>목적</a:t>
            </a:r>
            <a:r>
              <a:rPr lang="en-US" altLang="zh-CN" sz="2800" b="1" dirty="0" smtClean="0">
                <a:latin typeface="Arial" charset="0"/>
                <a:cs typeface="Arial" charset="0"/>
              </a:rPr>
              <a:t>: </a:t>
            </a:r>
            <a:r>
              <a:rPr lang="ko-KR" altLang="en-US" sz="2800" b="1" dirty="0" smtClean="0">
                <a:latin typeface="Arial" charset="0"/>
                <a:cs typeface="Arial" charset="0"/>
              </a:rPr>
              <a:t>다양하게 정의 내려짐</a:t>
            </a:r>
            <a:endParaRPr lang="en-US" altLang="zh-CN" sz="2800" b="1" dirty="0">
              <a:latin typeface="Arial" charset="0"/>
              <a:cs typeface="Arial" charset="0"/>
            </a:endParaRPr>
          </a:p>
          <a:p>
            <a:pPr eaLnBrk="1" hangingPunct="1">
              <a:spcBef>
                <a:spcPct val="50000"/>
              </a:spcBef>
              <a:buFont typeface="Times New Roman" charset="0"/>
              <a:buAutoNum type="alphaUcPeriod"/>
            </a:pPr>
            <a:r>
              <a:rPr lang="en-US" altLang="zh-CN" sz="2800" b="1" dirty="0" smtClean="0">
                <a:latin typeface="Arial" charset="0"/>
                <a:cs typeface="Arial" charset="0"/>
              </a:rPr>
              <a:t> </a:t>
            </a:r>
            <a:r>
              <a:rPr lang="ko-KR" altLang="en-US" sz="2800" b="1" dirty="0" smtClean="0">
                <a:latin typeface="Arial" charset="0"/>
                <a:cs typeface="Arial" charset="0"/>
              </a:rPr>
              <a:t>귀신론 </a:t>
            </a:r>
            <a:r>
              <a:rPr lang="en-US" altLang="zh-CN" sz="2800" b="1" dirty="0" smtClean="0">
                <a:latin typeface="Arial" charset="0"/>
                <a:cs typeface="Arial" charset="0"/>
              </a:rPr>
              <a:t>&amp; </a:t>
            </a:r>
            <a:r>
              <a:rPr lang="ko-KR" altLang="en-US" sz="2800" b="1" dirty="0" smtClean="0">
                <a:latin typeface="Arial" charset="0"/>
                <a:cs typeface="Arial" charset="0"/>
              </a:rPr>
              <a:t>영에 대한 강조</a:t>
            </a:r>
            <a:endParaRPr lang="en-US" altLang="zh-CN" sz="2800" b="1" dirty="0">
              <a:latin typeface="Arial" charset="0"/>
              <a:cs typeface="Arial" charset="0"/>
            </a:endParaRPr>
          </a:p>
          <a:p>
            <a:pPr eaLnBrk="1" hangingPunct="1">
              <a:spcBef>
                <a:spcPct val="50000"/>
              </a:spcBef>
              <a:buFont typeface="Times New Roman" charset="0"/>
              <a:buAutoNum type="alphaUcPeriod"/>
            </a:pPr>
            <a:r>
              <a:rPr lang="ko-KR" altLang="en-US" sz="2800" b="1" dirty="0" smtClean="0">
                <a:latin typeface="Arial" charset="0"/>
                <a:cs typeface="Arial" charset="0"/>
              </a:rPr>
              <a:t>기도</a:t>
            </a:r>
            <a:endParaRPr lang="en-US" altLang="ko-KR" sz="2800" b="1" dirty="0" smtClean="0">
              <a:latin typeface="Arial" charset="0"/>
              <a:cs typeface="Arial" charset="0"/>
            </a:endParaRPr>
          </a:p>
          <a:p>
            <a:pPr eaLnBrk="1" hangingPunct="1">
              <a:spcBef>
                <a:spcPct val="50000"/>
              </a:spcBef>
              <a:buFont typeface="Times New Roman" charset="0"/>
              <a:buAutoNum type="alphaUcPeriod"/>
            </a:pPr>
            <a:r>
              <a:rPr lang="ko-KR" altLang="en-US" sz="2800" b="1" dirty="0" smtClean="0">
                <a:latin typeface="Arial" charset="0"/>
                <a:cs typeface="Arial" charset="0"/>
              </a:rPr>
              <a:t>에베소서는 어떤 신약 보다 </a:t>
            </a:r>
            <a:r>
              <a:rPr lang="en-US" altLang="ko-KR" sz="2800" b="1" dirty="0" smtClean="0">
                <a:latin typeface="Arial" charset="0"/>
                <a:cs typeface="Arial" charset="0"/>
              </a:rPr>
              <a:t>8</a:t>
            </a:r>
            <a:r>
              <a:rPr lang="ko-KR" altLang="en-US" sz="2800" b="1" dirty="0" smtClean="0">
                <a:latin typeface="Arial" charset="0"/>
                <a:cs typeface="Arial" charset="0"/>
              </a:rPr>
              <a:t>개의 긴 문장이 그 어떤 신약의 문장들 보다 길다</a:t>
            </a:r>
            <a:r>
              <a:rPr lang="en-US" altLang="ko-KR" sz="2800" b="1" dirty="0" smtClean="0">
                <a:latin typeface="Arial" charset="0"/>
                <a:cs typeface="Arial" charset="0"/>
              </a:rPr>
              <a:t>.</a:t>
            </a:r>
            <a:r>
              <a:rPr lang="ko-KR" altLang="en-US" sz="2800" b="1" dirty="0" smtClean="0">
                <a:latin typeface="Arial" charset="0"/>
                <a:cs typeface="Arial" charset="0"/>
              </a:rPr>
              <a:t> </a:t>
            </a:r>
            <a:r>
              <a:rPr lang="en-US" altLang="zh-CN" sz="2800" b="1" dirty="0" smtClean="0">
                <a:latin typeface="Arial" charset="0"/>
                <a:cs typeface="Arial" charset="0"/>
              </a:rPr>
              <a:t>(</a:t>
            </a:r>
            <a:r>
              <a:rPr lang="en-US" altLang="zh-CN" sz="2800" b="1" i="1" u="sng" dirty="0">
                <a:latin typeface="Arial" charset="0"/>
                <a:cs typeface="Arial" charset="0"/>
              </a:rPr>
              <a:t>1:3-14</a:t>
            </a:r>
            <a:r>
              <a:rPr lang="en-US" altLang="zh-CN" sz="2800" b="1" dirty="0">
                <a:latin typeface="Arial" charset="0"/>
                <a:cs typeface="Arial" charset="0"/>
              </a:rPr>
              <a:t>, 15-23; 2:1-7; 3:1-13, 14-19; 4:1-7, 11-16; 6:17-18)</a:t>
            </a:r>
          </a:p>
          <a:p>
            <a:pPr eaLnBrk="1" hangingPunct="1">
              <a:spcBef>
                <a:spcPct val="50000"/>
              </a:spcBef>
              <a:buFont typeface="Times New Roman" charset="0"/>
              <a:buAutoNum type="alphaUcPeriod"/>
            </a:pPr>
            <a:r>
              <a:rPr lang="ko-KR" altLang="en-US" sz="2800" b="1" dirty="0" smtClean="0">
                <a:latin typeface="Arial" charset="0"/>
                <a:ea typeface="SimSun" charset="0"/>
                <a:cs typeface="SimSun" charset="0"/>
              </a:rPr>
              <a:t>모든 신약의 글들이</a:t>
            </a:r>
            <a:r>
              <a:rPr lang="en-US" altLang="ko-KR" sz="2800" b="1" dirty="0" smtClean="0">
                <a:latin typeface="Arial" charset="0"/>
                <a:ea typeface="SimSun" charset="0"/>
                <a:cs typeface="SimSun" charset="0"/>
              </a:rPr>
              <a:t>,</a:t>
            </a:r>
            <a:r>
              <a:rPr lang="ko-KR" altLang="en-US" sz="2800" b="1" dirty="0" smtClean="0">
                <a:latin typeface="Arial" charset="0"/>
                <a:ea typeface="SimSun" charset="0"/>
                <a:cs typeface="SimSun" charset="0"/>
              </a:rPr>
              <a:t> 유대인과 이방인의 연합을 분명하게 설명하며 강조하고 있다</a:t>
            </a:r>
            <a:endParaRPr lang="en-GB" sz="2800" b="1" dirty="0">
              <a:latin typeface="Arial" charset="0"/>
              <a:ea typeface="SimSun" charset="0"/>
              <a:cs typeface="SimSun" charset="0"/>
            </a:endParaRPr>
          </a:p>
        </p:txBody>
      </p:sp>
      <p:sp>
        <p:nvSpPr>
          <p:cNvPr id="565250" name="Text Box 7"/>
          <p:cNvSpPr txBox="1">
            <a:spLocks noChangeArrowheads="1"/>
          </p:cNvSpPr>
          <p:nvPr/>
        </p:nvSpPr>
        <p:spPr bwMode="auto">
          <a:xfrm>
            <a:off x="8382002" y="57150"/>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177</a:t>
            </a:r>
            <a:endParaRPr lang="en-US" sz="2000">
              <a:latin typeface="Arial" charset="0"/>
              <a:cs typeface="Arial" charset="0"/>
            </a:endParaRPr>
          </a:p>
        </p:txBody>
      </p:sp>
      <p:sp>
        <p:nvSpPr>
          <p:cNvPr id="2" name="Title 1"/>
          <p:cNvSpPr>
            <a:spLocks noGrp="1"/>
          </p:cNvSpPr>
          <p:nvPr>
            <p:ph type="title" idx="4294967295"/>
          </p:nvPr>
        </p:nvSpPr>
        <p:spPr>
          <a:xfrm>
            <a:off x="1331913" y="260353"/>
            <a:ext cx="4635500" cy="708025"/>
          </a:xfrm>
          <a:solidFill>
            <a:srgbClr val="070214">
              <a:alpha val="50195"/>
            </a:srgbClr>
          </a:solidFill>
          <a:ln w="12700">
            <a:solidFill>
              <a:schemeClr val="tx1"/>
            </a:solidFill>
            <a:miter lim="800000"/>
            <a:headEnd/>
            <a:tailEnd/>
          </a:ln>
        </p:spPr>
        <p:txBody>
          <a:bodyPr>
            <a:spAutoFit/>
          </a:bodyPr>
          <a:lstStyle/>
          <a:p>
            <a:pPr eaLnBrk="1" hangingPunct="1">
              <a:spcBef>
                <a:spcPct val="50000"/>
              </a:spcBef>
              <a:defRPr/>
            </a:pPr>
            <a:r>
              <a:rPr lang="ko-KR" altLang="en-US" sz="4000" b="1" kern="1200" dirty="0" smtClean="0">
                <a:solidFill>
                  <a:schemeClr val="tx1"/>
                </a:solidFill>
                <a:latin typeface="Arial" charset="0"/>
                <a:cs typeface="ＭＳ Ｐゴシック" charset="0"/>
              </a:rPr>
              <a:t>성격</a:t>
            </a:r>
            <a:endParaRPr lang="en-US" sz="4000" b="1" kern="1200" dirty="0">
              <a:solidFill>
                <a:schemeClr val="tx1"/>
              </a:solidFill>
              <a:latin typeface="Arial"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415">
                                            <p:txEl>
                                              <p:pRg st="1" end="1"/>
                                            </p:txEl>
                                          </p:spTgt>
                                        </p:tgtEl>
                                        <p:attrNameLst>
                                          <p:attrName>style.visibility</p:attrName>
                                        </p:attrNameLst>
                                      </p:cBhvr>
                                      <p:to>
                                        <p:strVal val="visible"/>
                                      </p:to>
                                    </p:set>
                                    <p:animEffect transition="in" filter="checkerboard(across)">
                                      <p:cBhvr>
                                        <p:cTn id="7" dur="500"/>
                                        <p:tgtEl>
                                          <p:spTgt spid="1741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7415">
                                            <p:txEl>
                                              <p:pRg st="2" end="2"/>
                                            </p:txEl>
                                          </p:spTgt>
                                        </p:tgtEl>
                                        <p:attrNameLst>
                                          <p:attrName>style.visibility</p:attrName>
                                        </p:attrNameLst>
                                      </p:cBhvr>
                                      <p:to>
                                        <p:strVal val="visible"/>
                                      </p:to>
                                    </p:set>
                                    <p:animEffect transition="in" filter="checkerboard(across)">
                                      <p:cBhvr>
                                        <p:cTn id="12" dur="500"/>
                                        <p:tgtEl>
                                          <p:spTgt spid="174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7415">
                                            <p:txEl>
                                              <p:pRg st="3" end="3"/>
                                            </p:txEl>
                                          </p:spTgt>
                                        </p:tgtEl>
                                        <p:attrNameLst>
                                          <p:attrName>style.visibility</p:attrName>
                                        </p:attrNameLst>
                                      </p:cBhvr>
                                      <p:to>
                                        <p:strVal val="visible"/>
                                      </p:to>
                                    </p:set>
                                    <p:animEffect transition="in" filter="checkerboard(across)">
                                      <p:cBhvr>
                                        <p:cTn id="17" dur="500"/>
                                        <p:tgtEl>
                                          <p:spTgt spid="1741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7415">
                                            <p:txEl>
                                              <p:pRg st="4" end="4"/>
                                            </p:txEl>
                                          </p:spTgt>
                                        </p:tgtEl>
                                        <p:attrNameLst>
                                          <p:attrName>style.visibility</p:attrName>
                                        </p:attrNameLst>
                                      </p:cBhvr>
                                      <p:to>
                                        <p:strVal val="visible"/>
                                      </p:to>
                                    </p:set>
                                    <p:animEffect transition="in" filter="checkerboard(across)">
                                      <p:cBhvr>
                                        <p:cTn id="22" dur="500"/>
                                        <p:tgtEl>
                                          <p:spTgt spid="174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5"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66274" name="Text Box 2"/>
          <p:cNvSpPr txBox="1">
            <a:spLocks noChangeArrowheads="1"/>
          </p:cNvSpPr>
          <p:nvPr/>
        </p:nvSpPr>
        <p:spPr bwMode="auto">
          <a:xfrm>
            <a:off x="338139" y="76200"/>
            <a:ext cx="3522662" cy="6186298"/>
          </a:xfrm>
          <a:prstGeom prst="rect">
            <a:avLst/>
          </a:prstGeom>
          <a:solidFill>
            <a:srgbClr val="FF9933">
              <a:alpha val="6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ko-KR" altLang="en-US" sz="3600" dirty="0" smtClean="0">
                <a:solidFill>
                  <a:srgbClr val="3399FF"/>
                </a:solidFill>
                <a:latin typeface="Arial" charset="0"/>
              </a:rPr>
              <a:t>배경</a:t>
            </a:r>
            <a:endParaRPr lang="en-US" sz="3600" dirty="0">
              <a:solidFill>
                <a:srgbClr val="3399FF"/>
              </a:solidFill>
              <a:latin typeface="Arial" charset="0"/>
            </a:endParaRPr>
          </a:p>
          <a:p>
            <a:pPr eaLnBrk="1" hangingPunct="1"/>
            <a:endParaRPr lang="en-US" sz="3600" dirty="0">
              <a:solidFill>
                <a:srgbClr val="3399FF"/>
              </a:solidFill>
              <a:latin typeface="Arial" charset="0"/>
            </a:endParaRPr>
          </a:p>
          <a:p>
            <a:pPr eaLnBrk="1" hangingPunct="1"/>
            <a:endParaRPr lang="en-US" sz="3600" dirty="0">
              <a:latin typeface="Arial" charset="0"/>
            </a:endParaRPr>
          </a:p>
          <a:p>
            <a:pPr eaLnBrk="1" hangingPunct="1"/>
            <a:endParaRPr lang="en-US" sz="3600" dirty="0">
              <a:latin typeface="Arial" charset="0"/>
            </a:endParaRPr>
          </a:p>
          <a:p>
            <a:pPr eaLnBrk="1" hangingPunct="1"/>
            <a:endParaRPr lang="en-US" sz="3600" dirty="0">
              <a:latin typeface="Arial" charset="0"/>
            </a:endParaRPr>
          </a:p>
          <a:p>
            <a:pPr eaLnBrk="1" hangingPunct="1"/>
            <a:endParaRPr lang="en-US" sz="3600" dirty="0">
              <a:latin typeface="Arial" charset="0"/>
            </a:endParaRPr>
          </a:p>
          <a:p>
            <a:pPr eaLnBrk="1" hangingPunct="1"/>
            <a:endParaRPr lang="en-US" sz="3600" dirty="0">
              <a:latin typeface="Arial" charset="0"/>
            </a:endParaRPr>
          </a:p>
          <a:p>
            <a:pPr eaLnBrk="1" hangingPunct="1"/>
            <a:endParaRPr lang="en-US" sz="3600" dirty="0">
              <a:latin typeface="Arial" charset="0"/>
            </a:endParaRPr>
          </a:p>
          <a:p>
            <a:pPr eaLnBrk="1" hangingPunct="1"/>
            <a:endParaRPr lang="en-US" sz="3600" dirty="0">
              <a:latin typeface="Arial" charset="0"/>
            </a:endParaRPr>
          </a:p>
          <a:p>
            <a:pPr eaLnBrk="1" hangingPunct="1"/>
            <a:endParaRPr lang="en-US" sz="3600" dirty="0">
              <a:latin typeface="Arial" charset="0"/>
            </a:endParaRPr>
          </a:p>
          <a:p>
            <a:pPr eaLnBrk="1" hangingPunct="1"/>
            <a:endParaRPr lang="en-US" sz="3600" dirty="0">
              <a:latin typeface="Arial" charset="0"/>
            </a:endParaRPr>
          </a:p>
        </p:txBody>
      </p:sp>
      <p:grpSp>
        <p:nvGrpSpPr>
          <p:cNvPr id="2" name="Group 3"/>
          <p:cNvGrpSpPr>
            <a:grpSpLocks/>
          </p:cNvGrpSpPr>
          <p:nvPr/>
        </p:nvGrpSpPr>
        <p:grpSpPr bwMode="auto">
          <a:xfrm>
            <a:off x="931866" y="876300"/>
            <a:ext cx="8669337" cy="5105400"/>
            <a:chOff x="168" y="480"/>
            <a:chExt cx="6144" cy="3216"/>
          </a:xfrm>
        </p:grpSpPr>
        <p:sp>
          <p:nvSpPr>
            <p:cNvPr id="566279" name="Rectangle 4"/>
            <p:cNvSpPr>
              <a:spLocks noChangeArrowheads="1"/>
            </p:cNvSpPr>
            <p:nvPr/>
          </p:nvSpPr>
          <p:spPr bwMode="auto">
            <a:xfrm>
              <a:off x="168" y="480"/>
              <a:ext cx="6144" cy="3216"/>
            </a:xfrm>
            <a:prstGeom prst="rect">
              <a:avLst/>
            </a:prstGeom>
            <a:solidFill>
              <a:srgbClr val="BBE0E3">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1800">
                <a:latin typeface="Arial" charset="0"/>
              </a:endParaRPr>
            </a:p>
          </p:txBody>
        </p:sp>
        <p:sp>
          <p:nvSpPr>
            <p:cNvPr id="566280" name="Text Box 5"/>
            <p:cNvSpPr txBox="1">
              <a:spLocks noChangeArrowheads="1"/>
            </p:cNvSpPr>
            <p:nvPr/>
          </p:nvSpPr>
          <p:spPr bwMode="auto">
            <a:xfrm>
              <a:off x="2447" y="626"/>
              <a:ext cx="131"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lnSpc>
                  <a:spcPct val="110000"/>
                </a:lnSpc>
              </a:pPr>
              <a:endParaRPr lang="en-US" sz="3600">
                <a:latin typeface="Arial" charset="0"/>
              </a:endParaRPr>
            </a:p>
          </p:txBody>
        </p:sp>
      </p:grpSp>
      <p:sp>
        <p:nvSpPr>
          <p:cNvPr id="566276" name="Oval 6"/>
          <p:cNvSpPr>
            <a:spLocks noChangeArrowheads="1"/>
          </p:cNvSpPr>
          <p:nvPr/>
        </p:nvSpPr>
        <p:spPr bwMode="auto">
          <a:xfrm>
            <a:off x="2184400" y="-304800"/>
            <a:ext cx="8331200" cy="9372600"/>
          </a:xfrm>
          <a:prstGeom prst="ellipse">
            <a:avLst/>
          </a:prstGeom>
          <a:solidFill>
            <a:srgbClr val="CC99FF">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latin typeface="Arial" charset="0"/>
            </a:endParaRPr>
          </a:p>
        </p:txBody>
      </p:sp>
      <p:sp>
        <p:nvSpPr>
          <p:cNvPr id="56327" name="Text Box 7"/>
          <p:cNvSpPr txBox="1">
            <a:spLocks noChangeArrowheads="1"/>
          </p:cNvSpPr>
          <p:nvPr/>
        </p:nvSpPr>
        <p:spPr bwMode="auto">
          <a:xfrm>
            <a:off x="4378325" y="1752601"/>
            <a:ext cx="1543986" cy="341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ko-KR" altLang="en-US" sz="3600" dirty="0" smtClean="0">
                <a:solidFill>
                  <a:srgbClr val="CC0099"/>
                </a:solidFill>
                <a:latin typeface="Arial" charset="0"/>
              </a:rPr>
              <a:t>몸</a:t>
            </a:r>
            <a:endParaRPr lang="en-US" altLang="ko-KR" sz="3600" dirty="0" smtClean="0">
              <a:solidFill>
                <a:srgbClr val="CC0099"/>
              </a:solidFill>
              <a:latin typeface="Arial" charset="0"/>
            </a:endParaRPr>
          </a:p>
          <a:p>
            <a:pPr eaLnBrk="1" hangingPunct="1">
              <a:buFontTx/>
              <a:buChar char="•"/>
            </a:pPr>
            <a:r>
              <a:rPr lang="ko-KR" altLang="en-US" sz="3600" dirty="0" smtClean="0">
                <a:solidFill>
                  <a:srgbClr val="CC0099"/>
                </a:solidFill>
                <a:latin typeface="Arial" charset="0"/>
              </a:rPr>
              <a:t>성전</a:t>
            </a:r>
            <a:endParaRPr lang="en-US" altLang="ko-KR" sz="3600" dirty="0" smtClean="0">
              <a:solidFill>
                <a:srgbClr val="CC0099"/>
              </a:solidFill>
              <a:latin typeface="Arial" charset="0"/>
            </a:endParaRPr>
          </a:p>
          <a:p>
            <a:pPr eaLnBrk="1" hangingPunct="1">
              <a:buFontTx/>
              <a:buChar char="•"/>
            </a:pPr>
            <a:r>
              <a:rPr lang="ko-KR" altLang="en-US" sz="3600" dirty="0" smtClean="0">
                <a:solidFill>
                  <a:srgbClr val="CC0099"/>
                </a:solidFill>
                <a:latin typeface="Arial" charset="0"/>
              </a:rPr>
              <a:t>신비</a:t>
            </a:r>
            <a:endParaRPr lang="en-US" altLang="ko-KR" sz="3600" dirty="0" smtClean="0">
              <a:solidFill>
                <a:srgbClr val="CC0099"/>
              </a:solidFill>
              <a:latin typeface="Arial" charset="0"/>
            </a:endParaRPr>
          </a:p>
          <a:p>
            <a:pPr eaLnBrk="1" hangingPunct="1">
              <a:buFontTx/>
              <a:buChar char="•"/>
            </a:pPr>
            <a:r>
              <a:rPr lang="ko-KR" altLang="en-US" sz="3600" dirty="0" smtClean="0">
                <a:solidFill>
                  <a:srgbClr val="CC0099"/>
                </a:solidFill>
                <a:latin typeface="Arial" charset="0"/>
              </a:rPr>
              <a:t>새사람</a:t>
            </a:r>
            <a:endParaRPr lang="en-US" altLang="ko-KR" sz="3600" dirty="0" smtClean="0">
              <a:solidFill>
                <a:srgbClr val="CC0099"/>
              </a:solidFill>
              <a:latin typeface="Arial" charset="0"/>
            </a:endParaRPr>
          </a:p>
          <a:p>
            <a:pPr eaLnBrk="1" hangingPunct="1">
              <a:buFontTx/>
              <a:buChar char="•"/>
            </a:pPr>
            <a:r>
              <a:rPr lang="ko-KR" altLang="en-US" sz="3600" dirty="0" smtClean="0">
                <a:solidFill>
                  <a:srgbClr val="CC0099"/>
                </a:solidFill>
                <a:latin typeface="Arial" charset="0"/>
              </a:rPr>
              <a:t>신부</a:t>
            </a:r>
          </a:p>
          <a:p>
            <a:pPr eaLnBrk="1" hangingPunct="1">
              <a:buFontTx/>
              <a:buChar char="•"/>
            </a:pPr>
            <a:r>
              <a:rPr lang="ko-KR" altLang="en-US" sz="3600" dirty="0" smtClean="0">
                <a:solidFill>
                  <a:srgbClr val="CC0099"/>
                </a:solidFill>
                <a:latin typeface="Arial" charset="0"/>
              </a:rPr>
              <a:t>군인</a:t>
            </a:r>
            <a:endParaRPr lang="en-US" altLang="ko-KR" sz="3600" dirty="0" smtClean="0">
              <a:solidFill>
                <a:srgbClr val="CC0099"/>
              </a:solidFill>
              <a:latin typeface="Arial" charset="0"/>
            </a:endParaRPr>
          </a:p>
        </p:txBody>
      </p:sp>
      <p:sp>
        <p:nvSpPr>
          <p:cNvPr id="3" name="Title 2"/>
          <p:cNvSpPr>
            <a:spLocks noGrp="1"/>
          </p:cNvSpPr>
          <p:nvPr>
            <p:ph type="title"/>
          </p:nvPr>
        </p:nvSpPr>
        <p:spPr>
          <a:xfrm>
            <a:off x="1116013" y="1557339"/>
            <a:ext cx="2601912" cy="1584325"/>
          </a:xfrm>
        </p:spPr>
        <p:txBody>
          <a:bodyPr/>
          <a:lstStyle/>
          <a:p>
            <a:pPr algn="l" eaLnBrk="1" hangingPunct="1">
              <a:defRPr/>
            </a:pPr>
            <a:r>
              <a:rPr lang="ko-KR" altLang="en-US" b="1" dirty="0" smtClean="0"/>
              <a:t>교회에 </a:t>
            </a:r>
            <a:r>
              <a:rPr lang="en-US" altLang="ko-KR" b="1" dirty="0" smtClean="0"/>
              <a:t/>
            </a:r>
            <a:br>
              <a:rPr lang="en-US" altLang="ko-KR" b="1" dirty="0" smtClean="0"/>
            </a:br>
            <a:r>
              <a:rPr lang="ko-KR" altLang="en-US" b="1" dirty="0" smtClean="0"/>
              <a:t>대한 </a:t>
            </a:r>
            <a:r>
              <a:rPr lang="en-US" altLang="ko-KR" b="1" dirty="0" smtClean="0"/>
              <a:t/>
            </a:r>
            <a:br>
              <a:rPr lang="en-US" altLang="ko-KR" b="1" dirty="0" smtClean="0"/>
            </a:br>
            <a:r>
              <a:rPr lang="ko-KR" altLang="en-US" b="1" dirty="0" smtClean="0"/>
              <a:t>비유들 </a:t>
            </a:r>
            <a:endParaRPr lang="en-US" b="1"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41" presetClass="entr" presetSubtype="0" fill="hold" nodeType="withEffect">
                                  <p:stCondLst>
                                    <p:cond delay="0"/>
                                  </p:stCondLst>
                                  <p:iterate type="lt">
                                    <p:tmPct val="10000"/>
                                  </p:iterate>
                                  <p:childTnLst>
                                    <p:set>
                                      <p:cBhvr>
                                        <p:cTn id="10" dur="1" fill="hold">
                                          <p:stCondLst>
                                            <p:cond delay="0"/>
                                          </p:stCondLst>
                                        </p:cTn>
                                        <p:tgtEl>
                                          <p:spTgt spid="56327">
                                            <p:txEl>
                                              <p:pRg st="0" end="0"/>
                                            </p:txEl>
                                          </p:spTgt>
                                        </p:tgtEl>
                                        <p:attrNameLst>
                                          <p:attrName>style.visibility</p:attrName>
                                        </p:attrNameLst>
                                      </p:cBhvr>
                                      <p:to>
                                        <p:strVal val="visible"/>
                                      </p:to>
                                    </p:set>
                                    <p:anim calcmode="lin" valueType="num">
                                      <p:cBhvr>
                                        <p:cTn id="11" dur="500" fill="hold"/>
                                        <p:tgtEl>
                                          <p:spTgt spid="5632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56327">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5632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5632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56327">
                                            <p:txEl>
                                              <p:pRg st="0" end="0"/>
                                            </p:txEl>
                                          </p:spTgt>
                                        </p:tgtEl>
                                      </p:cBhvr>
                                    </p:animEffect>
                                  </p:childTnLst>
                                </p:cTn>
                              </p:par>
                              <p:par>
                                <p:cTn id="16" presetID="41" presetClass="entr" presetSubtype="0" fill="hold" nodeType="withEffect">
                                  <p:stCondLst>
                                    <p:cond delay="0"/>
                                  </p:stCondLst>
                                  <p:iterate type="lt">
                                    <p:tmPct val="10000"/>
                                  </p:iterate>
                                  <p:childTnLst>
                                    <p:set>
                                      <p:cBhvr>
                                        <p:cTn id="17" dur="1" fill="hold">
                                          <p:stCondLst>
                                            <p:cond delay="0"/>
                                          </p:stCondLst>
                                        </p:cTn>
                                        <p:tgtEl>
                                          <p:spTgt spid="56327">
                                            <p:txEl>
                                              <p:pRg st="1" end="1"/>
                                            </p:txEl>
                                          </p:spTgt>
                                        </p:tgtEl>
                                        <p:attrNameLst>
                                          <p:attrName>style.visibility</p:attrName>
                                        </p:attrNameLst>
                                      </p:cBhvr>
                                      <p:to>
                                        <p:strVal val="visible"/>
                                      </p:to>
                                    </p:set>
                                    <p:anim calcmode="lin" valueType="num">
                                      <p:cBhvr>
                                        <p:cTn id="18" dur="500" fill="hold"/>
                                        <p:tgtEl>
                                          <p:spTgt spid="56327">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56327">
                                            <p:txEl>
                                              <p:pRg st="1" end="1"/>
                                            </p:txEl>
                                          </p:spTgt>
                                        </p:tgtEl>
                                        <p:attrNameLst>
                                          <p:attrName>ppt_y</p:attrName>
                                        </p:attrNameLst>
                                      </p:cBhvr>
                                      <p:tavLst>
                                        <p:tav tm="0">
                                          <p:val>
                                            <p:strVal val="#ppt_y"/>
                                          </p:val>
                                        </p:tav>
                                        <p:tav tm="100000">
                                          <p:val>
                                            <p:strVal val="#ppt_y"/>
                                          </p:val>
                                        </p:tav>
                                      </p:tavLst>
                                    </p:anim>
                                    <p:anim calcmode="lin" valueType="num">
                                      <p:cBhvr>
                                        <p:cTn id="20" dur="500" fill="hold"/>
                                        <p:tgtEl>
                                          <p:spTgt spid="56327">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56327">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56327">
                                            <p:txEl>
                                              <p:pRg st="1" end="1"/>
                                            </p:txEl>
                                          </p:spTgt>
                                        </p:tgtEl>
                                      </p:cBhvr>
                                    </p:animEffect>
                                  </p:childTnLst>
                                </p:cTn>
                              </p:par>
                              <p:par>
                                <p:cTn id="23" presetID="41" presetClass="entr" presetSubtype="0" fill="hold" nodeType="withEffect">
                                  <p:stCondLst>
                                    <p:cond delay="0"/>
                                  </p:stCondLst>
                                  <p:iterate type="lt">
                                    <p:tmPct val="10000"/>
                                  </p:iterate>
                                  <p:childTnLst>
                                    <p:set>
                                      <p:cBhvr>
                                        <p:cTn id="24" dur="1" fill="hold">
                                          <p:stCondLst>
                                            <p:cond delay="0"/>
                                          </p:stCondLst>
                                        </p:cTn>
                                        <p:tgtEl>
                                          <p:spTgt spid="56327">
                                            <p:txEl>
                                              <p:pRg st="2" end="2"/>
                                            </p:txEl>
                                          </p:spTgt>
                                        </p:tgtEl>
                                        <p:attrNameLst>
                                          <p:attrName>style.visibility</p:attrName>
                                        </p:attrNameLst>
                                      </p:cBhvr>
                                      <p:to>
                                        <p:strVal val="visible"/>
                                      </p:to>
                                    </p:set>
                                    <p:anim calcmode="lin" valueType="num">
                                      <p:cBhvr>
                                        <p:cTn id="25" dur="500" fill="hold"/>
                                        <p:tgtEl>
                                          <p:spTgt spid="56327">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56327">
                                            <p:txEl>
                                              <p:pRg st="2" end="2"/>
                                            </p:txEl>
                                          </p:spTgt>
                                        </p:tgtEl>
                                        <p:attrNameLst>
                                          <p:attrName>ppt_y</p:attrName>
                                        </p:attrNameLst>
                                      </p:cBhvr>
                                      <p:tavLst>
                                        <p:tav tm="0">
                                          <p:val>
                                            <p:strVal val="#ppt_y"/>
                                          </p:val>
                                        </p:tav>
                                        <p:tav tm="100000">
                                          <p:val>
                                            <p:strVal val="#ppt_y"/>
                                          </p:val>
                                        </p:tav>
                                      </p:tavLst>
                                    </p:anim>
                                    <p:anim calcmode="lin" valueType="num">
                                      <p:cBhvr>
                                        <p:cTn id="27" dur="500" fill="hold"/>
                                        <p:tgtEl>
                                          <p:spTgt spid="56327">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56327">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56327">
                                            <p:txEl>
                                              <p:pRg st="2" end="2"/>
                                            </p:txEl>
                                          </p:spTgt>
                                        </p:tgtEl>
                                      </p:cBhvr>
                                    </p:animEffect>
                                  </p:childTnLst>
                                </p:cTn>
                              </p:par>
                              <p:par>
                                <p:cTn id="30" presetID="41" presetClass="entr" presetSubtype="0" fill="hold" nodeType="withEffect">
                                  <p:stCondLst>
                                    <p:cond delay="0"/>
                                  </p:stCondLst>
                                  <p:iterate type="lt">
                                    <p:tmPct val="10000"/>
                                  </p:iterate>
                                  <p:childTnLst>
                                    <p:set>
                                      <p:cBhvr>
                                        <p:cTn id="31" dur="1" fill="hold">
                                          <p:stCondLst>
                                            <p:cond delay="0"/>
                                          </p:stCondLst>
                                        </p:cTn>
                                        <p:tgtEl>
                                          <p:spTgt spid="56327">
                                            <p:txEl>
                                              <p:pRg st="3" end="3"/>
                                            </p:txEl>
                                          </p:spTgt>
                                        </p:tgtEl>
                                        <p:attrNameLst>
                                          <p:attrName>style.visibility</p:attrName>
                                        </p:attrNameLst>
                                      </p:cBhvr>
                                      <p:to>
                                        <p:strVal val="visible"/>
                                      </p:to>
                                    </p:set>
                                    <p:anim calcmode="lin" valueType="num">
                                      <p:cBhvr>
                                        <p:cTn id="32" dur="500" fill="hold"/>
                                        <p:tgtEl>
                                          <p:spTgt spid="56327">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56327">
                                            <p:txEl>
                                              <p:pRg st="3" end="3"/>
                                            </p:txEl>
                                          </p:spTgt>
                                        </p:tgtEl>
                                        <p:attrNameLst>
                                          <p:attrName>ppt_y</p:attrName>
                                        </p:attrNameLst>
                                      </p:cBhvr>
                                      <p:tavLst>
                                        <p:tav tm="0">
                                          <p:val>
                                            <p:strVal val="#ppt_y"/>
                                          </p:val>
                                        </p:tav>
                                        <p:tav tm="100000">
                                          <p:val>
                                            <p:strVal val="#ppt_y"/>
                                          </p:val>
                                        </p:tav>
                                      </p:tavLst>
                                    </p:anim>
                                    <p:anim calcmode="lin" valueType="num">
                                      <p:cBhvr>
                                        <p:cTn id="34" dur="500" fill="hold"/>
                                        <p:tgtEl>
                                          <p:spTgt spid="56327">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56327">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56327">
                                            <p:txEl>
                                              <p:pRg st="3" end="3"/>
                                            </p:txEl>
                                          </p:spTgt>
                                        </p:tgtEl>
                                      </p:cBhvr>
                                    </p:animEffect>
                                  </p:childTnLst>
                                </p:cTn>
                              </p:par>
                              <p:par>
                                <p:cTn id="37" presetID="41" presetClass="entr" presetSubtype="0" fill="hold" nodeType="withEffect">
                                  <p:stCondLst>
                                    <p:cond delay="0"/>
                                  </p:stCondLst>
                                  <p:iterate type="lt">
                                    <p:tmPct val="10000"/>
                                  </p:iterate>
                                  <p:childTnLst>
                                    <p:set>
                                      <p:cBhvr>
                                        <p:cTn id="38" dur="1" fill="hold">
                                          <p:stCondLst>
                                            <p:cond delay="0"/>
                                          </p:stCondLst>
                                        </p:cTn>
                                        <p:tgtEl>
                                          <p:spTgt spid="56327">
                                            <p:txEl>
                                              <p:pRg st="4" end="4"/>
                                            </p:txEl>
                                          </p:spTgt>
                                        </p:tgtEl>
                                        <p:attrNameLst>
                                          <p:attrName>style.visibility</p:attrName>
                                        </p:attrNameLst>
                                      </p:cBhvr>
                                      <p:to>
                                        <p:strVal val="visible"/>
                                      </p:to>
                                    </p:set>
                                    <p:anim calcmode="lin" valueType="num">
                                      <p:cBhvr>
                                        <p:cTn id="39" dur="500" fill="hold"/>
                                        <p:tgtEl>
                                          <p:spTgt spid="56327">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56327">
                                            <p:txEl>
                                              <p:pRg st="4" end="4"/>
                                            </p:txEl>
                                          </p:spTgt>
                                        </p:tgtEl>
                                        <p:attrNameLst>
                                          <p:attrName>ppt_y</p:attrName>
                                        </p:attrNameLst>
                                      </p:cBhvr>
                                      <p:tavLst>
                                        <p:tav tm="0">
                                          <p:val>
                                            <p:strVal val="#ppt_y"/>
                                          </p:val>
                                        </p:tav>
                                        <p:tav tm="100000">
                                          <p:val>
                                            <p:strVal val="#ppt_y"/>
                                          </p:val>
                                        </p:tav>
                                      </p:tavLst>
                                    </p:anim>
                                    <p:anim calcmode="lin" valueType="num">
                                      <p:cBhvr>
                                        <p:cTn id="41" dur="500" fill="hold"/>
                                        <p:tgtEl>
                                          <p:spTgt spid="56327">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56327">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56327">
                                            <p:txEl>
                                              <p:pRg st="4" end="4"/>
                                            </p:txEl>
                                          </p:spTgt>
                                        </p:tgtEl>
                                      </p:cBhvr>
                                    </p:animEffect>
                                  </p:childTnLst>
                                </p:cTn>
                              </p:par>
                              <p:par>
                                <p:cTn id="44" presetID="41" presetClass="entr" presetSubtype="0" fill="hold" nodeType="withEffect">
                                  <p:stCondLst>
                                    <p:cond delay="0"/>
                                  </p:stCondLst>
                                  <p:iterate type="lt">
                                    <p:tmPct val="10000"/>
                                  </p:iterate>
                                  <p:childTnLst>
                                    <p:set>
                                      <p:cBhvr>
                                        <p:cTn id="45" dur="1" fill="hold">
                                          <p:stCondLst>
                                            <p:cond delay="0"/>
                                          </p:stCondLst>
                                        </p:cTn>
                                        <p:tgtEl>
                                          <p:spTgt spid="56327">
                                            <p:txEl>
                                              <p:pRg st="5" end="5"/>
                                            </p:txEl>
                                          </p:spTgt>
                                        </p:tgtEl>
                                        <p:attrNameLst>
                                          <p:attrName>style.visibility</p:attrName>
                                        </p:attrNameLst>
                                      </p:cBhvr>
                                      <p:to>
                                        <p:strVal val="visible"/>
                                      </p:to>
                                    </p:set>
                                    <p:anim calcmode="lin" valueType="num">
                                      <p:cBhvr>
                                        <p:cTn id="46" dur="500" fill="hold"/>
                                        <p:tgtEl>
                                          <p:spTgt spid="56327">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56327">
                                            <p:txEl>
                                              <p:pRg st="5" end="5"/>
                                            </p:txEl>
                                          </p:spTgt>
                                        </p:tgtEl>
                                        <p:attrNameLst>
                                          <p:attrName>ppt_y</p:attrName>
                                        </p:attrNameLst>
                                      </p:cBhvr>
                                      <p:tavLst>
                                        <p:tav tm="0">
                                          <p:val>
                                            <p:strVal val="#ppt_y"/>
                                          </p:val>
                                        </p:tav>
                                        <p:tav tm="100000">
                                          <p:val>
                                            <p:strVal val="#ppt_y"/>
                                          </p:val>
                                        </p:tav>
                                      </p:tavLst>
                                    </p:anim>
                                    <p:anim calcmode="lin" valueType="num">
                                      <p:cBhvr>
                                        <p:cTn id="48" dur="500" fill="hold"/>
                                        <p:tgtEl>
                                          <p:spTgt spid="56327">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56327">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56327">
                                            <p:txEl>
                                              <p:pRg st="5" end="5"/>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42" presetClass="exit" presetSubtype="0" fill="hold" nodeType="clickEffect">
                                  <p:stCondLst>
                                    <p:cond delay="0"/>
                                  </p:stCondLst>
                                  <p:childTnLst>
                                    <p:animEffect transition="out" filter="fade">
                                      <p:cBhvr>
                                        <p:cTn id="54" dur="1000"/>
                                        <p:tgtEl>
                                          <p:spTgt spid="2"/>
                                        </p:tgtEl>
                                      </p:cBhvr>
                                    </p:animEffect>
                                    <p:anim calcmode="lin" valueType="num">
                                      <p:cBhvr>
                                        <p:cTn id="55" dur="1000"/>
                                        <p:tgtEl>
                                          <p:spTgt spid="2"/>
                                        </p:tgtEl>
                                        <p:attrNameLst>
                                          <p:attrName>ppt_x</p:attrName>
                                        </p:attrNameLst>
                                      </p:cBhvr>
                                      <p:tavLst>
                                        <p:tav tm="0">
                                          <p:val>
                                            <p:strVal val="ppt_x"/>
                                          </p:val>
                                        </p:tav>
                                        <p:tav tm="100000">
                                          <p:val>
                                            <p:strVal val="ppt_x"/>
                                          </p:val>
                                        </p:tav>
                                      </p:tavLst>
                                    </p:anim>
                                    <p:anim calcmode="lin" valueType="num">
                                      <p:cBhvr>
                                        <p:cTn id="56" dur="1000"/>
                                        <p:tgtEl>
                                          <p:spTgt spid="2"/>
                                        </p:tgtEl>
                                        <p:attrNameLst>
                                          <p:attrName>ppt_y</p:attrName>
                                        </p:attrNameLst>
                                      </p:cBhvr>
                                      <p:tavLst>
                                        <p:tav tm="0">
                                          <p:val>
                                            <p:strVal val="ppt_y"/>
                                          </p:val>
                                        </p:tav>
                                        <p:tav tm="100000">
                                          <p:val>
                                            <p:strVal val="ppt_y+.1"/>
                                          </p:val>
                                        </p:tav>
                                      </p:tavLst>
                                    </p:anim>
                                    <p:set>
                                      <p:cBhvr>
                                        <p:cTn id="57" dur="1" fill="hold">
                                          <p:stCondLst>
                                            <p:cond delay="999"/>
                                          </p:stCondLst>
                                        </p:cTn>
                                        <p:tgtEl>
                                          <p:spTgt spid="2"/>
                                        </p:tgtEl>
                                        <p:attrNameLst>
                                          <p:attrName>style.visibility</p:attrName>
                                        </p:attrNameLst>
                                      </p:cBhvr>
                                      <p:to>
                                        <p:strVal val="hidden"/>
                                      </p:to>
                                    </p:set>
                                  </p:childTnLst>
                                </p:cTn>
                              </p:par>
                              <p:par>
                                <p:cTn id="58" presetID="47" presetClass="exit" presetSubtype="0" fill="hold" grpId="0" nodeType="withEffect">
                                  <p:stCondLst>
                                    <p:cond delay="0"/>
                                  </p:stCondLst>
                                  <p:iterate type="lt">
                                    <p:tmPct val="0"/>
                                  </p:iterate>
                                  <p:childTnLst>
                                    <p:animEffect transition="out" filter="fade">
                                      <p:cBhvr>
                                        <p:cTn id="59" dur="1000"/>
                                        <p:tgtEl>
                                          <p:spTgt spid="56327">
                                            <p:txEl>
                                              <p:pRg st="0" end="0"/>
                                            </p:txEl>
                                          </p:spTgt>
                                        </p:tgtEl>
                                      </p:cBhvr>
                                    </p:animEffect>
                                    <p:anim calcmode="lin" valueType="num">
                                      <p:cBhvr>
                                        <p:cTn id="60" dur="1000"/>
                                        <p:tgtEl>
                                          <p:spTgt spid="56327">
                                            <p:txEl>
                                              <p:pRg st="0" end="0"/>
                                            </p:txEl>
                                          </p:spTgt>
                                        </p:tgtEl>
                                        <p:attrNameLst>
                                          <p:attrName>ppt_x</p:attrName>
                                        </p:attrNameLst>
                                      </p:cBhvr>
                                      <p:tavLst>
                                        <p:tav tm="0">
                                          <p:val>
                                            <p:strVal val="ppt_x"/>
                                          </p:val>
                                        </p:tav>
                                        <p:tav tm="100000">
                                          <p:val>
                                            <p:strVal val="ppt_x"/>
                                          </p:val>
                                        </p:tav>
                                      </p:tavLst>
                                    </p:anim>
                                    <p:anim calcmode="lin" valueType="num">
                                      <p:cBhvr>
                                        <p:cTn id="61" dur="1000"/>
                                        <p:tgtEl>
                                          <p:spTgt spid="56327">
                                            <p:txEl>
                                              <p:pRg st="0" end="0"/>
                                            </p:txEl>
                                          </p:spTgt>
                                        </p:tgtEl>
                                        <p:attrNameLst>
                                          <p:attrName>ppt_y</p:attrName>
                                        </p:attrNameLst>
                                      </p:cBhvr>
                                      <p:tavLst>
                                        <p:tav tm="0">
                                          <p:val>
                                            <p:strVal val="ppt_y"/>
                                          </p:val>
                                        </p:tav>
                                        <p:tav tm="100000">
                                          <p:val>
                                            <p:strVal val="ppt_y-.1"/>
                                          </p:val>
                                        </p:tav>
                                      </p:tavLst>
                                    </p:anim>
                                    <p:set>
                                      <p:cBhvr>
                                        <p:cTn id="62" dur="1" fill="hold">
                                          <p:stCondLst>
                                            <p:cond delay="999"/>
                                          </p:stCondLst>
                                        </p:cTn>
                                        <p:tgtEl>
                                          <p:spTgt spid="56327">
                                            <p:txEl>
                                              <p:pRg st="0" end="0"/>
                                            </p:txEl>
                                          </p:spTgt>
                                        </p:tgtEl>
                                        <p:attrNameLst>
                                          <p:attrName>style.visibility</p:attrName>
                                        </p:attrNameLst>
                                      </p:cBhvr>
                                      <p:to>
                                        <p:strVal val="hidden"/>
                                      </p:to>
                                    </p:set>
                                  </p:childTnLst>
                                </p:cTn>
                              </p:par>
                              <p:par>
                                <p:cTn id="63" presetID="47" presetClass="exit" presetSubtype="0" fill="hold" grpId="0" nodeType="withEffect">
                                  <p:stCondLst>
                                    <p:cond delay="0"/>
                                  </p:stCondLst>
                                  <p:iterate type="lt">
                                    <p:tmPct val="0"/>
                                  </p:iterate>
                                  <p:childTnLst>
                                    <p:animEffect transition="out" filter="fade">
                                      <p:cBhvr>
                                        <p:cTn id="64" dur="1000"/>
                                        <p:tgtEl>
                                          <p:spTgt spid="56327">
                                            <p:txEl>
                                              <p:pRg st="1" end="1"/>
                                            </p:txEl>
                                          </p:spTgt>
                                        </p:tgtEl>
                                      </p:cBhvr>
                                    </p:animEffect>
                                    <p:anim calcmode="lin" valueType="num">
                                      <p:cBhvr>
                                        <p:cTn id="65" dur="1000"/>
                                        <p:tgtEl>
                                          <p:spTgt spid="56327">
                                            <p:txEl>
                                              <p:pRg st="1" end="1"/>
                                            </p:txEl>
                                          </p:spTgt>
                                        </p:tgtEl>
                                        <p:attrNameLst>
                                          <p:attrName>ppt_x</p:attrName>
                                        </p:attrNameLst>
                                      </p:cBhvr>
                                      <p:tavLst>
                                        <p:tav tm="0">
                                          <p:val>
                                            <p:strVal val="ppt_x"/>
                                          </p:val>
                                        </p:tav>
                                        <p:tav tm="100000">
                                          <p:val>
                                            <p:strVal val="ppt_x"/>
                                          </p:val>
                                        </p:tav>
                                      </p:tavLst>
                                    </p:anim>
                                    <p:anim calcmode="lin" valueType="num">
                                      <p:cBhvr>
                                        <p:cTn id="66" dur="1000"/>
                                        <p:tgtEl>
                                          <p:spTgt spid="56327">
                                            <p:txEl>
                                              <p:pRg st="1" end="1"/>
                                            </p:txEl>
                                          </p:spTgt>
                                        </p:tgtEl>
                                        <p:attrNameLst>
                                          <p:attrName>ppt_y</p:attrName>
                                        </p:attrNameLst>
                                      </p:cBhvr>
                                      <p:tavLst>
                                        <p:tav tm="0">
                                          <p:val>
                                            <p:strVal val="ppt_y"/>
                                          </p:val>
                                        </p:tav>
                                        <p:tav tm="100000">
                                          <p:val>
                                            <p:strVal val="ppt_y-.1"/>
                                          </p:val>
                                        </p:tav>
                                      </p:tavLst>
                                    </p:anim>
                                    <p:set>
                                      <p:cBhvr>
                                        <p:cTn id="67" dur="1" fill="hold">
                                          <p:stCondLst>
                                            <p:cond delay="999"/>
                                          </p:stCondLst>
                                        </p:cTn>
                                        <p:tgtEl>
                                          <p:spTgt spid="56327">
                                            <p:txEl>
                                              <p:pRg st="1" end="1"/>
                                            </p:txEl>
                                          </p:spTgt>
                                        </p:tgtEl>
                                        <p:attrNameLst>
                                          <p:attrName>style.visibility</p:attrName>
                                        </p:attrNameLst>
                                      </p:cBhvr>
                                      <p:to>
                                        <p:strVal val="hidden"/>
                                      </p:to>
                                    </p:set>
                                  </p:childTnLst>
                                </p:cTn>
                              </p:par>
                              <p:par>
                                <p:cTn id="68" presetID="47" presetClass="exit" presetSubtype="0" fill="hold" grpId="0" nodeType="withEffect">
                                  <p:stCondLst>
                                    <p:cond delay="0"/>
                                  </p:stCondLst>
                                  <p:iterate type="lt">
                                    <p:tmPct val="0"/>
                                  </p:iterate>
                                  <p:childTnLst>
                                    <p:animEffect transition="out" filter="fade">
                                      <p:cBhvr>
                                        <p:cTn id="69" dur="1000"/>
                                        <p:tgtEl>
                                          <p:spTgt spid="56327">
                                            <p:txEl>
                                              <p:pRg st="2" end="2"/>
                                            </p:txEl>
                                          </p:spTgt>
                                        </p:tgtEl>
                                      </p:cBhvr>
                                    </p:animEffect>
                                    <p:anim calcmode="lin" valueType="num">
                                      <p:cBhvr>
                                        <p:cTn id="70" dur="1000"/>
                                        <p:tgtEl>
                                          <p:spTgt spid="56327">
                                            <p:txEl>
                                              <p:pRg st="2" end="2"/>
                                            </p:txEl>
                                          </p:spTgt>
                                        </p:tgtEl>
                                        <p:attrNameLst>
                                          <p:attrName>ppt_x</p:attrName>
                                        </p:attrNameLst>
                                      </p:cBhvr>
                                      <p:tavLst>
                                        <p:tav tm="0">
                                          <p:val>
                                            <p:strVal val="ppt_x"/>
                                          </p:val>
                                        </p:tav>
                                        <p:tav tm="100000">
                                          <p:val>
                                            <p:strVal val="ppt_x"/>
                                          </p:val>
                                        </p:tav>
                                      </p:tavLst>
                                    </p:anim>
                                    <p:anim calcmode="lin" valueType="num">
                                      <p:cBhvr>
                                        <p:cTn id="71" dur="1000"/>
                                        <p:tgtEl>
                                          <p:spTgt spid="56327">
                                            <p:txEl>
                                              <p:pRg st="2" end="2"/>
                                            </p:txEl>
                                          </p:spTgt>
                                        </p:tgtEl>
                                        <p:attrNameLst>
                                          <p:attrName>ppt_y</p:attrName>
                                        </p:attrNameLst>
                                      </p:cBhvr>
                                      <p:tavLst>
                                        <p:tav tm="0">
                                          <p:val>
                                            <p:strVal val="ppt_y"/>
                                          </p:val>
                                        </p:tav>
                                        <p:tav tm="100000">
                                          <p:val>
                                            <p:strVal val="ppt_y-.1"/>
                                          </p:val>
                                        </p:tav>
                                      </p:tavLst>
                                    </p:anim>
                                    <p:set>
                                      <p:cBhvr>
                                        <p:cTn id="72" dur="1" fill="hold">
                                          <p:stCondLst>
                                            <p:cond delay="999"/>
                                          </p:stCondLst>
                                        </p:cTn>
                                        <p:tgtEl>
                                          <p:spTgt spid="56327">
                                            <p:txEl>
                                              <p:pRg st="2" end="2"/>
                                            </p:txEl>
                                          </p:spTgt>
                                        </p:tgtEl>
                                        <p:attrNameLst>
                                          <p:attrName>style.visibility</p:attrName>
                                        </p:attrNameLst>
                                      </p:cBhvr>
                                      <p:to>
                                        <p:strVal val="hidden"/>
                                      </p:to>
                                    </p:set>
                                  </p:childTnLst>
                                </p:cTn>
                              </p:par>
                              <p:par>
                                <p:cTn id="73" presetID="47" presetClass="exit" presetSubtype="0" fill="hold" grpId="0" nodeType="withEffect">
                                  <p:stCondLst>
                                    <p:cond delay="0"/>
                                  </p:stCondLst>
                                  <p:iterate type="lt">
                                    <p:tmPct val="0"/>
                                  </p:iterate>
                                  <p:childTnLst>
                                    <p:animEffect transition="out" filter="fade">
                                      <p:cBhvr>
                                        <p:cTn id="74" dur="1000"/>
                                        <p:tgtEl>
                                          <p:spTgt spid="56327">
                                            <p:txEl>
                                              <p:pRg st="3" end="3"/>
                                            </p:txEl>
                                          </p:spTgt>
                                        </p:tgtEl>
                                      </p:cBhvr>
                                    </p:animEffect>
                                    <p:anim calcmode="lin" valueType="num">
                                      <p:cBhvr>
                                        <p:cTn id="75" dur="1000"/>
                                        <p:tgtEl>
                                          <p:spTgt spid="56327">
                                            <p:txEl>
                                              <p:pRg st="3" end="3"/>
                                            </p:txEl>
                                          </p:spTgt>
                                        </p:tgtEl>
                                        <p:attrNameLst>
                                          <p:attrName>ppt_x</p:attrName>
                                        </p:attrNameLst>
                                      </p:cBhvr>
                                      <p:tavLst>
                                        <p:tav tm="0">
                                          <p:val>
                                            <p:strVal val="ppt_x"/>
                                          </p:val>
                                        </p:tav>
                                        <p:tav tm="100000">
                                          <p:val>
                                            <p:strVal val="ppt_x"/>
                                          </p:val>
                                        </p:tav>
                                      </p:tavLst>
                                    </p:anim>
                                    <p:anim calcmode="lin" valueType="num">
                                      <p:cBhvr>
                                        <p:cTn id="76" dur="1000"/>
                                        <p:tgtEl>
                                          <p:spTgt spid="56327">
                                            <p:txEl>
                                              <p:pRg st="3" end="3"/>
                                            </p:txEl>
                                          </p:spTgt>
                                        </p:tgtEl>
                                        <p:attrNameLst>
                                          <p:attrName>ppt_y</p:attrName>
                                        </p:attrNameLst>
                                      </p:cBhvr>
                                      <p:tavLst>
                                        <p:tav tm="0">
                                          <p:val>
                                            <p:strVal val="ppt_y"/>
                                          </p:val>
                                        </p:tav>
                                        <p:tav tm="100000">
                                          <p:val>
                                            <p:strVal val="ppt_y-.1"/>
                                          </p:val>
                                        </p:tav>
                                      </p:tavLst>
                                    </p:anim>
                                    <p:set>
                                      <p:cBhvr>
                                        <p:cTn id="77" dur="1" fill="hold">
                                          <p:stCondLst>
                                            <p:cond delay="999"/>
                                          </p:stCondLst>
                                        </p:cTn>
                                        <p:tgtEl>
                                          <p:spTgt spid="56327">
                                            <p:txEl>
                                              <p:pRg st="3" end="3"/>
                                            </p:txEl>
                                          </p:spTgt>
                                        </p:tgtEl>
                                        <p:attrNameLst>
                                          <p:attrName>style.visibility</p:attrName>
                                        </p:attrNameLst>
                                      </p:cBhvr>
                                      <p:to>
                                        <p:strVal val="hidden"/>
                                      </p:to>
                                    </p:set>
                                  </p:childTnLst>
                                </p:cTn>
                              </p:par>
                              <p:par>
                                <p:cTn id="78" presetID="47" presetClass="exit" presetSubtype="0" fill="hold" grpId="0" nodeType="withEffect">
                                  <p:stCondLst>
                                    <p:cond delay="0"/>
                                  </p:stCondLst>
                                  <p:iterate type="lt">
                                    <p:tmPct val="0"/>
                                  </p:iterate>
                                  <p:childTnLst>
                                    <p:animEffect transition="out" filter="fade">
                                      <p:cBhvr>
                                        <p:cTn id="79" dur="1000"/>
                                        <p:tgtEl>
                                          <p:spTgt spid="56327">
                                            <p:txEl>
                                              <p:pRg st="4" end="4"/>
                                            </p:txEl>
                                          </p:spTgt>
                                        </p:tgtEl>
                                      </p:cBhvr>
                                    </p:animEffect>
                                    <p:anim calcmode="lin" valueType="num">
                                      <p:cBhvr>
                                        <p:cTn id="80" dur="1000"/>
                                        <p:tgtEl>
                                          <p:spTgt spid="56327">
                                            <p:txEl>
                                              <p:pRg st="4" end="4"/>
                                            </p:txEl>
                                          </p:spTgt>
                                        </p:tgtEl>
                                        <p:attrNameLst>
                                          <p:attrName>ppt_x</p:attrName>
                                        </p:attrNameLst>
                                      </p:cBhvr>
                                      <p:tavLst>
                                        <p:tav tm="0">
                                          <p:val>
                                            <p:strVal val="ppt_x"/>
                                          </p:val>
                                        </p:tav>
                                        <p:tav tm="100000">
                                          <p:val>
                                            <p:strVal val="ppt_x"/>
                                          </p:val>
                                        </p:tav>
                                      </p:tavLst>
                                    </p:anim>
                                    <p:anim calcmode="lin" valueType="num">
                                      <p:cBhvr>
                                        <p:cTn id="81" dur="1000"/>
                                        <p:tgtEl>
                                          <p:spTgt spid="56327">
                                            <p:txEl>
                                              <p:pRg st="4" end="4"/>
                                            </p:txEl>
                                          </p:spTgt>
                                        </p:tgtEl>
                                        <p:attrNameLst>
                                          <p:attrName>ppt_y</p:attrName>
                                        </p:attrNameLst>
                                      </p:cBhvr>
                                      <p:tavLst>
                                        <p:tav tm="0">
                                          <p:val>
                                            <p:strVal val="ppt_y"/>
                                          </p:val>
                                        </p:tav>
                                        <p:tav tm="100000">
                                          <p:val>
                                            <p:strVal val="ppt_y-.1"/>
                                          </p:val>
                                        </p:tav>
                                      </p:tavLst>
                                    </p:anim>
                                    <p:set>
                                      <p:cBhvr>
                                        <p:cTn id="82" dur="1" fill="hold">
                                          <p:stCondLst>
                                            <p:cond delay="999"/>
                                          </p:stCondLst>
                                        </p:cTn>
                                        <p:tgtEl>
                                          <p:spTgt spid="56327">
                                            <p:txEl>
                                              <p:pRg st="4" end="4"/>
                                            </p:txEl>
                                          </p:spTgt>
                                        </p:tgtEl>
                                        <p:attrNameLst>
                                          <p:attrName>style.visibility</p:attrName>
                                        </p:attrNameLst>
                                      </p:cBhvr>
                                      <p:to>
                                        <p:strVal val="hidden"/>
                                      </p:to>
                                    </p:set>
                                  </p:childTnLst>
                                </p:cTn>
                              </p:par>
                              <p:par>
                                <p:cTn id="83" presetID="47" presetClass="exit" presetSubtype="0" fill="hold" grpId="0" nodeType="withEffect">
                                  <p:stCondLst>
                                    <p:cond delay="0"/>
                                  </p:stCondLst>
                                  <p:iterate type="lt">
                                    <p:tmPct val="0"/>
                                  </p:iterate>
                                  <p:childTnLst>
                                    <p:animEffect transition="out" filter="fade">
                                      <p:cBhvr>
                                        <p:cTn id="84" dur="1000"/>
                                        <p:tgtEl>
                                          <p:spTgt spid="56327">
                                            <p:txEl>
                                              <p:pRg st="5" end="5"/>
                                            </p:txEl>
                                          </p:spTgt>
                                        </p:tgtEl>
                                      </p:cBhvr>
                                    </p:animEffect>
                                    <p:anim calcmode="lin" valueType="num">
                                      <p:cBhvr>
                                        <p:cTn id="85" dur="1000"/>
                                        <p:tgtEl>
                                          <p:spTgt spid="56327">
                                            <p:txEl>
                                              <p:pRg st="5" end="5"/>
                                            </p:txEl>
                                          </p:spTgt>
                                        </p:tgtEl>
                                        <p:attrNameLst>
                                          <p:attrName>ppt_x</p:attrName>
                                        </p:attrNameLst>
                                      </p:cBhvr>
                                      <p:tavLst>
                                        <p:tav tm="0">
                                          <p:val>
                                            <p:strVal val="ppt_x"/>
                                          </p:val>
                                        </p:tav>
                                        <p:tav tm="100000">
                                          <p:val>
                                            <p:strVal val="ppt_x"/>
                                          </p:val>
                                        </p:tav>
                                      </p:tavLst>
                                    </p:anim>
                                    <p:anim calcmode="lin" valueType="num">
                                      <p:cBhvr>
                                        <p:cTn id="86" dur="1000"/>
                                        <p:tgtEl>
                                          <p:spTgt spid="56327">
                                            <p:txEl>
                                              <p:pRg st="5" end="5"/>
                                            </p:txEl>
                                          </p:spTgt>
                                        </p:tgtEl>
                                        <p:attrNameLst>
                                          <p:attrName>ppt_y</p:attrName>
                                        </p:attrNameLst>
                                      </p:cBhvr>
                                      <p:tavLst>
                                        <p:tav tm="0">
                                          <p:val>
                                            <p:strVal val="ppt_y"/>
                                          </p:val>
                                        </p:tav>
                                        <p:tav tm="100000">
                                          <p:val>
                                            <p:strVal val="ppt_y-.1"/>
                                          </p:val>
                                        </p:tav>
                                      </p:tavLst>
                                    </p:anim>
                                    <p:set>
                                      <p:cBhvr>
                                        <p:cTn id="87" dur="1" fill="hold">
                                          <p:stCondLst>
                                            <p:cond delay="999"/>
                                          </p:stCondLst>
                                        </p:cTn>
                                        <p:tgtEl>
                                          <p:spTgt spid="56327">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7" grpId="0" build="allAtOnce"/>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68322" name="Text Box 2"/>
          <p:cNvSpPr txBox="1">
            <a:spLocks noChangeArrowheads="1"/>
          </p:cNvSpPr>
          <p:nvPr/>
        </p:nvSpPr>
        <p:spPr bwMode="auto">
          <a:xfrm>
            <a:off x="304800" y="76200"/>
            <a:ext cx="3548063" cy="6186298"/>
          </a:xfrm>
          <a:prstGeom prst="rect">
            <a:avLst/>
          </a:prstGeom>
          <a:solidFill>
            <a:srgbClr val="FF9933">
              <a:alpha val="6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ko-KR" altLang="en-US" sz="3600" dirty="0" smtClean="0">
                <a:solidFill>
                  <a:srgbClr val="3399FF"/>
                </a:solidFill>
                <a:latin typeface="Arial" charset="0"/>
              </a:rPr>
              <a:t>배경</a:t>
            </a:r>
            <a:endParaRPr lang="en-US" sz="3600" dirty="0">
              <a:solidFill>
                <a:srgbClr val="3399FF"/>
              </a:solidFill>
              <a:latin typeface="Arial" charset="0"/>
            </a:endParaRPr>
          </a:p>
          <a:p>
            <a:pPr eaLnBrk="1" hangingPunct="1"/>
            <a:endParaRPr lang="en-US" sz="3600" dirty="0">
              <a:solidFill>
                <a:srgbClr val="3399FF"/>
              </a:solidFill>
              <a:latin typeface="Arial" charset="0"/>
            </a:endParaRPr>
          </a:p>
          <a:p>
            <a:pPr eaLnBrk="1" hangingPunct="1"/>
            <a:endParaRPr lang="en-US" sz="3600" dirty="0">
              <a:latin typeface="Arial" charset="0"/>
            </a:endParaRPr>
          </a:p>
          <a:p>
            <a:pPr eaLnBrk="1" hangingPunct="1"/>
            <a:endParaRPr lang="en-US" sz="3600" dirty="0">
              <a:latin typeface="Arial" charset="0"/>
            </a:endParaRPr>
          </a:p>
          <a:p>
            <a:pPr eaLnBrk="1" hangingPunct="1"/>
            <a:endParaRPr lang="en-US" sz="3600" dirty="0">
              <a:latin typeface="Arial" charset="0"/>
            </a:endParaRPr>
          </a:p>
          <a:p>
            <a:pPr eaLnBrk="1" hangingPunct="1"/>
            <a:endParaRPr lang="en-US" sz="3600" dirty="0">
              <a:latin typeface="Arial" charset="0"/>
            </a:endParaRPr>
          </a:p>
          <a:p>
            <a:pPr eaLnBrk="1" hangingPunct="1"/>
            <a:endParaRPr lang="en-US" sz="3600" dirty="0">
              <a:latin typeface="Arial" charset="0"/>
            </a:endParaRPr>
          </a:p>
          <a:p>
            <a:pPr eaLnBrk="1" hangingPunct="1"/>
            <a:endParaRPr lang="en-US" sz="3600" dirty="0">
              <a:latin typeface="Arial" charset="0"/>
            </a:endParaRPr>
          </a:p>
          <a:p>
            <a:pPr eaLnBrk="1" hangingPunct="1"/>
            <a:endParaRPr lang="en-US" sz="3600" dirty="0">
              <a:latin typeface="Arial" charset="0"/>
            </a:endParaRPr>
          </a:p>
          <a:p>
            <a:pPr eaLnBrk="1" hangingPunct="1"/>
            <a:endParaRPr lang="en-US" sz="3600" dirty="0">
              <a:latin typeface="Arial" charset="0"/>
            </a:endParaRPr>
          </a:p>
          <a:p>
            <a:pPr eaLnBrk="1" hangingPunct="1"/>
            <a:endParaRPr lang="en-US" sz="3600" dirty="0">
              <a:latin typeface="Arial" charset="0"/>
            </a:endParaRPr>
          </a:p>
        </p:txBody>
      </p:sp>
      <p:grpSp>
        <p:nvGrpSpPr>
          <p:cNvPr id="2" name="Group 3"/>
          <p:cNvGrpSpPr>
            <a:grpSpLocks/>
          </p:cNvGrpSpPr>
          <p:nvPr/>
        </p:nvGrpSpPr>
        <p:grpSpPr bwMode="auto">
          <a:xfrm>
            <a:off x="236541" y="876300"/>
            <a:ext cx="8670925" cy="5105400"/>
            <a:chOff x="168" y="480"/>
            <a:chExt cx="6144" cy="3216"/>
          </a:xfrm>
        </p:grpSpPr>
        <p:sp>
          <p:nvSpPr>
            <p:cNvPr id="568327" name="Rectangle 4"/>
            <p:cNvSpPr>
              <a:spLocks noChangeArrowheads="1"/>
            </p:cNvSpPr>
            <p:nvPr/>
          </p:nvSpPr>
          <p:spPr bwMode="auto">
            <a:xfrm>
              <a:off x="168" y="480"/>
              <a:ext cx="6144" cy="3216"/>
            </a:xfrm>
            <a:prstGeom prst="rect">
              <a:avLst/>
            </a:prstGeom>
            <a:solidFill>
              <a:srgbClr val="BBE0E3">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1800">
                <a:latin typeface="Arial" charset="0"/>
              </a:endParaRPr>
            </a:p>
          </p:txBody>
        </p:sp>
        <p:sp>
          <p:nvSpPr>
            <p:cNvPr id="568328" name="Text Box 5"/>
            <p:cNvSpPr txBox="1">
              <a:spLocks noChangeArrowheads="1"/>
            </p:cNvSpPr>
            <p:nvPr/>
          </p:nvSpPr>
          <p:spPr bwMode="auto">
            <a:xfrm>
              <a:off x="2011" y="626"/>
              <a:ext cx="131"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lnSpc>
                  <a:spcPct val="110000"/>
                </a:lnSpc>
              </a:pPr>
              <a:endParaRPr lang="en-US" sz="3600">
                <a:latin typeface="Arial" charset="0"/>
              </a:endParaRPr>
            </a:p>
          </p:txBody>
        </p:sp>
      </p:grpSp>
      <p:sp>
        <p:nvSpPr>
          <p:cNvPr id="568324" name="Oval 6"/>
          <p:cNvSpPr>
            <a:spLocks noChangeArrowheads="1"/>
          </p:cNvSpPr>
          <p:nvPr/>
        </p:nvSpPr>
        <p:spPr bwMode="auto">
          <a:xfrm>
            <a:off x="2201863" y="-304800"/>
            <a:ext cx="8331200" cy="9372600"/>
          </a:xfrm>
          <a:prstGeom prst="ellipse">
            <a:avLst/>
          </a:prstGeom>
          <a:solidFill>
            <a:srgbClr val="CC99FF">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latin typeface="Arial" charset="0"/>
            </a:endParaRPr>
          </a:p>
        </p:txBody>
      </p:sp>
      <p:sp>
        <p:nvSpPr>
          <p:cNvPr id="58375" name="Text Box 7"/>
          <p:cNvSpPr txBox="1">
            <a:spLocks noChangeArrowheads="1"/>
          </p:cNvSpPr>
          <p:nvPr/>
        </p:nvSpPr>
        <p:spPr bwMode="auto">
          <a:xfrm>
            <a:off x="3827464" y="1185864"/>
            <a:ext cx="4211383" cy="4524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3600" dirty="0">
              <a:solidFill>
                <a:srgbClr val="660066"/>
              </a:solidFill>
              <a:latin typeface="Arial" charset="0"/>
            </a:endParaRPr>
          </a:p>
          <a:p>
            <a:pPr eaLnBrk="1" hangingPunct="1"/>
            <a:endParaRPr lang="en-US" sz="3600" dirty="0">
              <a:solidFill>
                <a:srgbClr val="660066"/>
              </a:solidFill>
              <a:latin typeface="Arial" charset="0"/>
            </a:endParaRPr>
          </a:p>
          <a:p>
            <a:pPr eaLnBrk="1" hangingPunct="1">
              <a:buFontTx/>
              <a:buChar char="•"/>
            </a:pPr>
            <a:r>
              <a:rPr lang="ko-KR" altLang="en-US" sz="3600" dirty="0" smtClean="0">
                <a:solidFill>
                  <a:srgbClr val="CC0099"/>
                </a:solidFill>
                <a:latin typeface="Arial" charset="0"/>
              </a:rPr>
              <a:t>천국을 기대하지 않음</a:t>
            </a:r>
            <a:endParaRPr lang="en-US" altLang="ko-KR" sz="3600" dirty="0" smtClean="0">
              <a:solidFill>
                <a:srgbClr val="CC0099"/>
              </a:solidFill>
              <a:latin typeface="Arial" charset="0"/>
            </a:endParaRPr>
          </a:p>
          <a:p>
            <a:pPr eaLnBrk="1" hangingPunct="1">
              <a:buFontTx/>
              <a:buChar char="•"/>
            </a:pPr>
            <a:r>
              <a:rPr lang="ko-KR" altLang="en-US" sz="3600" dirty="0" smtClean="0">
                <a:solidFill>
                  <a:srgbClr val="CC0099"/>
                </a:solidFill>
                <a:latin typeface="Arial" charset="0"/>
              </a:rPr>
              <a:t>용서하지 않음</a:t>
            </a:r>
            <a:endParaRPr lang="en-US" sz="3600" dirty="0">
              <a:solidFill>
                <a:srgbClr val="CC0099"/>
              </a:solidFill>
              <a:latin typeface="Arial" charset="0"/>
            </a:endParaRPr>
          </a:p>
          <a:p>
            <a:pPr eaLnBrk="1" hangingPunct="1">
              <a:buFontTx/>
              <a:buChar char="•"/>
            </a:pPr>
            <a:r>
              <a:rPr lang="ko-KR" altLang="en-US" sz="3600" dirty="0" smtClean="0">
                <a:solidFill>
                  <a:srgbClr val="CC0099"/>
                </a:solidFill>
                <a:latin typeface="Arial" charset="0"/>
              </a:rPr>
              <a:t>죄에 굴복하다</a:t>
            </a:r>
            <a:endParaRPr lang="en-US" sz="3600" dirty="0">
              <a:solidFill>
                <a:srgbClr val="CC0099"/>
              </a:solidFill>
              <a:latin typeface="Arial" charset="0"/>
            </a:endParaRPr>
          </a:p>
          <a:p>
            <a:pPr eaLnBrk="1" hangingPunct="1">
              <a:buFontTx/>
              <a:buChar char="•"/>
            </a:pPr>
            <a:r>
              <a:rPr lang="ko-KR" altLang="en-US" sz="3600" dirty="0" smtClean="0">
                <a:solidFill>
                  <a:srgbClr val="CC0099"/>
                </a:solidFill>
                <a:latin typeface="Arial" charset="0"/>
              </a:rPr>
              <a:t>민족간의 분쟁</a:t>
            </a:r>
            <a:endParaRPr lang="en-US" altLang="ko-KR" sz="3600" dirty="0" smtClean="0">
              <a:solidFill>
                <a:srgbClr val="CC0099"/>
              </a:solidFill>
              <a:latin typeface="Arial" charset="0"/>
            </a:endParaRPr>
          </a:p>
          <a:p>
            <a:pPr eaLnBrk="1" hangingPunct="1">
              <a:buFontTx/>
              <a:buChar char="•"/>
            </a:pPr>
            <a:r>
              <a:rPr lang="ko-KR" altLang="en-US" sz="3600" dirty="0" smtClean="0">
                <a:solidFill>
                  <a:srgbClr val="CC0099"/>
                </a:solidFill>
                <a:latin typeface="Arial" charset="0"/>
              </a:rPr>
              <a:t>다른 사회와 같음</a:t>
            </a:r>
          </a:p>
          <a:p>
            <a:pPr eaLnBrk="1" hangingPunct="1">
              <a:buFontTx/>
              <a:buChar char="•"/>
            </a:pPr>
            <a:r>
              <a:rPr lang="ko-KR" altLang="en-US" sz="3600" dirty="0" smtClean="0">
                <a:solidFill>
                  <a:srgbClr val="CC0099"/>
                </a:solidFill>
                <a:latin typeface="Arial" charset="0"/>
              </a:rPr>
              <a:t>역활에 대한 태도</a:t>
            </a:r>
            <a:endParaRPr lang="en-US" altLang="ko-KR" sz="3600" dirty="0" smtClean="0">
              <a:solidFill>
                <a:srgbClr val="CC0099"/>
              </a:solidFill>
              <a:latin typeface="Arial" charset="0"/>
            </a:endParaRPr>
          </a:p>
        </p:txBody>
      </p:sp>
      <p:sp>
        <p:nvSpPr>
          <p:cNvPr id="3" name="Title 2"/>
          <p:cNvSpPr>
            <a:spLocks noGrp="1"/>
          </p:cNvSpPr>
          <p:nvPr>
            <p:ph type="title"/>
          </p:nvPr>
        </p:nvSpPr>
        <p:spPr>
          <a:xfrm>
            <a:off x="457200" y="2003425"/>
            <a:ext cx="3251200" cy="1354138"/>
          </a:xfrm>
        </p:spPr>
        <p:txBody>
          <a:bodyPr/>
          <a:lstStyle/>
          <a:p>
            <a:pPr>
              <a:defRPr/>
            </a:pPr>
            <a:r>
              <a:rPr lang="ko-KR" altLang="en-US" b="1" dirty="0" smtClean="0"/>
              <a:t>에베소의 </a:t>
            </a:r>
            <a:r>
              <a:rPr lang="en-US" altLang="ko-KR" b="1" dirty="0" smtClean="0"/>
              <a:t/>
            </a:r>
            <a:br>
              <a:rPr lang="en-US" altLang="ko-KR" b="1" dirty="0" smtClean="0"/>
            </a:br>
            <a:r>
              <a:rPr lang="ko-KR" altLang="en-US" b="1" dirty="0" smtClean="0"/>
              <a:t>문제점들</a:t>
            </a:r>
            <a:endParaRPr lang="en-US" b="1"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41" presetClass="entr" presetSubtype="0" fill="hold" nodeType="withEffect">
                                  <p:stCondLst>
                                    <p:cond delay="0"/>
                                  </p:stCondLst>
                                  <p:iterate type="lt">
                                    <p:tmPct val="10000"/>
                                  </p:iterate>
                                  <p:childTnLst>
                                    <p:set>
                                      <p:cBhvr>
                                        <p:cTn id="10" dur="1" fill="hold">
                                          <p:stCondLst>
                                            <p:cond delay="0"/>
                                          </p:stCondLst>
                                        </p:cTn>
                                        <p:tgtEl>
                                          <p:spTgt spid="58375">
                                            <p:txEl>
                                              <p:pRg st="2" end="2"/>
                                            </p:txEl>
                                          </p:spTgt>
                                        </p:tgtEl>
                                        <p:attrNameLst>
                                          <p:attrName>style.visibility</p:attrName>
                                        </p:attrNameLst>
                                      </p:cBhvr>
                                      <p:to>
                                        <p:strVal val="visible"/>
                                      </p:to>
                                    </p:set>
                                    <p:anim calcmode="lin" valueType="num">
                                      <p:cBhvr>
                                        <p:cTn id="11" dur="500" fill="hold"/>
                                        <p:tgtEl>
                                          <p:spTgt spid="58375">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58375">
                                            <p:txEl>
                                              <p:pRg st="2" end="2"/>
                                            </p:txEl>
                                          </p:spTgt>
                                        </p:tgtEl>
                                        <p:attrNameLst>
                                          <p:attrName>ppt_y</p:attrName>
                                        </p:attrNameLst>
                                      </p:cBhvr>
                                      <p:tavLst>
                                        <p:tav tm="0">
                                          <p:val>
                                            <p:strVal val="#ppt_y"/>
                                          </p:val>
                                        </p:tav>
                                        <p:tav tm="100000">
                                          <p:val>
                                            <p:strVal val="#ppt_y"/>
                                          </p:val>
                                        </p:tav>
                                      </p:tavLst>
                                    </p:anim>
                                    <p:anim calcmode="lin" valueType="num">
                                      <p:cBhvr>
                                        <p:cTn id="13" dur="500" fill="hold"/>
                                        <p:tgtEl>
                                          <p:spTgt spid="58375">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58375">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58375">
                                            <p:txEl>
                                              <p:pRg st="2" end="2"/>
                                            </p:txEl>
                                          </p:spTgt>
                                        </p:tgtEl>
                                      </p:cBhvr>
                                    </p:animEffect>
                                  </p:childTnLst>
                                </p:cTn>
                              </p:par>
                              <p:par>
                                <p:cTn id="16" presetID="41" presetClass="entr" presetSubtype="0" fill="hold" nodeType="withEffect">
                                  <p:stCondLst>
                                    <p:cond delay="0"/>
                                  </p:stCondLst>
                                  <p:iterate type="lt">
                                    <p:tmPct val="10000"/>
                                  </p:iterate>
                                  <p:childTnLst>
                                    <p:set>
                                      <p:cBhvr>
                                        <p:cTn id="17" dur="1" fill="hold">
                                          <p:stCondLst>
                                            <p:cond delay="0"/>
                                          </p:stCondLst>
                                        </p:cTn>
                                        <p:tgtEl>
                                          <p:spTgt spid="58375">
                                            <p:txEl>
                                              <p:pRg st="3" end="3"/>
                                            </p:txEl>
                                          </p:spTgt>
                                        </p:tgtEl>
                                        <p:attrNameLst>
                                          <p:attrName>style.visibility</p:attrName>
                                        </p:attrNameLst>
                                      </p:cBhvr>
                                      <p:to>
                                        <p:strVal val="visible"/>
                                      </p:to>
                                    </p:set>
                                    <p:anim calcmode="lin" valueType="num">
                                      <p:cBhvr>
                                        <p:cTn id="18" dur="500" fill="hold"/>
                                        <p:tgtEl>
                                          <p:spTgt spid="58375">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58375">
                                            <p:txEl>
                                              <p:pRg st="3" end="3"/>
                                            </p:txEl>
                                          </p:spTgt>
                                        </p:tgtEl>
                                        <p:attrNameLst>
                                          <p:attrName>ppt_y</p:attrName>
                                        </p:attrNameLst>
                                      </p:cBhvr>
                                      <p:tavLst>
                                        <p:tav tm="0">
                                          <p:val>
                                            <p:strVal val="#ppt_y"/>
                                          </p:val>
                                        </p:tav>
                                        <p:tav tm="100000">
                                          <p:val>
                                            <p:strVal val="#ppt_y"/>
                                          </p:val>
                                        </p:tav>
                                      </p:tavLst>
                                    </p:anim>
                                    <p:anim calcmode="lin" valueType="num">
                                      <p:cBhvr>
                                        <p:cTn id="20" dur="500" fill="hold"/>
                                        <p:tgtEl>
                                          <p:spTgt spid="58375">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58375">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58375">
                                            <p:txEl>
                                              <p:pRg st="3" end="3"/>
                                            </p:txEl>
                                          </p:spTgt>
                                        </p:tgtEl>
                                      </p:cBhvr>
                                    </p:animEffect>
                                  </p:childTnLst>
                                </p:cTn>
                              </p:par>
                              <p:par>
                                <p:cTn id="23" presetID="41" presetClass="entr" presetSubtype="0" fill="hold" nodeType="withEffect">
                                  <p:stCondLst>
                                    <p:cond delay="0"/>
                                  </p:stCondLst>
                                  <p:iterate type="lt">
                                    <p:tmPct val="10000"/>
                                  </p:iterate>
                                  <p:childTnLst>
                                    <p:set>
                                      <p:cBhvr>
                                        <p:cTn id="24" dur="1" fill="hold">
                                          <p:stCondLst>
                                            <p:cond delay="0"/>
                                          </p:stCondLst>
                                        </p:cTn>
                                        <p:tgtEl>
                                          <p:spTgt spid="58375">
                                            <p:txEl>
                                              <p:pRg st="4" end="4"/>
                                            </p:txEl>
                                          </p:spTgt>
                                        </p:tgtEl>
                                        <p:attrNameLst>
                                          <p:attrName>style.visibility</p:attrName>
                                        </p:attrNameLst>
                                      </p:cBhvr>
                                      <p:to>
                                        <p:strVal val="visible"/>
                                      </p:to>
                                    </p:set>
                                    <p:anim calcmode="lin" valueType="num">
                                      <p:cBhvr>
                                        <p:cTn id="25" dur="500" fill="hold"/>
                                        <p:tgtEl>
                                          <p:spTgt spid="58375">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58375">
                                            <p:txEl>
                                              <p:pRg st="4" end="4"/>
                                            </p:txEl>
                                          </p:spTgt>
                                        </p:tgtEl>
                                        <p:attrNameLst>
                                          <p:attrName>ppt_y</p:attrName>
                                        </p:attrNameLst>
                                      </p:cBhvr>
                                      <p:tavLst>
                                        <p:tav tm="0">
                                          <p:val>
                                            <p:strVal val="#ppt_y"/>
                                          </p:val>
                                        </p:tav>
                                        <p:tav tm="100000">
                                          <p:val>
                                            <p:strVal val="#ppt_y"/>
                                          </p:val>
                                        </p:tav>
                                      </p:tavLst>
                                    </p:anim>
                                    <p:anim calcmode="lin" valueType="num">
                                      <p:cBhvr>
                                        <p:cTn id="27" dur="500" fill="hold"/>
                                        <p:tgtEl>
                                          <p:spTgt spid="58375">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58375">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58375">
                                            <p:txEl>
                                              <p:pRg st="4" end="4"/>
                                            </p:txEl>
                                          </p:spTgt>
                                        </p:tgtEl>
                                      </p:cBhvr>
                                    </p:animEffect>
                                  </p:childTnLst>
                                </p:cTn>
                              </p:par>
                              <p:par>
                                <p:cTn id="30" presetID="41" presetClass="entr" presetSubtype="0" fill="hold" nodeType="withEffect">
                                  <p:stCondLst>
                                    <p:cond delay="0"/>
                                  </p:stCondLst>
                                  <p:iterate type="lt">
                                    <p:tmPct val="10000"/>
                                  </p:iterate>
                                  <p:childTnLst>
                                    <p:set>
                                      <p:cBhvr>
                                        <p:cTn id="31" dur="1" fill="hold">
                                          <p:stCondLst>
                                            <p:cond delay="0"/>
                                          </p:stCondLst>
                                        </p:cTn>
                                        <p:tgtEl>
                                          <p:spTgt spid="58375">
                                            <p:txEl>
                                              <p:pRg st="5" end="5"/>
                                            </p:txEl>
                                          </p:spTgt>
                                        </p:tgtEl>
                                        <p:attrNameLst>
                                          <p:attrName>style.visibility</p:attrName>
                                        </p:attrNameLst>
                                      </p:cBhvr>
                                      <p:to>
                                        <p:strVal val="visible"/>
                                      </p:to>
                                    </p:set>
                                    <p:anim calcmode="lin" valueType="num">
                                      <p:cBhvr>
                                        <p:cTn id="32" dur="500" fill="hold"/>
                                        <p:tgtEl>
                                          <p:spTgt spid="58375">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58375">
                                            <p:txEl>
                                              <p:pRg st="5" end="5"/>
                                            </p:txEl>
                                          </p:spTgt>
                                        </p:tgtEl>
                                        <p:attrNameLst>
                                          <p:attrName>ppt_y</p:attrName>
                                        </p:attrNameLst>
                                      </p:cBhvr>
                                      <p:tavLst>
                                        <p:tav tm="0">
                                          <p:val>
                                            <p:strVal val="#ppt_y"/>
                                          </p:val>
                                        </p:tav>
                                        <p:tav tm="100000">
                                          <p:val>
                                            <p:strVal val="#ppt_y"/>
                                          </p:val>
                                        </p:tav>
                                      </p:tavLst>
                                    </p:anim>
                                    <p:anim calcmode="lin" valueType="num">
                                      <p:cBhvr>
                                        <p:cTn id="34" dur="500" fill="hold"/>
                                        <p:tgtEl>
                                          <p:spTgt spid="58375">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58375">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58375">
                                            <p:txEl>
                                              <p:pRg st="5" end="5"/>
                                            </p:txEl>
                                          </p:spTgt>
                                        </p:tgtEl>
                                      </p:cBhvr>
                                    </p:animEffect>
                                  </p:childTnLst>
                                </p:cTn>
                              </p:par>
                              <p:par>
                                <p:cTn id="37" presetID="41" presetClass="entr" presetSubtype="0" fill="hold" nodeType="withEffect">
                                  <p:stCondLst>
                                    <p:cond delay="0"/>
                                  </p:stCondLst>
                                  <p:iterate type="lt">
                                    <p:tmPct val="10000"/>
                                  </p:iterate>
                                  <p:childTnLst>
                                    <p:set>
                                      <p:cBhvr>
                                        <p:cTn id="38" dur="1" fill="hold">
                                          <p:stCondLst>
                                            <p:cond delay="0"/>
                                          </p:stCondLst>
                                        </p:cTn>
                                        <p:tgtEl>
                                          <p:spTgt spid="58375">
                                            <p:txEl>
                                              <p:pRg st="6" end="6"/>
                                            </p:txEl>
                                          </p:spTgt>
                                        </p:tgtEl>
                                        <p:attrNameLst>
                                          <p:attrName>style.visibility</p:attrName>
                                        </p:attrNameLst>
                                      </p:cBhvr>
                                      <p:to>
                                        <p:strVal val="visible"/>
                                      </p:to>
                                    </p:set>
                                    <p:anim calcmode="lin" valueType="num">
                                      <p:cBhvr>
                                        <p:cTn id="39" dur="500" fill="hold"/>
                                        <p:tgtEl>
                                          <p:spTgt spid="58375">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58375">
                                            <p:txEl>
                                              <p:pRg st="6" end="6"/>
                                            </p:txEl>
                                          </p:spTgt>
                                        </p:tgtEl>
                                        <p:attrNameLst>
                                          <p:attrName>ppt_y</p:attrName>
                                        </p:attrNameLst>
                                      </p:cBhvr>
                                      <p:tavLst>
                                        <p:tav tm="0">
                                          <p:val>
                                            <p:strVal val="#ppt_y"/>
                                          </p:val>
                                        </p:tav>
                                        <p:tav tm="100000">
                                          <p:val>
                                            <p:strVal val="#ppt_y"/>
                                          </p:val>
                                        </p:tav>
                                      </p:tavLst>
                                    </p:anim>
                                    <p:anim calcmode="lin" valueType="num">
                                      <p:cBhvr>
                                        <p:cTn id="41" dur="500" fill="hold"/>
                                        <p:tgtEl>
                                          <p:spTgt spid="58375">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58375">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58375">
                                            <p:txEl>
                                              <p:pRg st="6" end="6"/>
                                            </p:txEl>
                                          </p:spTgt>
                                        </p:tgtEl>
                                      </p:cBhvr>
                                    </p:animEffect>
                                  </p:childTnLst>
                                </p:cTn>
                              </p:par>
                              <p:par>
                                <p:cTn id="44" presetID="41" presetClass="entr" presetSubtype="0" fill="hold" nodeType="withEffect">
                                  <p:stCondLst>
                                    <p:cond delay="0"/>
                                  </p:stCondLst>
                                  <p:iterate type="lt">
                                    <p:tmPct val="10000"/>
                                  </p:iterate>
                                  <p:childTnLst>
                                    <p:set>
                                      <p:cBhvr>
                                        <p:cTn id="45" dur="1" fill="hold">
                                          <p:stCondLst>
                                            <p:cond delay="0"/>
                                          </p:stCondLst>
                                        </p:cTn>
                                        <p:tgtEl>
                                          <p:spTgt spid="58375">
                                            <p:txEl>
                                              <p:pRg st="7" end="7"/>
                                            </p:txEl>
                                          </p:spTgt>
                                        </p:tgtEl>
                                        <p:attrNameLst>
                                          <p:attrName>style.visibility</p:attrName>
                                        </p:attrNameLst>
                                      </p:cBhvr>
                                      <p:to>
                                        <p:strVal val="visible"/>
                                      </p:to>
                                    </p:set>
                                    <p:anim calcmode="lin" valueType="num">
                                      <p:cBhvr>
                                        <p:cTn id="46" dur="500" fill="hold"/>
                                        <p:tgtEl>
                                          <p:spTgt spid="58375">
                                            <p:txEl>
                                              <p:pRg st="7" end="7"/>
                                            </p:txEl>
                                          </p:spTgt>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58375">
                                            <p:txEl>
                                              <p:pRg st="7" end="7"/>
                                            </p:txEl>
                                          </p:spTgt>
                                        </p:tgtEl>
                                        <p:attrNameLst>
                                          <p:attrName>ppt_y</p:attrName>
                                        </p:attrNameLst>
                                      </p:cBhvr>
                                      <p:tavLst>
                                        <p:tav tm="0">
                                          <p:val>
                                            <p:strVal val="#ppt_y"/>
                                          </p:val>
                                        </p:tav>
                                        <p:tav tm="100000">
                                          <p:val>
                                            <p:strVal val="#ppt_y"/>
                                          </p:val>
                                        </p:tav>
                                      </p:tavLst>
                                    </p:anim>
                                    <p:anim calcmode="lin" valueType="num">
                                      <p:cBhvr>
                                        <p:cTn id="48" dur="500" fill="hold"/>
                                        <p:tgtEl>
                                          <p:spTgt spid="58375">
                                            <p:txEl>
                                              <p:pRg st="7" end="7"/>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58375">
                                            <p:txEl>
                                              <p:pRg st="7" end="7"/>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58375">
                                            <p:txEl>
                                              <p:pRg st="7" end="7"/>
                                            </p:txEl>
                                          </p:spTgt>
                                        </p:tgtEl>
                                      </p:cBhvr>
                                    </p:animEffect>
                                  </p:childTnLst>
                                </p:cTn>
                              </p:par>
                              <p:par>
                                <p:cTn id="51" presetID="42" presetClass="exit" presetSubtype="0" fill="hold" nodeType="withEffect">
                                  <p:stCondLst>
                                    <p:cond delay="0"/>
                                  </p:stCondLst>
                                  <p:iterate type="lt">
                                    <p:tmPct val="0"/>
                                  </p:iterate>
                                  <p:childTnLst>
                                    <p:animEffect transition="out" filter="fade">
                                      <p:cBhvr>
                                        <p:cTn id="52" dur="1000"/>
                                        <p:tgtEl>
                                          <p:spTgt spid="58375">
                                            <p:txEl>
                                              <p:pRg st="2" end="2"/>
                                            </p:txEl>
                                          </p:spTgt>
                                        </p:tgtEl>
                                      </p:cBhvr>
                                    </p:animEffect>
                                    <p:anim calcmode="lin" valueType="num">
                                      <p:cBhvr>
                                        <p:cTn id="53" dur="1000"/>
                                        <p:tgtEl>
                                          <p:spTgt spid="58375">
                                            <p:txEl>
                                              <p:pRg st="2" end="2"/>
                                            </p:txEl>
                                          </p:spTgt>
                                        </p:tgtEl>
                                        <p:attrNameLst>
                                          <p:attrName>ppt_x</p:attrName>
                                        </p:attrNameLst>
                                      </p:cBhvr>
                                      <p:tavLst>
                                        <p:tav tm="0">
                                          <p:val>
                                            <p:strVal val="ppt_x"/>
                                          </p:val>
                                        </p:tav>
                                        <p:tav tm="100000">
                                          <p:val>
                                            <p:strVal val="ppt_x"/>
                                          </p:val>
                                        </p:tav>
                                      </p:tavLst>
                                    </p:anim>
                                    <p:anim calcmode="lin" valueType="num">
                                      <p:cBhvr>
                                        <p:cTn id="54" dur="1000"/>
                                        <p:tgtEl>
                                          <p:spTgt spid="58375">
                                            <p:txEl>
                                              <p:pRg st="2" end="2"/>
                                            </p:txEl>
                                          </p:spTgt>
                                        </p:tgtEl>
                                        <p:attrNameLst>
                                          <p:attrName>ppt_y</p:attrName>
                                        </p:attrNameLst>
                                      </p:cBhvr>
                                      <p:tavLst>
                                        <p:tav tm="0">
                                          <p:val>
                                            <p:strVal val="ppt_y"/>
                                          </p:val>
                                        </p:tav>
                                        <p:tav tm="100000">
                                          <p:val>
                                            <p:strVal val="ppt_y+.1"/>
                                          </p:val>
                                        </p:tav>
                                      </p:tavLst>
                                    </p:anim>
                                    <p:set>
                                      <p:cBhvr>
                                        <p:cTn id="55" dur="1" fill="hold">
                                          <p:stCondLst>
                                            <p:cond delay="999"/>
                                          </p:stCondLst>
                                        </p:cTn>
                                        <p:tgtEl>
                                          <p:spTgt spid="58375">
                                            <p:txEl>
                                              <p:pRg st="2" end="2"/>
                                            </p:txEl>
                                          </p:spTgt>
                                        </p:tgtEl>
                                        <p:attrNameLst>
                                          <p:attrName>style.visibility</p:attrName>
                                        </p:attrNameLst>
                                      </p:cBhvr>
                                      <p:to>
                                        <p:strVal val="hidden"/>
                                      </p:to>
                                    </p:set>
                                  </p:childTnLst>
                                </p:cTn>
                              </p:par>
                              <p:par>
                                <p:cTn id="56" presetID="42" presetClass="exit" presetSubtype="0" fill="hold" nodeType="withEffect">
                                  <p:stCondLst>
                                    <p:cond delay="0"/>
                                  </p:stCondLst>
                                  <p:iterate type="lt">
                                    <p:tmPct val="0"/>
                                  </p:iterate>
                                  <p:childTnLst>
                                    <p:animEffect transition="out" filter="fade">
                                      <p:cBhvr>
                                        <p:cTn id="57" dur="1000"/>
                                        <p:tgtEl>
                                          <p:spTgt spid="58375">
                                            <p:txEl>
                                              <p:pRg st="3" end="3"/>
                                            </p:txEl>
                                          </p:spTgt>
                                        </p:tgtEl>
                                      </p:cBhvr>
                                    </p:animEffect>
                                    <p:anim calcmode="lin" valueType="num">
                                      <p:cBhvr>
                                        <p:cTn id="58" dur="1000"/>
                                        <p:tgtEl>
                                          <p:spTgt spid="58375">
                                            <p:txEl>
                                              <p:pRg st="3" end="3"/>
                                            </p:txEl>
                                          </p:spTgt>
                                        </p:tgtEl>
                                        <p:attrNameLst>
                                          <p:attrName>ppt_x</p:attrName>
                                        </p:attrNameLst>
                                      </p:cBhvr>
                                      <p:tavLst>
                                        <p:tav tm="0">
                                          <p:val>
                                            <p:strVal val="ppt_x"/>
                                          </p:val>
                                        </p:tav>
                                        <p:tav tm="100000">
                                          <p:val>
                                            <p:strVal val="ppt_x"/>
                                          </p:val>
                                        </p:tav>
                                      </p:tavLst>
                                    </p:anim>
                                    <p:anim calcmode="lin" valueType="num">
                                      <p:cBhvr>
                                        <p:cTn id="59" dur="1000"/>
                                        <p:tgtEl>
                                          <p:spTgt spid="58375">
                                            <p:txEl>
                                              <p:pRg st="3" end="3"/>
                                            </p:txEl>
                                          </p:spTgt>
                                        </p:tgtEl>
                                        <p:attrNameLst>
                                          <p:attrName>ppt_y</p:attrName>
                                        </p:attrNameLst>
                                      </p:cBhvr>
                                      <p:tavLst>
                                        <p:tav tm="0">
                                          <p:val>
                                            <p:strVal val="ppt_y"/>
                                          </p:val>
                                        </p:tav>
                                        <p:tav tm="100000">
                                          <p:val>
                                            <p:strVal val="ppt_y+.1"/>
                                          </p:val>
                                        </p:tav>
                                      </p:tavLst>
                                    </p:anim>
                                    <p:set>
                                      <p:cBhvr>
                                        <p:cTn id="60" dur="1" fill="hold">
                                          <p:stCondLst>
                                            <p:cond delay="999"/>
                                          </p:stCondLst>
                                        </p:cTn>
                                        <p:tgtEl>
                                          <p:spTgt spid="58375">
                                            <p:txEl>
                                              <p:pRg st="3" end="3"/>
                                            </p:txEl>
                                          </p:spTgt>
                                        </p:tgtEl>
                                        <p:attrNameLst>
                                          <p:attrName>style.visibility</p:attrName>
                                        </p:attrNameLst>
                                      </p:cBhvr>
                                      <p:to>
                                        <p:strVal val="hidden"/>
                                      </p:to>
                                    </p:set>
                                  </p:childTnLst>
                                </p:cTn>
                              </p:par>
                              <p:par>
                                <p:cTn id="61" presetID="42" presetClass="exit" presetSubtype="0" fill="hold" nodeType="withEffect">
                                  <p:stCondLst>
                                    <p:cond delay="0"/>
                                  </p:stCondLst>
                                  <p:iterate type="lt">
                                    <p:tmPct val="0"/>
                                  </p:iterate>
                                  <p:childTnLst>
                                    <p:animEffect transition="out" filter="fade">
                                      <p:cBhvr>
                                        <p:cTn id="62" dur="1000"/>
                                        <p:tgtEl>
                                          <p:spTgt spid="58375">
                                            <p:txEl>
                                              <p:pRg st="4" end="4"/>
                                            </p:txEl>
                                          </p:spTgt>
                                        </p:tgtEl>
                                      </p:cBhvr>
                                    </p:animEffect>
                                    <p:anim calcmode="lin" valueType="num">
                                      <p:cBhvr>
                                        <p:cTn id="63" dur="1000"/>
                                        <p:tgtEl>
                                          <p:spTgt spid="58375">
                                            <p:txEl>
                                              <p:pRg st="4" end="4"/>
                                            </p:txEl>
                                          </p:spTgt>
                                        </p:tgtEl>
                                        <p:attrNameLst>
                                          <p:attrName>ppt_x</p:attrName>
                                        </p:attrNameLst>
                                      </p:cBhvr>
                                      <p:tavLst>
                                        <p:tav tm="0">
                                          <p:val>
                                            <p:strVal val="ppt_x"/>
                                          </p:val>
                                        </p:tav>
                                        <p:tav tm="100000">
                                          <p:val>
                                            <p:strVal val="ppt_x"/>
                                          </p:val>
                                        </p:tav>
                                      </p:tavLst>
                                    </p:anim>
                                    <p:anim calcmode="lin" valueType="num">
                                      <p:cBhvr>
                                        <p:cTn id="64" dur="1000"/>
                                        <p:tgtEl>
                                          <p:spTgt spid="58375">
                                            <p:txEl>
                                              <p:pRg st="4" end="4"/>
                                            </p:txEl>
                                          </p:spTgt>
                                        </p:tgtEl>
                                        <p:attrNameLst>
                                          <p:attrName>ppt_y</p:attrName>
                                        </p:attrNameLst>
                                      </p:cBhvr>
                                      <p:tavLst>
                                        <p:tav tm="0">
                                          <p:val>
                                            <p:strVal val="ppt_y"/>
                                          </p:val>
                                        </p:tav>
                                        <p:tav tm="100000">
                                          <p:val>
                                            <p:strVal val="ppt_y+.1"/>
                                          </p:val>
                                        </p:tav>
                                      </p:tavLst>
                                    </p:anim>
                                    <p:set>
                                      <p:cBhvr>
                                        <p:cTn id="65" dur="1" fill="hold">
                                          <p:stCondLst>
                                            <p:cond delay="999"/>
                                          </p:stCondLst>
                                        </p:cTn>
                                        <p:tgtEl>
                                          <p:spTgt spid="58375">
                                            <p:txEl>
                                              <p:pRg st="4" end="4"/>
                                            </p:txEl>
                                          </p:spTgt>
                                        </p:tgtEl>
                                        <p:attrNameLst>
                                          <p:attrName>style.visibility</p:attrName>
                                        </p:attrNameLst>
                                      </p:cBhvr>
                                      <p:to>
                                        <p:strVal val="hidden"/>
                                      </p:to>
                                    </p:set>
                                  </p:childTnLst>
                                </p:cTn>
                              </p:par>
                              <p:par>
                                <p:cTn id="66" presetID="42" presetClass="exit" presetSubtype="0" fill="hold" nodeType="withEffect">
                                  <p:stCondLst>
                                    <p:cond delay="0"/>
                                  </p:stCondLst>
                                  <p:iterate type="lt">
                                    <p:tmPct val="0"/>
                                  </p:iterate>
                                  <p:childTnLst>
                                    <p:animEffect transition="out" filter="fade">
                                      <p:cBhvr>
                                        <p:cTn id="67" dur="1000"/>
                                        <p:tgtEl>
                                          <p:spTgt spid="58375">
                                            <p:txEl>
                                              <p:pRg st="5" end="5"/>
                                            </p:txEl>
                                          </p:spTgt>
                                        </p:tgtEl>
                                      </p:cBhvr>
                                    </p:animEffect>
                                    <p:anim calcmode="lin" valueType="num">
                                      <p:cBhvr>
                                        <p:cTn id="68" dur="1000"/>
                                        <p:tgtEl>
                                          <p:spTgt spid="58375">
                                            <p:txEl>
                                              <p:pRg st="5" end="5"/>
                                            </p:txEl>
                                          </p:spTgt>
                                        </p:tgtEl>
                                        <p:attrNameLst>
                                          <p:attrName>ppt_x</p:attrName>
                                        </p:attrNameLst>
                                      </p:cBhvr>
                                      <p:tavLst>
                                        <p:tav tm="0">
                                          <p:val>
                                            <p:strVal val="ppt_x"/>
                                          </p:val>
                                        </p:tav>
                                        <p:tav tm="100000">
                                          <p:val>
                                            <p:strVal val="ppt_x"/>
                                          </p:val>
                                        </p:tav>
                                      </p:tavLst>
                                    </p:anim>
                                    <p:anim calcmode="lin" valueType="num">
                                      <p:cBhvr>
                                        <p:cTn id="69" dur="1000"/>
                                        <p:tgtEl>
                                          <p:spTgt spid="58375">
                                            <p:txEl>
                                              <p:pRg st="5" end="5"/>
                                            </p:txEl>
                                          </p:spTgt>
                                        </p:tgtEl>
                                        <p:attrNameLst>
                                          <p:attrName>ppt_y</p:attrName>
                                        </p:attrNameLst>
                                      </p:cBhvr>
                                      <p:tavLst>
                                        <p:tav tm="0">
                                          <p:val>
                                            <p:strVal val="ppt_y"/>
                                          </p:val>
                                        </p:tav>
                                        <p:tav tm="100000">
                                          <p:val>
                                            <p:strVal val="ppt_y+.1"/>
                                          </p:val>
                                        </p:tav>
                                      </p:tavLst>
                                    </p:anim>
                                    <p:set>
                                      <p:cBhvr>
                                        <p:cTn id="70" dur="1" fill="hold">
                                          <p:stCondLst>
                                            <p:cond delay="999"/>
                                          </p:stCondLst>
                                        </p:cTn>
                                        <p:tgtEl>
                                          <p:spTgt spid="58375">
                                            <p:txEl>
                                              <p:pRg st="5" end="5"/>
                                            </p:txEl>
                                          </p:spTgt>
                                        </p:tgtEl>
                                        <p:attrNameLst>
                                          <p:attrName>style.visibility</p:attrName>
                                        </p:attrNameLst>
                                      </p:cBhvr>
                                      <p:to>
                                        <p:strVal val="hidden"/>
                                      </p:to>
                                    </p:set>
                                  </p:childTnLst>
                                </p:cTn>
                              </p:par>
                              <p:par>
                                <p:cTn id="71" presetID="42" presetClass="exit" presetSubtype="0" fill="hold" nodeType="withEffect">
                                  <p:stCondLst>
                                    <p:cond delay="0"/>
                                  </p:stCondLst>
                                  <p:iterate type="lt">
                                    <p:tmPct val="0"/>
                                  </p:iterate>
                                  <p:childTnLst>
                                    <p:animEffect transition="out" filter="fade">
                                      <p:cBhvr>
                                        <p:cTn id="72" dur="1000"/>
                                        <p:tgtEl>
                                          <p:spTgt spid="58375">
                                            <p:txEl>
                                              <p:pRg st="6" end="6"/>
                                            </p:txEl>
                                          </p:spTgt>
                                        </p:tgtEl>
                                      </p:cBhvr>
                                    </p:animEffect>
                                    <p:anim calcmode="lin" valueType="num">
                                      <p:cBhvr>
                                        <p:cTn id="73" dur="1000"/>
                                        <p:tgtEl>
                                          <p:spTgt spid="58375">
                                            <p:txEl>
                                              <p:pRg st="6" end="6"/>
                                            </p:txEl>
                                          </p:spTgt>
                                        </p:tgtEl>
                                        <p:attrNameLst>
                                          <p:attrName>ppt_x</p:attrName>
                                        </p:attrNameLst>
                                      </p:cBhvr>
                                      <p:tavLst>
                                        <p:tav tm="0">
                                          <p:val>
                                            <p:strVal val="ppt_x"/>
                                          </p:val>
                                        </p:tav>
                                        <p:tav tm="100000">
                                          <p:val>
                                            <p:strVal val="ppt_x"/>
                                          </p:val>
                                        </p:tav>
                                      </p:tavLst>
                                    </p:anim>
                                    <p:anim calcmode="lin" valueType="num">
                                      <p:cBhvr>
                                        <p:cTn id="74" dur="1000"/>
                                        <p:tgtEl>
                                          <p:spTgt spid="58375">
                                            <p:txEl>
                                              <p:pRg st="6" end="6"/>
                                            </p:txEl>
                                          </p:spTgt>
                                        </p:tgtEl>
                                        <p:attrNameLst>
                                          <p:attrName>ppt_y</p:attrName>
                                        </p:attrNameLst>
                                      </p:cBhvr>
                                      <p:tavLst>
                                        <p:tav tm="0">
                                          <p:val>
                                            <p:strVal val="ppt_y"/>
                                          </p:val>
                                        </p:tav>
                                        <p:tav tm="100000">
                                          <p:val>
                                            <p:strVal val="ppt_y+.1"/>
                                          </p:val>
                                        </p:tav>
                                      </p:tavLst>
                                    </p:anim>
                                    <p:set>
                                      <p:cBhvr>
                                        <p:cTn id="75" dur="1" fill="hold">
                                          <p:stCondLst>
                                            <p:cond delay="999"/>
                                          </p:stCondLst>
                                        </p:cTn>
                                        <p:tgtEl>
                                          <p:spTgt spid="58375">
                                            <p:txEl>
                                              <p:pRg st="6" end="6"/>
                                            </p:txEl>
                                          </p:spTgt>
                                        </p:tgtEl>
                                        <p:attrNameLst>
                                          <p:attrName>style.visibility</p:attrName>
                                        </p:attrNameLst>
                                      </p:cBhvr>
                                      <p:to>
                                        <p:strVal val="hidden"/>
                                      </p:to>
                                    </p:set>
                                  </p:childTnLst>
                                </p:cTn>
                              </p:par>
                              <p:par>
                                <p:cTn id="76" presetID="42" presetClass="exit" presetSubtype="0" fill="hold" nodeType="withEffect">
                                  <p:stCondLst>
                                    <p:cond delay="0"/>
                                  </p:stCondLst>
                                  <p:iterate type="lt">
                                    <p:tmPct val="0"/>
                                  </p:iterate>
                                  <p:childTnLst>
                                    <p:animEffect transition="out" filter="fade">
                                      <p:cBhvr>
                                        <p:cTn id="77" dur="1000"/>
                                        <p:tgtEl>
                                          <p:spTgt spid="58375">
                                            <p:txEl>
                                              <p:pRg st="7" end="7"/>
                                            </p:txEl>
                                          </p:spTgt>
                                        </p:tgtEl>
                                      </p:cBhvr>
                                    </p:animEffect>
                                    <p:anim calcmode="lin" valueType="num">
                                      <p:cBhvr>
                                        <p:cTn id="78" dur="1000"/>
                                        <p:tgtEl>
                                          <p:spTgt spid="58375">
                                            <p:txEl>
                                              <p:pRg st="7" end="7"/>
                                            </p:txEl>
                                          </p:spTgt>
                                        </p:tgtEl>
                                        <p:attrNameLst>
                                          <p:attrName>ppt_x</p:attrName>
                                        </p:attrNameLst>
                                      </p:cBhvr>
                                      <p:tavLst>
                                        <p:tav tm="0">
                                          <p:val>
                                            <p:strVal val="ppt_x"/>
                                          </p:val>
                                        </p:tav>
                                        <p:tav tm="100000">
                                          <p:val>
                                            <p:strVal val="ppt_x"/>
                                          </p:val>
                                        </p:tav>
                                      </p:tavLst>
                                    </p:anim>
                                    <p:anim calcmode="lin" valueType="num">
                                      <p:cBhvr>
                                        <p:cTn id="79" dur="1000"/>
                                        <p:tgtEl>
                                          <p:spTgt spid="58375">
                                            <p:txEl>
                                              <p:pRg st="7" end="7"/>
                                            </p:txEl>
                                          </p:spTgt>
                                        </p:tgtEl>
                                        <p:attrNameLst>
                                          <p:attrName>ppt_y</p:attrName>
                                        </p:attrNameLst>
                                      </p:cBhvr>
                                      <p:tavLst>
                                        <p:tav tm="0">
                                          <p:val>
                                            <p:strVal val="ppt_y"/>
                                          </p:val>
                                        </p:tav>
                                        <p:tav tm="100000">
                                          <p:val>
                                            <p:strVal val="ppt_y+.1"/>
                                          </p:val>
                                        </p:tav>
                                      </p:tavLst>
                                    </p:anim>
                                    <p:set>
                                      <p:cBhvr>
                                        <p:cTn id="80" dur="1" fill="hold">
                                          <p:stCondLst>
                                            <p:cond delay="999"/>
                                          </p:stCondLst>
                                        </p:cTn>
                                        <p:tgtEl>
                                          <p:spTgt spid="58375">
                                            <p:txEl>
                                              <p:pRg st="7" end="7"/>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70370" name="Text Box 2"/>
          <p:cNvSpPr txBox="1">
            <a:spLocks noChangeArrowheads="1"/>
          </p:cNvSpPr>
          <p:nvPr/>
        </p:nvSpPr>
        <p:spPr bwMode="auto">
          <a:xfrm>
            <a:off x="250825" y="28575"/>
            <a:ext cx="3532188" cy="6186298"/>
          </a:xfrm>
          <a:prstGeom prst="rect">
            <a:avLst/>
          </a:prstGeom>
          <a:solidFill>
            <a:srgbClr val="FF9933">
              <a:alpha val="6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ko-KR" altLang="en-US" sz="3600" dirty="0" smtClean="0">
                <a:solidFill>
                  <a:srgbClr val="3399FF"/>
                </a:solidFill>
                <a:latin typeface="Arial" charset="0"/>
              </a:rPr>
              <a:t>배경</a:t>
            </a:r>
            <a:endParaRPr lang="en-US" sz="3600" dirty="0">
              <a:solidFill>
                <a:srgbClr val="3399FF"/>
              </a:solidFill>
              <a:latin typeface="Arial" charset="0"/>
            </a:endParaRPr>
          </a:p>
          <a:p>
            <a:pPr eaLnBrk="1" hangingPunct="1"/>
            <a:endParaRPr lang="en-US" sz="3600" dirty="0">
              <a:solidFill>
                <a:srgbClr val="3399FF"/>
              </a:solidFill>
              <a:latin typeface="Arial" charset="0"/>
            </a:endParaRPr>
          </a:p>
          <a:p>
            <a:pPr eaLnBrk="1" hangingPunct="1"/>
            <a:endParaRPr lang="en-US" sz="3600" dirty="0">
              <a:latin typeface="Arial" charset="0"/>
            </a:endParaRPr>
          </a:p>
          <a:p>
            <a:pPr eaLnBrk="1" hangingPunct="1"/>
            <a:endParaRPr lang="en-US" sz="3600" dirty="0">
              <a:latin typeface="Arial" charset="0"/>
            </a:endParaRPr>
          </a:p>
          <a:p>
            <a:pPr eaLnBrk="1" hangingPunct="1"/>
            <a:endParaRPr lang="en-US" sz="3600" dirty="0">
              <a:latin typeface="Arial" charset="0"/>
            </a:endParaRPr>
          </a:p>
          <a:p>
            <a:pPr eaLnBrk="1" hangingPunct="1"/>
            <a:endParaRPr lang="en-US" sz="3600" dirty="0">
              <a:latin typeface="Arial" charset="0"/>
            </a:endParaRPr>
          </a:p>
          <a:p>
            <a:pPr eaLnBrk="1" hangingPunct="1"/>
            <a:endParaRPr lang="en-US" sz="3600" dirty="0">
              <a:latin typeface="Arial" charset="0"/>
            </a:endParaRPr>
          </a:p>
          <a:p>
            <a:pPr eaLnBrk="1" hangingPunct="1"/>
            <a:endParaRPr lang="en-US" sz="3600" dirty="0">
              <a:latin typeface="Arial" charset="0"/>
            </a:endParaRPr>
          </a:p>
          <a:p>
            <a:pPr eaLnBrk="1" hangingPunct="1"/>
            <a:endParaRPr lang="en-US" sz="3600" dirty="0">
              <a:latin typeface="Arial" charset="0"/>
            </a:endParaRPr>
          </a:p>
          <a:p>
            <a:pPr eaLnBrk="1" hangingPunct="1"/>
            <a:endParaRPr lang="en-US" sz="3600" dirty="0">
              <a:latin typeface="Arial" charset="0"/>
            </a:endParaRPr>
          </a:p>
          <a:p>
            <a:pPr eaLnBrk="1" hangingPunct="1"/>
            <a:endParaRPr lang="en-US" sz="3600" dirty="0">
              <a:latin typeface="Arial" charset="0"/>
            </a:endParaRPr>
          </a:p>
        </p:txBody>
      </p:sp>
      <p:grpSp>
        <p:nvGrpSpPr>
          <p:cNvPr id="570371" name="Group 3"/>
          <p:cNvGrpSpPr>
            <a:grpSpLocks/>
          </p:cNvGrpSpPr>
          <p:nvPr/>
        </p:nvGrpSpPr>
        <p:grpSpPr bwMode="auto">
          <a:xfrm>
            <a:off x="236541" y="876300"/>
            <a:ext cx="8670925" cy="5105400"/>
            <a:chOff x="168" y="480"/>
            <a:chExt cx="6144" cy="3216"/>
          </a:xfrm>
        </p:grpSpPr>
        <p:sp>
          <p:nvSpPr>
            <p:cNvPr id="570375" name="Rectangle 4"/>
            <p:cNvSpPr>
              <a:spLocks noChangeArrowheads="1"/>
            </p:cNvSpPr>
            <p:nvPr/>
          </p:nvSpPr>
          <p:spPr bwMode="auto">
            <a:xfrm>
              <a:off x="168" y="480"/>
              <a:ext cx="6144" cy="3216"/>
            </a:xfrm>
            <a:prstGeom prst="rect">
              <a:avLst/>
            </a:prstGeom>
            <a:solidFill>
              <a:srgbClr val="BBE0E3">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1800">
                <a:latin typeface="Arial" charset="0"/>
              </a:endParaRPr>
            </a:p>
          </p:txBody>
        </p:sp>
        <p:sp>
          <p:nvSpPr>
            <p:cNvPr id="570376" name="Text Box 5"/>
            <p:cNvSpPr txBox="1">
              <a:spLocks noChangeArrowheads="1"/>
            </p:cNvSpPr>
            <p:nvPr/>
          </p:nvSpPr>
          <p:spPr bwMode="auto">
            <a:xfrm>
              <a:off x="2011" y="626"/>
              <a:ext cx="131"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lnSpc>
                  <a:spcPct val="110000"/>
                </a:lnSpc>
              </a:pPr>
              <a:endParaRPr lang="en-US" sz="3600">
                <a:latin typeface="Arial" charset="0"/>
              </a:endParaRPr>
            </a:p>
          </p:txBody>
        </p:sp>
      </p:grpSp>
      <p:sp>
        <p:nvSpPr>
          <p:cNvPr id="570372" name="Oval 6"/>
          <p:cNvSpPr>
            <a:spLocks noChangeArrowheads="1"/>
          </p:cNvSpPr>
          <p:nvPr/>
        </p:nvSpPr>
        <p:spPr bwMode="auto">
          <a:xfrm>
            <a:off x="2201863" y="-304800"/>
            <a:ext cx="8331200" cy="9372600"/>
          </a:xfrm>
          <a:prstGeom prst="ellipse">
            <a:avLst/>
          </a:prstGeom>
          <a:solidFill>
            <a:srgbClr val="CC99FF">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latin typeface="Arial" charset="0"/>
            </a:endParaRPr>
          </a:p>
        </p:txBody>
      </p:sp>
      <p:sp>
        <p:nvSpPr>
          <p:cNvPr id="60423" name="Text Box 7"/>
          <p:cNvSpPr txBox="1">
            <a:spLocks noChangeArrowheads="1"/>
          </p:cNvSpPr>
          <p:nvPr/>
        </p:nvSpPr>
        <p:spPr bwMode="auto">
          <a:xfrm>
            <a:off x="3827463" y="2009775"/>
            <a:ext cx="4352447" cy="2862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ko-KR" altLang="en-US" sz="3600" dirty="0" smtClean="0">
                <a:solidFill>
                  <a:srgbClr val="CC0099"/>
                </a:solidFill>
                <a:latin typeface="Arial" charset="0"/>
              </a:rPr>
              <a:t>격려의 편지</a:t>
            </a:r>
            <a:endParaRPr lang="en-US" altLang="ko-KR" sz="3600" dirty="0" smtClean="0">
              <a:solidFill>
                <a:srgbClr val="CC0099"/>
              </a:solidFill>
              <a:latin typeface="Arial" charset="0"/>
            </a:endParaRPr>
          </a:p>
          <a:p>
            <a:pPr eaLnBrk="1" hangingPunct="1">
              <a:buFontTx/>
              <a:buChar char="•"/>
            </a:pPr>
            <a:r>
              <a:rPr lang="ko-KR" altLang="en-US" sz="3600" dirty="0" smtClean="0">
                <a:solidFill>
                  <a:srgbClr val="CC0099"/>
                </a:solidFill>
                <a:latin typeface="Arial" charset="0"/>
              </a:rPr>
              <a:t>받은 것들에 관함</a:t>
            </a:r>
            <a:endParaRPr lang="en-US" altLang="ko-KR" sz="3600" dirty="0" smtClean="0">
              <a:solidFill>
                <a:srgbClr val="CC0099"/>
              </a:solidFill>
              <a:latin typeface="Arial" charset="0"/>
            </a:endParaRPr>
          </a:p>
          <a:p>
            <a:pPr eaLnBrk="1" hangingPunct="1">
              <a:buFontTx/>
              <a:buChar char="•"/>
            </a:pPr>
            <a:r>
              <a:rPr lang="ko-KR" altLang="en-US" sz="3600" dirty="0" smtClean="0">
                <a:solidFill>
                  <a:srgbClr val="CC0099"/>
                </a:solidFill>
                <a:latin typeface="Arial" charset="0"/>
              </a:rPr>
              <a:t>하나님의 목적과 계획</a:t>
            </a:r>
            <a:endParaRPr lang="en-US" altLang="ko-KR" sz="3600" dirty="0" smtClean="0">
              <a:solidFill>
                <a:srgbClr val="CC0099"/>
              </a:solidFill>
              <a:latin typeface="Arial" charset="0"/>
            </a:endParaRPr>
          </a:p>
          <a:p>
            <a:pPr eaLnBrk="1" hangingPunct="1">
              <a:buFontTx/>
              <a:buChar char="•"/>
            </a:pPr>
            <a:r>
              <a:rPr lang="ko-KR" altLang="en-US" sz="3600" dirty="0" smtClean="0">
                <a:solidFill>
                  <a:srgbClr val="CC0099"/>
                </a:solidFill>
                <a:latin typeface="Arial" charset="0"/>
              </a:rPr>
              <a:t>그리스도 안에서 한 몸</a:t>
            </a:r>
          </a:p>
          <a:p>
            <a:pPr eaLnBrk="1" hangingPunct="1">
              <a:buFontTx/>
              <a:buChar char="•"/>
            </a:pPr>
            <a:r>
              <a:rPr lang="ko-KR" altLang="en-US" sz="3600" dirty="0" smtClean="0">
                <a:solidFill>
                  <a:srgbClr val="CC0099"/>
                </a:solidFill>
                <a:latin typeface="Arial" charset="0"/>
              </a:rPr>
              <a:t>하모니를 이루며 삶</a:t>
            </a:r>
            <a:endParaRPr lang="en-US" altLang="ko-KR" sz="3600" dirty="0" smtClean="0">
              <a:solidFill>
                <a:srgbClr val="CC0099"/>
              </a:solidFill>
              <a:latin typeface="Arial" charset="0"/>
            </a:endParaRPr>
          </a:p>
        </p:txBody>
      </p:sp>
      <p:sp>
        <p:nvSpPr>
          <p:cNvPr id="2" name="Title 1"/>
          <p:cNvSpPr>
            <a:spLocks noGrp="1"/>
          </p:cNvSpPr>
          <p:nvPr>
            <p:ph type="title"/>
          </p:nvPr>
        </p:nvSpPr>
        <p:spPr>
          <a:xfrm>
            <a:off x="323850" y="1628775"/>
            <a:ext cx="3394075" cy="1728788"/>
          </a:xfrm>
        </p:spPr>
        <p:txBody>
          <a:bodyPr/>
          <a:lstStyle/>
          <a:p>
            <a:pPr>
              <a:defRPr/>
            </a:pPr>
            <a:r>
              <a:rPr lang="ko-KR" altLang="en-US" sz="3600" b="1" dirty="0" smtClean="0"/>
              <a:t>글 쓴</a:t>
            </a:r>
            <a:r>
              <a:rPr lang="en-US" altLang="ko-KR" sz="3600" b="1" dirty="0" smtClean="0"/>
              <a:t/>
            </a:r>
            <a:br>
              <a:rPr lang="en-US" altLang="ko-KR" sz="3600" b="1" dirty="0" smtClean="0"/>
            </a:br>
            <a:r>
              <a:rPr lang="ko-KR" altLang="en-US" sz="3600" b="1" dirty="0" smtClean="0"/>
              <a:t> 목적</a:t>
            </a:r>
            <a:endParaRPr lang="en-US" sz="3600" b="1"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60423">
                                            <p:txEl>
                                              <p:pRg st="0" end="0"/>
                                            </p:txEl>
                                          </p:spTgt>
                                        </p:tgtEl>
                                        <p:attrNameLst>
                                          <p:attrName>style.visibility</p:attrName>
                                        </p:attrNameLst>
                                      </p:cBhvr>
                                      <p:to>
                                        <p:strVal val="visible"/>
                                      </p:to>
                                    </p:set>
                                    <p:anim calcmode="lin" valueType="num">
                                      <p:cBhvr>
                                        <p:cTn id="7" dur="500" fill="hold"/>
                                        <p:tgtEl>
                                          <p:spTgt spid="6042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042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6042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042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0423">
                                            <p:txEl>
                                              <p:pRg st="0" end="0"/>
                                            </p:txEl>
                                          </p:spTgt>
                                        </p:tgtEl>
                                      </p:cBhvr>
                                    </p:animEffect>
                                  </p:childTnLst>
                                </p:cTn>
                              </p:par>
                              <p:par>
                                <p:cTn id="12" presetID="41" presetClass="entr" presetSubtype="0" fill="hold" nodeType="withEffect">
                                  <p:stCondLst>
                                    <p:cond delay="0"/>
                                  </p:stCondLst>
                                  <p:iterate type="lt">
                                    <p:tmPct val="10000"/>
                                  </p:iterate>
                                  <p:childTnLst>
                                    <p:set>
                                      <p:cBhvr>
                                        <p:cTn id="13" dur="1" fill="hold">
                                          <p:stCondLst>
                                            <p:cond delay="0"/>
                                          </p:stCondLst>
                                        </p:cTn>
                                        <p:tgtEl>
                                          <p:spTgt spid="60423">
                                            <p:txEl>
                                              <p:pRg st="1" end="1"/>
                                            </p:txEl>
                                          </p:spTgt>
                                        </p:tgtEl>
                                        <p:attrNameLst>
                                          <p:attrName>style.visibility</p:attrName>
                                        </p:attrNameLst>
                                      </p:cBhvr>
                                      <p:to>
                                        <p:strVal val="visible"/>
                                      </p:to>
                                    </p:set>
                                    <p:anim calcmode="lin" valueType="num">
                                      <p:cBhvr>
                                        <p:cTn id="14" dur="500" fill="hold"/>
                                        <p:tgtEl>
                                          <p:spTgt spid="6042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60423">
                                            <p:txEl>
                                              <p:pRg st="1" end="1"/>
                                            </p:txEl>
                                          </p:spTgt>
                                        </p:tgtEl>
                                        <p:attrNameLst>
                                          <p:attrName>ppt_y</p:attrName>
                                        </p:attrNameLst>
                                      </p:cBhvr>
                                      <p:tavLst>
                                        <p:tav tm="0">
                                          <p:val>
                                            <p:strVal val="#ppt_y"/>
                                          </p:val>
                                        </p:tav>
                                        <p:tav tm="100000">
                                          <p:val>
                                            <p:strVal val="#ppt_y"/>
                                          </p:val>
                                        </p:tav>
                                      </p:tavLst>
                                    </p:anim>
                                    <p:anim calcmode="lin" valueType="num">
                                      <p:cBhvr>
                                        <p:cTn id="16" dur="500" fill="hold"/>
                                        <p:tgtEl>
                                          <p:spTgt spid="6042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6042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60423">
                                            <p:txEl>
                                              <p:pRg st="1" end="1"/>
                                            </p:txEl>
                                          </p:spTgt>
                                        </p:tgtEl>
                                      </p:cBhvr>
                                    </p:animEffect>
                                  </p:childTnLst>
                                </p:cTn>
                              </p:par>
                              <p:par>
                                <p:cTn id="19" presetID="41" presetClass="entr" presetSubtype="0" fill="hold" nodeType="withEffect">
                                  <p:stCondLst>
                                    <p:cond delay="0"/>
                                  </p:stCondLst>
                                  <p:iterate type="lt">
                                    <p:tmPct val="10000"/>
                                  </p:iterate>
                                  <p:childTnLst>
                                    <p:set>
                                      <p:cBhvr>
                                        <p:cTn id="20" dur="1" fill="hold">
                                          <p:stCondLst>
                                            <p:cond delay="0"/>
                                          </p:stCondLst>
                                        </p:cTn>
                                        <p:tgtEl>
                                          <p:spTgt spid="60423">
                                            <p:txEl>
                                              <p:pRg st="2" end="2"/>
                                            </p:txEl>
                                          </p:spTgt>
                                        </p:tgtEl>
                                        <p:attrNameLst>
                                          <p:attrName>style.visibility</p:attrName>
                                        </p:attrNameLst>
                                      </p:cBhvr>
                                      <p:to>
                                        <p:strVal val="visible"/>
                                      </p:to>
                                    </p:set>
                                    <p:anim calcmode="lin" valueType="num">
                                      <p:cBhvr>
                                        <p:cTn id="21" dur="500" fill="hold"/>
                                        <p:tgtEl>
                                          <p:spTgt spid="6042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60423">
                                            <p:txEl>
                                              <p:pRg st="2" end="2"/>
                                            </p:txEl>
                                          </p:spTgt>
                                        </p:tgtEl>
                                        <p:attrNameLst>
                                          <p:attrName>ppt_y</p:attrName>
                                        </p:attrNameLst>
                                      </p:cBhvr>
                                      <p:tavLst>
                                        <p:tav tm="0">
                                          <p:val>
                                            <p:strVal val="#ppt_y"/>
                                          </p:val>
                                        </p:tav>
                                        <p:tav tm="100000">
                                          <p:val>
                                            <p:strVal val="#ppt_y"/>
                                          </p:val>
                                        </p:tav>
                                      </p:tavLst>
                                    </p:anim>
                                    <p:anim calcmode="lin" valueType="num">
                                      <p:cBhvr>
                                        <p:cTn id="23" dur="500" fill="hold"/>
                                        <p:tgtEl>
                                          <p:spTgt spid="6042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6042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60423">
                                            <p:txEl>
                                              <p:pRg st="2" end="2"/>
                                            </p:txEl>
                                          </p:spTgt>
                                        </p:tgtEl>
                                      </p:cBhvr>
                                    </p:animEffect>
                                  </p:childTnLst>
                                </p:cTn>
                              </p:par>
                              <p:par>
                                <p:cTn id="26" presetID="41" presetClass="entr" presetSubtype="0" fill="hold" nodeType="withEffect">
                                  <p:stCondLst>
                                    <p:cond delay="0"/>
                                  </p:stCondLst>
                                  <p:iterate type="lt">
                                    <p:tmPct val="10000"/>
                                  </p:iterate>
                                  <p:childTnLst>
                                    <p:set>
                                      <p:cBhvr>
                                        <p:cTn id="27" dur="1" fill="hold">
                                          <p:stCondLst>
                                            <p:cond delay="0"/>
                                          </p:stCondLst>
                                        </p:cTn>
                                        <p:tgtEl>
                                          <p:spTgt spid="60423">
                                            <p:txEl>
                                              <p:pRg st="3" end="3"/>
                                            </p:txEl>
                                          </p:spTgt>
                                        </p:tgtEl>
                                        <p:attrNameLst>
                                          <p:attrName>style.visibility</p:attrName>
                                        </p:attrNameLst>
                                      </p:cBhvr>
                                      <p:to>
                                        <p:strVal val="visible"/>
                                      </p:to>
                                    </p:set>
                                    <p:anim calcmode="lin" valueType="num">
                                      <p:cBhvr>
                                        <p:cTn id="28" dur="500" fill="hold"/>
                                        <p:tgtEl>
                                          <p:spTgt spid="60423">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60423">
                                            <p:txEl>
                                              <p:pRg st="3" end="3"/>
                                            </p:txEl>
                                          </p:spTgt>
                                        </p:tgtEl>
                                        <p:attrNameLst>
                                          <p:attrName>ppt_y</p:attrName>
                                        </p:attrNameLst>
                                      </p:cBhvr>
                                      <p:tavLst>
                                        <p:tav tm="0">
                                          <p:val>
                                            <p:strVal val="#ppt_y"/>
                                          </p:val>
                                        </p:tav>
                                        <p:tav tm="100000">
                                          <p:val>
                                            <p:strVal val="#ppt_y"/>
                                          </p:val>
                                        </p:tav>
                                      </p:tavLst>
                                    </p:anim>
                                    <p:anim calcmode="lin" valueType="num">
                                      <p:cBhvr>
                                        <p:cTn id="30" dur="500" fill="hold"/>
                                        <p:tgtEl>
                                          <p:spTgt spid="60423">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60423">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60423">
                                            <p:txEl>
                                              <p:pRg st="3" end="3"/>
                                            </p:txEl>
                                          </p:spTgt>
                                        </p:tgtEl>
                                      </p:cBhvr>
                                    </p:animEffect>
                                  </p:childTnLst>
                                </p:cTn>
                              </p:par>
                              <p:par>
                                <p:cTn id="33" presetID="41" presetClass="entr" presetSubtype="0" fill="hold" nodeType="withEffect">
                                  <p:stCondLst>
                                    <p:cond delay="0"/>
                                  </p:stCondLst>
                                  <p:iterate type="lt">
                                    <p:tmPct val="10000"/>
                                  </p:iterate>
                                  <p:childTnLst>
                                    <p:set>
                                      <p:cBhvr>
                                        <p:cTn id="34" dur="1" fill="hold">
                                          <p:stCondLst>
                                            <p:cond delay="0"/>
                                          </p:stCondLst>
                                        </p:cTn>
                                        <p:tgtEl>
                                          <p:spTgt spid="60423">
                                            <p:txEl>
                                              <p:pRg st="4" end="4"/>
                                            </p:txEl>
                                          </p:spTgt>
                                        </p:tgtEl>
                                        <p:attrNameLst>
                                          <p:attrName>style.visibility</p:attrName>
                                        </p:attrNameLst>
                                      </p:cBhvr>
                                      <p:to>
                                        <p:strVal val="visible"/>
                                      </p:to>
                                    </p:set>
                                    <p:anim calcmode="lin" valueType="num">
                                      <p:cBhvr>
                                        <p:cTn id="35" dur="500" fill="hold"/>
                                        <p:tgtEl>
                                          <p:spTgt spid="60423">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60423">
                                            <p:txEl>
                                              <p:pRg st="4" end="4"/>
                                            </p:txEl>
                                          </p:spTgt>
                                        </p:tgtEl>
                                        <p:attrNameLst>
                                          <p:attrName>ppt_y</p:attrName>
                                        </p:attrNameLst>
                                      </p:cBhvr>
                                      <p:tavLst>
                                        <p:tav tm="0">
                                          <p:val>
                                            <p:strVal val="#ppt_y"/>
                                          </p:val>
                                        </p:tav>
                                        <p:tav tm="100000">
                                          <p:val>
                                            <p:strVal val="#ppt_y"/>
                                          </p:val>
                                        </p:tav>
                                      </p:tavLst>
                                    </p:anim>
                                    <p:anim calcmode="lin" valueType="num">
                                      <p:cBhvr>
                                        <p:cTn id="37" dur="500" fill="hold"/>
                                        <p:tgtEl>
                                          <p:spTgt spid="60423">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60423">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604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2"/>
          <p:cNvSpPr txBox="1">
            <a:spLocks noChangeArrowheads="1"/>
          </p:cNvSpPr>
          <p:nvPr/>
        </p:nvSpPr>
        <p:spPr bwMode="auto">
          <a:xfrm>
            <a:off x="1331914" y="3143250"/>
            <a:ext cx="7648575" cy="2462200"/>
          </a:xfrm>
          <a:prstGeom prst="rect">
            <a:avLst/>
          </a:prstGeom>
          <a:noFill/>
          <a:ln w="9525">
            <a:noFill/>
            <a:miter lim="800000"/>
            <a:headEnd/>
            <a:tailEnd/>
          </a:ln>
          <a:effectLst>
            <a:outerShdw blurRad="50800" dist="38100" dir="2700000">
              <a:srgbClr val="000000">
                <a:alpha val="43000"/>
              </a:srgbClr>
            </a:outerShdw>
          </a:effectLst>
        </p:spPr>
        <p:txBody>
          <a:bodyPr lIns="91427" tIns="45714" rIns="91427" bIns="45714">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 typeface="Times" charset="0"/>
              <a:buAutoNum type="arabicPeriod"/>
              <a:defRPr/>
            </a:pPr>
            <a:r>
              <a:rPr lang="ko-KR" altLang="en-US" sz="2800" dirty="0" smtClean="0">
                <a:effectLst>
                  <a:outerShdw blurRad="38100" dist="38100" dir="2700000" algn="tl">
                    <a:srgbClr val="000000"/>
                  </a:outerShdw>
                </a:effectLst>
                <a:latin typeface="Geneva" charset="0"/>
                <a:cs typeface="Geneva" charset="0"/>
              </a:rPr>
              <a:t>하나님과의 관계에 관함과 그리스도 안에서 본인들의 새로운 신분인 유대인 기독교인들과 같은 상속자임에 대한 자각이 커짐 </a:t>
            </a:r>
            <a:r>
              <a:rPr lang="en-US" sz="2800" dirty="0" smtClean="0">
                <a:effectLst>
                  <a:outerShdw blurRad="38100" dist="38100" dir="2700000" algn="tl">
                    <a:srgbClr val="000000"/>
                  </a:outerShdw>
                </a:effectLst>
                <a:latin typeface="Geneva" charset="0"/>
                <a:cs typeface="Geneva" charset="0"/>
              </a:rPr>
              <a:t>(</a:t>
            </a:r>
            <a:r>
              <a:rPr lang="en-US" sz="2800" dirty="0">
                <a:effectLst>
                  <a:outerShdw blurRad="38100" dist="38100" dir="2700000" algn="tl">
                    <a:srgbClr val="000000"/>
                  </a:outerShdw>
                </a:effectLst>
                <a:latin typeface="Geneva" charset="0"/>
                <a:cs typeface="Geneva" charset="0"/>
              </a:rPr>
              <a:t>1–3)</a:t>
            </a:r>
          </a:p>
          <a:p>
            <a:pPr eaLnBrk="1" hangingPunct="1">
              <a:spcBef>
                <a:spcPct val="50000"/>
              </a:spcBef>
              <a:buFont typeface="Times" charset="0"/>
              <a:buAutoNum type="arabicPeriod"/>
              <a:defRPr/>
            </a:pPr>
            <a:r>
              <a:rPr lang="ko-KR" altLang="en-US" sz="2800" dirty="0" smtClean="0">
                <a:effectLst>
                  <a:outerShdw blurRad="38100" dist="38100" dir="2700000" algn="tl">
                    <a:srgbClr val="000000"/>
                  </a:outerShdw>
                </a:effectLst>
                <a:latin typeface="Geneva" charset="0"/>
                <a:cs typeface="Geneva" charset="0"/>
              </a:rPr>
              <a:t>사랑안에서 그들이 연합함으로 하루 하루의 삶이  빛 가운데 사는 것을 경험함</a:t>
            </a:r>
            <a:endParaRPr lang="en-US" sz="2800" dirty="0">
              <a:effectLst>
                <a:outerShdw blurRad="38100" dist="38100" dir="2700000" algn="tl">
                  <a:srgbClr val="000000"/>
                </a:outerShdw>
              </a:effectLst>
              <a:latin typeface="Geneva" charset="0"/>
              <a:cs typeface="Geneva" charset="0"/>
            </a:endParaRPr>
          </a:p>
        </p:txBody>
      </p:sp>
      <p:sp>
        <p:nvSpPr>
          <p:cNvPr id="572418" name="Text Box 4"/>
          <p:cNvSpPr txBox="1">
            <a:spLocks noChangeArrowheads="1"/>
          </p:cNvSpPr>
          <p:nvPr/>
        </p:nvSpPr>
        <p:spPr bwMode="auto">
          <a:xfrm>
            <a:off x="8382002" y="76200"/>
            <a:ext cx="698152"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177</a:t>
            </a:r>
            <a:endParaRPr lang="en-US">
              <a:latin typeface="Arial" charset="0"/>
              <a:cs typeface="Arial" charset="0"/>
            </a:endParaRPr>
          </a:p>
        </p:txBody>
      </p:sp>
      <p:sp>
        <p:nvSpPr>
          <p:cNvPr id="118789" name="Text Box 5"/>
          <p:cNvSpPr txBox="1">
            <a:spLocks noChangeArrowheads="1"/>
          </p:cNvSpPr>
          <p:nvPr/>
        </p:nvSpPr>
        <p:spPr bwMode="auto">
          <a:xfrm>
            <a:off x="1219200" y="2092325"/>
            <a:ext cx="7813675" cy="954095"/>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ko-KR" altLang="en-US" sz="2800" dirty="0" smtClean="0">
                <a:effectLst>
                  <a:outerShdw blurRad="38100" dist="38100" dir="2700000" algn="tl">
                    <a:srgbClr val="000000"/>
                  </a:outerShdw>
                </a:effectLst>
                <a:latin typeface="Geneva" charset="0"/>
                <a:cs typeface="Geneva" charset="0"/>
              </a:rPr>
              <a:t>어린 기독교인들의 주님 안에서의 영적 성장을 위한 기본적인 필요는</a:t>
            </a:r>
            <a:r>
              <a:rPr lang="en-US" sz="2800" dirty="0" smtClean="0">
                <a:effectLst>
                  <a:outerShdw blurRad="38100" dist="38100" dir="2700000" algn="tl">
                    <a:srgbClr val="000000"/>
                  </a:outerShdw>
                </a:effectLst>
                <a:latin typeface="Geneva" charset="0"/>
                <a:cs typeface="Geneva" charset="0"/>
              </a:rPr>
              <a:t>:</a:t>
            </a:r>
            <a:endParaRPr lang="en-US" sz="2800" dirty="0">
              <a:effectLst>
                <a:outerShdw blurRad="38100" dist="38100" dir="2700000" algn="tl">
                  <a:srgbClr val="000000"/>
                </a:outerShdw>
              </a:effectLst>
              <a:latin typeface="Geneva" charset="0"/>
              <a:cs typeface="Geneva" charset="0"/>
            </a:endParaRPr>
          </a:p>
        </p:txBody>
      </p:sp>
      <p:sp>
        <p:nvSpPr>
          <p:cNvPr id="2" name="Title 1"/>
          <p:cNvSpPr>
            <a:spLocks noGrp="1"/>
          </p:cNvSpPr>
          <p:nvPr>
            <p:ph type="title" idx="4294967295"/>
          </p:nvPr>
        </p:nvSpPr>
        <p:spPr>
          <a:xfrm>
            <a:off x="1219201" y="304800"/>
            <a:ext cx="6161088" cy="1206500"/>
          </a:xfrm>
        </p:spPr>
        <p:txBody>
          <a:bodyPr/>
          <a:lstStyle/>
          <a:p>
            <a:pPr>
              <a:defRPr/>
            </a:pPr>
            <a:r>
              <a:rPr lang="ko-KR" altLang="en-US" dirty="0" smtClean="0"/>
              <a:t>목적</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74466" name="Group 2"/>
          <p:cNvGrpSpPr>
            <a:grpSpLocks/>
          </p:cNvGrpSpPr>
          <p:nvPr/>
        </p:nvGrpSpPr>
        <p:grpSpPr bwMode="auto">
          <a:xfrm>
            <a:off x="508000" y="0"/>
            <a:ext cx="3657600" cy="2895600"/>
            <a:chOff x="1944" y="0"/>
            <a:chExt cx="2592" cy="1824"/>
          </a:xfrm>
        </p:grpSpPr>
        <p:sp>
          <p:nvSpPr>
            <p:cNvPr id="574474" name="Oval 3"/>
            <p:cNvSpPr>
              <a:spLocks noChangeArrowheads="1"/>
            </p:cNvSpPr>
            <p:nvPr/>
          </p:nvSpPr>
          <p:spPr bwMode="auto">
            <a:xfrm>
              <a:off x="1944" y="0"/>
              <a:ext cx="2592" cy="182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2468" name="Text Box 4"/>
            <p:cNvSpPr txBox="1">
              <a:spLocks noChangeArrowheads="1"/>
            </p:cNvSpPr>
            <p:nvPr/>
          </p:nvSpPr>
          <p:spPr bwMode="auto">
            <a:xfrm>
              <a:off x="2375" y="144"/>
              <a:ext cx="1811" cy="368"/>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000090"/>
                  </a:solidFill>
                  <a:effectLst>
                    <a:outerShdw blurRad="38100" dist="38100" dir="2700000" algn="tl">
                      <a:srgbClr val="FFFFFF"/>
                    </a:outerShdw>
                  </a:effectLst>
                  <a:latin typeface="Arial" charset="0"/>
                  <a:cs typeface="Times New Roman" charset="0"/>
                </a:rPr>
                <a:t>MAIN MENU</a:t>
              </a:r>
            </a:p>
          </p:txBody>
        </p:sp>
      </p:grpSp>
      <p:sp>
        <p:nvSpPr>
          <p:cNvPr id="574467" name="Rectangle 5"/>
          <p:cNvSpPr>
            <a:spLocks noChangeArrowheads="1"/>
          </p:cNvSpPr>
          <p:nvPr/>
        </p:nvSpPr>
        <p:spPr bwMode="auto">
          <a:xfrm>
            <a:off x="0" y="838200"/>
            <a:ext cx="9144000" cy="5791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grpSp>
        <p:nvGrpSpPr>
          <p:cNvPr id="3" name="Group 6"/>
          <p:cNvGrpSpPr>
            <a:grpSpLocks/>
          </p:cNvGrpSpPr>
          <p:nvPr/>
        </p:nvGrpSpPr>
        <p:grpSpPr bwMode="auto">
          <a:xfrm>
            <a:off x="101600" y="2819401"/>
            <a:ext cx="541338" cy="381000"/>
            <a:chOff x="1128" y="2688"/>
            <a:chExt cx="384" cy="240"/>
          </a:xfrm>
        </p:grpSpPr>
        <p:sp>
          <p:nvSpPr>
            <p:cNvPr id="574472" name="AutoShape 7"/>
            <p:cNvSpPr>
              <a:spLocks noChangeArrowheads="1"/>
            </p:cNvSpPr>
            <p:nvPr/>
          </p:nvSpPr>
          <p:spPr bwMode="auto">
            <a:xfrm rot="5400000">
              <a:off x="1104" y="2712"/>
              <a:ext cx="240" cy="192"/>
            </a:xfrm>
            <a:prstGeom prst="triangle">
              <a:avLst>
                <a:gd name="adj" fmla="val 50000"/>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sp>
          <p:nvSpPr>
            <p:cNvPr id="574473" name="AutoShape 8"/>
            <p:cNvSpPr>
              <a:spLocks noChangeArrowheads="1"/>
            </p:cNvSpPr>
            <p:nvPr/>
          </p:nvSpPr>
          <p:spPr bwMode="auto">
            <a:xfrm rot="5400000">
              <a:off x="1296" y="2712"/>
              <a:ext cx="240" cy="192"/>
            </a:xfrm>
            <a:prstGeom prst="triangle">
              <a:avLst>
                <a:gd name="adj" fmla="val 50000"/>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grpSp>
      <p:sp>
        <p:nvSpPr>
          <p:cNvPr id="62473" name="Text Box 9"/>
          <p:cNvSpPr txBox="1">
            <a:spLocks noChangeArrowheads="1"/>
          </p:cNvSpPr>
          <p:nvPr/>
        </p:nvSpPr>
        <p:spPr bwMode="auto">
          <a:xfrm>
            <a:off x="468313" y="1279525"/>
            <a:ext cx="2322004" cy="472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20000"/>
              </a:lnSpc>
            </a:pPr>
            <a:r>
              <a:rPr lang="ko-KR" altLang="en-US" sz="3600" dirty="0" smtClean="0">
                <a:solidFill>
                  <a:schemeClr val="bg1"/>
                </a:solidFill>
                <a:latin typeface="Arial" charset="0"/>
              </a:rPr>
              <a:t>에베소 도시</a:t>
            </a:r>
            <a:endParaRPr lang="en-US" altLang="ko-KR" sz="3600" dirty="0" smtClean="0">
              <a:solidFill>
                <a:schemeClr val="bg1"/>
              </a:solidFill>
              <a:latin typeface="Arial" charset="0"/>
            </a:endParaRPr>
          </a:p>
          <a:p>
            <a:pPr eaLnBrk="1" hangingPunct="1">
              <a:lnSpc>
                <a:spcPct val="120000"/>
              </a:lnSpc>
            </a:pPr>
            <a:r>
              <a:rPr lang="ko-KR" altLang="en-US" sz="3600" dirty="0" smtClean="0">
                <a:solidFill>
                  <a:schemeClr val="bg1"/>
                </a:solidFill>
                <a:latin typeface="Arial" charset="0"/>
              </a:rPr>
              <a:t>배경</a:t>
            </a:r>
            <a:endParaRPr lang="en-US" altLang="ko-KR" sz="3600" dirty="0" smtClean="0">
              <a:solidFill>
                <a:schemeClr val="bg1"/>
              </a:solidFill>
              <a:latin typeface="Arial" charset="0"/>
            </a:endParaRPr>
          </a:p>
          <a:p>
            <a:pPr eaLnBrk="1" hangingPunct="1">
              <a:lnSpc>
                <a:spcPct val="120000"/>
              </a:lnSpc>
            </a:pPr>
            <a:r>
              <a:rPr lang="ko-KR" altLang="en-US" sz="3600" dirty="0" smtClean="0">
                <a:solidFill>
                  <a:schemeClr val="bg1"/>
                </a:solidFill>
                <a:latin typeface="Arial" charset="0"/>
              </a:rPr>
              <a:t>요약</a:t>
            </a:r>
            <a:endParaRPr lang="en-US" altLang="ko-KR" sz="3600" dirty="0" smtClean="0">
              <a:solidFill>
                <a:schemeClr val="bg1"/>
              </a:solidFill>
              <a:latin typeface="Arial" charset="0"/>
            </a:endParaRPr>
          </a:p>
          <a:p>
            <a:pPr eaLnBrk="1" hangingPunct="1">
              <a:lnSpc>
                <a:spcPct val="120000"/>
              </a:lnSpc>
            </a:pPr>
            <a:r>
              <a:rPr lang="ko-KR" altLang="en-US" sz="3600" dirty="0" smtClean="0">
                <a:solidFill>
                  <a:schemeClr val="bg1"/>
                </a:solidFill>
                <a:latin typeface="Arial" charset="0"/>
              </a:rPr>
              <a:t>성경노래</a:t>
            </a:r>
            <a:endParaRPr lang="en-US" altLang="ko-KR" sz="3600" dirty="0" smtClean="0">
              <a:solidFill>
                <a:schemeClr val="bg1"/>
              </a:solidFill>
              <a:latin typeface="Arial" charset="0"/>
            </a:endParaRPr>
          </a:p>
          <a:p>
            <a:pPr eaLnBrk="1" hangingPunct="1">
              <a:lnSpc>
                <a:spcPct val="120000"/>
              </a:lnSpc>
            </a:pPr>
            <a:r>
              <a:rPr lang="en-US" sz="3600" dirty="0" smtClean="0">
                <a:solidFill>
                  <a:schemeClr val="bg1"/>
                </a:solidFill>
                <a:latin typeface="Arial" charset="0"/>
              </a:rPr>
              <a:t>1</a:t>
            </a:r>
            <a:r>
              <a:rPr lang="en-US" sz="3600" dirty="0">
                <a:solidFill>
                  <a:schemeClr val="bg1"/>
                </a:solidFill>
                <a:latin typeface="Arial" charset="0"/>
              </a:rPr>
              <a:t>–</a:t>
            </a:r>
            <a:r>
              <a:rPr lang="en-US" sz="3600" dirty="0" smtClean="0">
                <a:solidFill>
                  <a:schemeClr val="bg1"/>
                </a:solidFill>
                <a:latin typeface="Arial" charset="0"/>
              </a:rPr>
              <a:t>3</a:t>
            </a:r>
            <a:r>
              <a:rPr lang="ko-KR" altLang="en-US" sz="3600" dirty="0" smtClean="0">
                <a:solidFill>
                  <a:schemeClr val="bg1"/>
                </a:solidFill>
                <a:latin typeface="Arial" charset="0"/>
              </a:rPr>
              <a:t> 장</a:t>
            </a:r>
            <a:endParaRPr lang="en-US" sz="3600" dirty="0">
              <a:solidFill>
                <a:schemeClr val="bg1"/>
              </a:solidFill>
              <a:latin typeface="Arial" charset="0"/>
            </a:endParaRPr>
          </a:p>
          <a:p>
            <a:pPr eaLnBrk="1" hangingPunct="1">
              <a:lnSpc>
                <a:spcPct val="120000"/>
              </a:lnSpc>
            </a:pPr>
            <a:r>
              <a:rPr lang="en-US" sz="3600" dirty="0" smtClean="0">
                <a:solidFill>
                  <a:schemeClr val="bg1"/>
                </a:solidFill>
                <a:latin typeface="Arial" charset="0"/>
              </a:rPr>
              <a:t>4</a:t>
            </a:r>
            <a:r>
              <a:rPr lang="en-US" sz="3600" dirty="0">
                <a:solidFill>
                  <a:schemeClr val="bg1"/>
                </a:solidFill>
                <a:latin typeface="Arial" charset="0"/>
              </a:rPr>
              <a:t>–</a:t>
            </a:r>
            <a:r>
              <a:rPr lang="en-US" sz="3600" dirty="0" smtClean="0">
                <a:solidFill>
                  <a:schemeClr val="bg1"/>
                </a:solidFill>
                <a:latin typeface="Arial" charset="0"/>
              </a:rPr>
              <a:t>6</a:t>
            </a:r>
            <a:r>
              <a:rPr lang="ko-KR" altLang="en-US" sz="3600" dirty="0" smtClean="0">
                <a:solidFill>
                  <a:schemeClr val="bg1"/>
                </a:solidFill>
                <a:latin typeface="Arial" charset="0"/>
              </a:rPr>
              <a:t> 장</a:t>
            </a:r>
          </a:p>
          <a:p>
            <a:pPr eaLnBrk="1" hangingPunct="1">
              <a:lnSpc>
                <a:spcPct val="120000"/>
              </a:lnSpc>
            </a:pPr>
            <a:r>
              <a:rPr lang="ko-KR" altLang="en-US" sz="3600" dirty="0" smtClean="0">
                <a:solidFill>
                  <a:schemeClr val="bg1"/>
                </a:solidFill>
                <a:latin typeface="Arial" charset="0"/>
              </a:rPr>
              <a:t>결론</a:t>
            </a:r>
            <a:endParaRPr lang="en-US" sz="3600" dirty="0">
              <a:solidFill>
                <a:schemeClr val="bg1"/>
              </a:solidFill>
              <a:latin typeface="Arial" charset="0"/>
            </a:endParaRPr>
          </a:p>
        </p:txBody>
      </p:sp>
      <p:sp>
        <p:nvSpPr>
          <p:cNvPr id="574470" name="Line 11"/>
          <p:cNvSpPr>
            <a:spLocks noChangeShapeType="1"/>
          </p:cNvSpPr>
          <p:nvPr/>
        </p:nvSpPr>
        <p:spPr bwMode="auto">
          <a:xfrm>
            <a:off x="5292725" y="1219200"/>
            <a:ext cx="0" cy="495300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en-US"/>
          </a:p>
        </p:txBody>
      </p:sp>
      <p:sp>
        <p:nvSpPr>
          <p:cNvPr id="574471" name="Title 1"/>
          <p:cNvSpPr>
            <a:spLocks noGrp="1"/>
          </p:cNvSpPr>
          <p:nvPr>
            <p:ph type="title"/>
          </p:nvPr>
        </p:nvSpPr>
        <p:spPr>
          <a:xfrm>
            <a:off x="4356100" y="-603250"/>
            <a:ext cx="4787900" cy="908050"/>
          </a:xfrm>
        </p:spPr>
        <p:txBody>
          <a:bodyPr/>
          <a:lstStyle/>
          <a:p>
            <a:r>
              <a:rPr lang="en-US">
                <a:latin typeface="Arial" charset="0"/>
                <a:ea typeface="ＭＳ Ｐゴシック" charset="0"/>
                <a:cs typeface="ＭＳ Ｐゴシック" charset="0"/>
              </a:rPr>
              <a:t>Outline</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7" presetClass="emph" presetSubtype="0" fill="hold" nodeType="afterEffect">
                                  <p:stCondLst>
                                    <p:cond delay="0"/>
                                  </p:stCondLst>
                                  <p:iterate type="lt">
                                    <p:tmPct val="10000"/>
                                  </p:iterate>
                                  <p:childTnLst>
                                    <p:animClr clrSpc="rgb" dir="cw">
                                      <p:cBhvr override="childStyle">
                                        <p:cTn id="11" dur="250" autoRev="1" fill="hold"/>
                                        <p:tgtEl>
                                          <p:spTgt spid="62473">
                                            <p:txEl>
                                              <p:pRg st="1" end="1"/>
                                            </p:txEl>
                                          </p:spTgt>
                                        </p:tgtEl>
                                        <p:attrNameLst>
                                          <p:attrName>style.color</p:attrName>
                                        </p:attrNameLst>
                                      </p:cBhvr>
                                      <p:to>
                                        <a:srgbClr val="CC0099"/>
                                      </p:to>
                                    </p:animClr>
                                    <p:animClr clrSpc="rgb" dir="cw">
                                      <p:cBhvr>
                                        <p:cTn id="12" dur="250" autoRev="1" fill="hold"/>
                                        <p:tgtEl>
                                          <p:spTgt spid="62473">
                                            <p:txEl>
                                              <p:pRg st="1" end="1"/>
                                            </p:txEl>
                                          </p:spTgt>
                                        </p:tgtEl>
                                        <p:attrNameLst>
                                          <p:attrName>fillcolor</p:attrName>
                                        </p:attrNameLst>
                                      </p:cBhvr>
                                      <p:to>
                                        <a:srgbClr val="CC0099"/>
                                      </p:to>
                                    </p:animClr>
                                    <p:set>
                                      <p:cBhvr>
                                        <p:cTn id="13" dur="250" autoRev="1" fill="hold"/>
                                        <p:tgtEl>
                                          <p:spTgt spid="62473">
                                            <p:txEl>
                                              <p:pRg st="1" end="1"/>
                                            </p:txEl>
                                          </p:spTgt>
                                        </p:tgtEl>
                                        <p:attrNameLst>
                                          <p:attrName>fill.type</p:attrName>
                                        </p:attrNameLst>
                                      </p:cBhvr>
                                      <p:to>
                                        <p:strVal val="solid"/>
                                      </p:to>
                                    </p:set>
                                    <p:set>
                                      <p:cBhvr>
                                        <p:cTn id="14" dur="250" autoRev="1" fill="hold"/>
                                        <p:tgtEl>
                                          <p:spTgt spid="62473">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7" name="Rectangle 2" descr="Medium wood"/>
          <p:cNvSpPr>
            <a:spLocks noChangeArrowheads="1"/>
          </p:cNvSpPr>
          <p:nvPr/>
        </p:nvSpPr>
        <p:spPr bwMode="auto">
          <a:xfrm>
            <a:off x="0" y="0"/>
            <a:ext cx="91440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nchor="ctr"/>
          <a:lstStyle/>
          <a:p>
            <a:endParaRPr lang="en-US">
              <a:solidFill>
                <a:srgbClr val="EAEAEA"/>
              </a:solidFill>
              <a:latin typeface="Arial" charset="0"/>
              <a:cs typeface="Arial" charset="0"/>
            </a:endParaRPr>
          </a:p>
        </p:txBody>
      </p:sp>
      <p:graphicFrame>
        <p:nvGraphicFramePr>
          <p:cNvPr id="505858" name="Object 2"/>
          <p:cNvGraphicFramePr>
            <a:graphicFrameLocks noChangeAspect="1"/>
          </p:cNvGraphicFramePr>
          <p:nvPr>
            <p:extLst>
              <p:ext uri="{D42A27DB-BD31-4B8C-83A1-F6EECF244321}">
                <p14:modId xmlns:p14="http://schemas.microsoft.com/office/powerpoint/2010/main" val="536256805"/>
              </p:ext>
            </p:extLst>
          </p:nvPr>
        </p:nvGraphicFramePr>
        <p:xfrm>
          <a:off x="44450" y="839788"/>
          <a:ext cx="9099550" cy="6426200"/>
        </p:xfrm>
        <a:graphic>
          <a:graphicData uri="http://schemas.openxmlformats.org/presentationml/2006/ole">
            <mc:AlternateContent xmlns:mc="http://schemas.openxmlformats.org/markup-compatibility/2006">
              <mc:Choice xmlns:v="urn:schemas-microsoft-com:vml" Requires="v">
                <p:oleObj spid="_x0000_s643118" name="Document" r:id="rId5" imgW="6172200" imgH="3556000" progId="Word.Document.8">
                  <p:embed/>
                </p:oleObj>
              </mc:Choice>
              <mc:Fallback>
                <p:oleObj name="Document" r:id="rId5" imgW="6172200" imgH="3556000" progId="Word.Document.8">
                  <p:embed/>
                  <p:pic>
                    <p:nvPicPr>
                      <p:cNvPr id="0" name=""/>
                      <p:cNvPicPr>
                        <a:picLocks noChangeAspect="1" noChangeArrowheads="1"/>
                      </p:cNvPicPr>
                      <p:nvPr/>
                    </p:nvPicPr>
                    <p:blipFill>
                      <a:blip r:embed="rId6"/>
                      <a:srcRect/>
                      <a:stretch>
                        <a:fillRect/>
                      </a:stretch>
                    </p:blipFill>
                    <p:spPr bwMode="auto">
                      <a:xfrm>
                        <a:off x="44450" y="839788"/>
                        <a:ext cx="9099550" cy="6426200"/>
                      </a:xfrm>
                      <a:prstGeom prst="rect">
                        <a:avLst/>
                      </a:prstGeom>
                      <a:noFill/>
                      <a:ln>
                        <a:noFill/>
                      </a:ln>
                      <a:effectLst/>
                      <a:extLst/>
                    </p:spPr>
                  </p:pic>
                </p:oleObj>
              </mc:Fallback>
            </mc:AlternateContent>
          </a:graphicData>
        </a:graphic>
      </p:graphicFrame>
      <p:sp>
        <p:nvSpPr>
          <p:cNvPr id="119812" name="Text Box 4"/>
          <p:cNvSpPr txBox="1">
            <a:spLocks noChangeArrowheads="1"/>
          </p:cNvSpPr>
          <p:nvPr/>
        </p:nvSpPr>
        <p:spPr bwMode="auto">
          <a:xfrm>
            <a:off x="8382002" y="76200"/>
            <a:ext cx="698152" cy="461653"/>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smtClean="0">
                <a:solidFill>
                  <a:srgbClr val="EAEAEA"/>
                </a:solidFill>
                <a:latin typeface="Arial"/>
                <a:cs typeface="Arial"/>
              </a:rPr>
              <a:t>175</a:t>
            </a:r>
            <a:endParaRPr lang="en-US" smtClean="0">
              <a:solidFill>
                <a:srgbClr val="EAEAEA"/>
              </a:solidFill>
              <a:latin typeface="Arial"/>
              <a:cs typeface="Arial"/>
            </a:endParaRPr>
          </a:p>
        </p:txBody>
      </p:sp>
      <p:sp>
        <p:nvSpPr>
          <p:cNvPr id="119813" name="Rectangle 5"/>
          <p:cNvSpPr>
            <a:spLocks noGrp="1" noChangeArrowheads="1"/>
          </p:cNvSpPr>
          <p:nvPr>
            <p:ph type="title" idx="4294967295"/>
          </p:nvPr>
        </p:nvSpPr>
        <p:spPr>
          <a:xfrm>
            <a:off x="0" y="260648"/>
            <a:ext cx="8388350" cy="609600"/>
          </a:xfrm>
          <a:effectLst>
            <a:outerShdw blurRad="63500" dist="38099" dir="2700000" algn="ctr" rotWithShape="0">
              <a:schemeClr val="bg2">
                <a:alpha val="74998"/>
              </a:schemeClr>
            </a:outerShdw>
          </a:effectLst>
        </p:spPr>
        <p:txBody>
          <a:bodyPr/>
          <a:lstStyle/>
          <a:p>
            <a:pPr algn="ctr" eaLnBrk="1" hangingPunct="1">
              <a:defRPr/>
            </a:pPr>
            <a:r>
              <a:rPr lang="ko-KR" altLang="en-US" b="1" dirty="0" smtClean="0"/>
              <a:t>에베소서의 북차트 </a:t>
            </a:r>
            <a:endParaRPr lang="en-US" dirty="0"/>
          </a:p>
        </p:txBody>
      </p:sp>
    </p:spTree>
    <p:extLst>
      <p:ext uri="{BB962C8B-B14F-4D97-AF65-F5344CB8AC3E}">
        <p14:creationId xmlns:p14="http://schemas.microsoft.com/office/powerpoint/2010/main" val="4034562899"/>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ext Box 2"/>
          <p:cNvSpPr txBox="1">
            <a:spLocks noChangeArrowheads="1"/>
          </p:cNvSpPr>
          <p:nvPr/>
        </p:nvSpPr>
        <p:spPr bwMode="auto">
          <a:xfrm>
            <a:off x="1403350" y="1524001"/>
            <a:ext cx="7543800" cy="23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ko-KR" altLang="en-US" b="1" dirty="0" smtClean="0">
                <a:effectLst>
                  <a:outerShdw blurRad="38100" dist="38100" dir="2700000" algn="tl">
                    <a:srgbClr val="000000">
                      <a:alpha val="43137"/>
                    </a:srgbClr>
                  </a:outerShdw>
                </a:effectLst>
                <a:latin typeface="Arail" charset="0"/>
                <a:cs typeface="Arail" charset="0"/>
              </a:rPr>
              <a:t>처음 부분은</a:t>
            </a:r>
            <a:r>
              <a:rPr lang="en-US" altLang="ko-KR" b="1" dirty="0" smtClean="0">
                <a:effectLst>
                  <a:outerShdw blurRad="38100" dist="38100" dir="2700000" algn="tl">
                    <a:srgbClr val="000000">
                      <a:alpha val="43137"/>
                    </a:srgbClr>
                  </a:outerShdw>
                </a:effectLst>
                <a:latin typeface="Arail" charset="0"/>
                <a:cs typeface="Arail" charset="0"/>
              </a:rPr>
              <a:t>(</a:t>
            </a:r>
            <a:r>
              <a:rPr lang="ko-KR" altLang="en-US" b="1" dirty="0" smtClean="0">
                <a:effectLst>
                  <a:outerShdw blurRad="38100" dist="38100" dir="2700000" algn="tl">
                    <a:srgbClr val="000000">
                      <a:alpha val="43137"/>
                    </a:srgbClr>
                  </a:outerShdw>
                </a:effectLst>
                <a:latin typeface="Arail" charset="0"/>
                <a:cs typeface="Arail" charset="0"/>
              </a:rPr>
              <a:t>엡 </a:t>
            </a:r>
            <a:r>
              <a:rPr lang="en-US" altLang="ko-KR" b="1" dirty="0" smtClean="0">
                <a:effectLst>
                  <a:outerShdw blurRad="38100" dist="38100" dir="2700000" algn="tl">
                    <a:srgbClr val="000000">
                      <a:alpha val="43137"/>
                    </a:srgbClr>
                  </a:outerShdw>
                </a:effectLst>
                <a:latin typeface="Arail" charset="0"/>
                <a:cs typeface="Arail" charset="0"/>
              </a:rPr>
              <a:t>1-3)</a:t>
            </a:r>
            <a:r>
              <a:rPr lang="ko-KR" altLang="en-US" b="1" dirty="0" smtClean="0">
                <a:effectLst>
                  <a:outerShdw blurRad="38100" dist="38100" dir="2700000" algn="tl">
                    <a:srgbClr val="000000">
                      <a:alpha val="43137"/>
                    </a:srgbClr>
                  </a:outerShdw>
                </a:effectLst>
                <a:latin typeface="Arail" charset="0"/>
                <a:cs typeface="Arail" charset="0"/>
              </a:rPr>
              <a:t> </a:t>
            </a:r>
            <a:r>
              <a:rPr lang="en-US" altLang="ko-KR" b="1" dirty="0" smtClean="0">
                <a:effectLst>
                  <a:outerShdw blurRad="38100" dist="38100" dir="2700000" algn="tl">
                    <a:srgbClr val="000000">
                      <a:alpha val="43137"/>
                    </a:srgbClr>
                  </a:outerShdw>
                </a:effectLst>
                <a:latin typeface="Arail" charset="0"/>
                <a:cs typeface="Arail" charset="0"/>
              </a:rPr>
              <a:t>“</a:t>
            </a:r>
            <a:r>
              <a:rPr lang="ko-KR" altLang="en-US" b="1" dirty="0" smtClean="0">
                <a:effectLst>
                  <a:outerShdw blurRad="38100" dist="38100" dir="2700000" algn="tl">
                    <a:srgbClr val="000000">
                      <a:alpha val="43137"/>
                    </a:srgbClr>
                  </a:outerShdw>
                </a:effectLst>
                <a:latin typeface="Arail" charset="0"/>
                <a:cs typeface="Arail" charset="0"/>
              </a:rPr>
              <a:t>그리스도안에 있는 우리의 유산</a:t>
            </a:r>
            <a:r>
              <a:rPr lang="en-US" altLang="ko-KR" b="1" dirty="0" smtClean="0">
                <a:effectLst>
                  <a:outerShdw blurRad="38100" dist="38100" dir="2700000" algn="tl">
                    <a:srgbClr val="000000">
                      <a:alpha val="43137"/>
                    </a:srgbClr>
                  </a:outerShdw>
                </a:effectLst>
                <a:latin typeface="Arail" charset="0"/>
                <a:cs typeface="Arail" charset="0"/>
              </a:rPr>
              <a:t>”</a:t>
            </a:r>
            <a:r>
              <a:rPr lang="ko-KR" altLang="en-US" b="1" dirty="0" smtClean="0">
                <a:effectLst>
                  <a:outerShdw blurRad="38100" dist="38100" dir="2700000" algn="tl">
                    <a:srgbClr val="000000">
                      <a:alpha val="43137"/>
                    </a:srgbClr>
                  </a:outerShdw>
                </a:effectLst>
                <a:latin typeface="Arail" charset="0"/>
                <a:cs typeface="Arail" charset="0"/>
              </a:rPr>
              <a:t> 또는 그리스도인의 삶 가운데서 일 하시는 하나님에 대해 그리고 있다</a:t>
            </a:r>
            <a:r>
              <a:rPr lang="en-US" altLang="ko-KR" b="1" dirty="0" smtClean="0">
                <a:effectLst>
                  <a:outerShdw blurRad="38100" dist="38100" dir="2700000" algn="tl">
                    <a:srgbClr val="000000">
                      <a:alpha val="43137"/>
                    </a:srgbClr>
                  </a:outerShdw>
                </a:effectLst>
                <a:latin typeface="Arail" charset="0"/>
                <a:cs typeface="Arail" charset="0"/>
              </a:rPr>
              <a:t>.</a:t>
            </a:r>
            <a:r>
              <a:rPr lang="ko-KR" altLang="en-US" b="1" dirty="0" smtClean="0">
                <a:effectLst>
                  <a:outerShdw blurRad="38100" dist="38100" dir="2700000" algn="tl">
                    <a:srgbClr val="000000">
                      <a:alpha val="43137"/>
                    </a:srgbClr>
                  </a:outerShdw>
                </a:effectLst>
                <a:latin typeface="Arail" charset="0"/>
                <a:cs typeface="Arail" charset="0"/>
              </a:rPr>
              <a:t> 여기에는 많은 부분이 그리스도인들의 하늘 나라의 신분에 대한 내용이 포함되어 있다</a:t>
            </a:r>
            <a:r>
              <a:rPr lang="en-US" altLang="ko-KR" b="1" dirty="0" smtClean="0">
                <a:effectLst>
                  <a:outerShdw blurRad="38100" dist="38100" dir="2700000" algn="tl">
                    <a:srgbClr val="000000">
                      <a:alpha val="43137"/>
                    </a:srgbClr>
                  </a:outerShdw>
                </a:effectLst>
                <a:latin typeface="Arail" charset="0"/>
                <a:cs typeface="Arail" charset="0"/>
              </a:rPr>
              <a:t>.</a:t>
            </a:r>
            <a:r>
              <a:rPr lang="ko-KR" altLang="en-US" b="1" dirty="0" smtClean="0">
                <a:effectLst>
                  <a:outerShdw blurRad="38100" dist="38100" dir="2700000" algn="tl">
                    <a:srgbClr val="000000">
                      <a:alpha val="43137"/>
                    </a:srgbClr>
                  </a:outerShdw>
                </a:effectLst>
                <a:latin typeface="Arail" charset="0"/>
                <a:cs typeface="Arail" charset="0"/>
              </a:rPr>
              <a:t> 바울은 또한 유대인과 이방인들이 교회안에서 똑같은 신분으로 연합하는것에 대해 설명하고 있다</a:t>
            </a:r>
            <a:r>
              <a:rPr lang="en-US" altLang="ko-KR" b="1" dirty="0" smtClean="0">
                <a:effectLst>
                  <a:outerShdw blurRad="38100" dist="38100" dir="2700000" algn="tl">
                    <a:srgbClr val="000000">
                      <a:alpha val="43137"/>
                    </a:srgbClr>
                  </a:outerShdw>
                </a:effectLst>
                <a:latin typeface="Arail" charset="0"/>
                <a:cs typeface="Arail" charset="0"/>
              </a:rPr>
              <a:t>.</a:t>
            </a:r>
            <a:r>
              <a:rPr lang="ko-KR" altLang="en-US" b="1" dirty="0" smtClean="0">
                <a:effectLst>
                  <a:outerShdw blurRad="38100" dist="38100" dir="2700000" algn="tl">
                    <a:srgbClr val="000000">
                      <a:alpha val="43137"/>
                    </a:srgbClr>
                  </a:outerShdw>
                </a:effectLst>
                <a:latin typeface="Arail" charset="0"/>
                <a:cs typeface="Arail" charset="0"/>
              </a:rPr>
              <a:t> </a:t>
            </a:r>
            <a:endParaRPr lang="en-US" b="1" dirty="0" smtClean="0">
              <a:effectLst>
                <a:outerShdw blurRad="38100" dist="38100" dir="2700000" algn="tl">
                  <a:srgbClr val="000000">
                    <a:alpha val="43137"/>
                  </a:srgbClr>
                </a:outerShdw>
              </a:effectLst>
              <a:latin typeface="Arail" charset="0"/>
              <a:cs typeface="Arail" charset="0"/>
            </a:endParaRPr>
          </a:p>
        </p:txBody>
      </p:sp>
      <p:sp>
        <p:nvSpPr>
          <p:cNvPr id="578562" name="Text Box 4"/>
          <p:cNvSpPr txBox="1">
            <a:spLocks noChangeArrowheads="1"/>
          </p:cNvSpPr>
          <p:nvPr/>
        </p:nvSpPr>
        <p:spPr bwMode="auto">
          <a:xfrm>
            <a:off x="8382002" y="76200"/>
            <a:ext cx="646305"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t>178</a:t>
            </a:r>
            <a:endParaRPr lang="en-US"/>
          </a:p>
        </p:txBody>
      </p:sp>
      <p:sp>
        <p:nvSpPr>
          <p:cNvPr id="5" name="Text Box 2"/>
          <p:cNvSpPr txBox="1">
            <a:spLocks noChangeArrowheads="1"/>
          </p:cNvSpPr>
          <p:nvPr/>
        </p:nvSpPr>
        <p:spPr bwMode="auto">
          <a:xfrm>
            <a:off x="1420813" y="4149726"/>
            <a:ext cx="7543800" cy="1938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53961" indent="-353961" eaLnBrk="1" hangingPunct="1">
              <a:spcBef>
                <a:spcPct val="50000"/>
              </a:spcBef>
              <a:buFont typeface="Arial"/>
              <a:buChar char="•"/>
              <a:defRPr/>
            </a:pPr>
            <a:r>
              <a:rPr lang="ko-KR" altLang="en-US" b="1" dirty="0" smtClean="0">
                <a:effectLst>
                  <a:outerShdw blurRad="38100" dist="38100" dir="2700000" algn="tl">
                    <a:srgbClr val="000000">
                      <a:alpha val="43137"/>
                    </a:srgbClr>
                  </a:outerShdw>
                </a:effectLst>
                <a:latin typeface="Arail" charset="0"/>
                <a:cs typeface="Arail" charset="0"/>
              </a:rPr>
              <a:t>그리스도의 축복이 동등한것은 이미 유대인들에게 예정된것이다</a:t>
            </a:r>
            <a:r>
              <a:rPr lang="en-US" altLang="ko-KR" b="1" dirty="0" smtClean="0">
                <a:effectLst>
                  <a:outerShdw blurRad="38100" dist="38100" dir="2700000" algn="tl">
                    <a:srgbClr val="000000">
                      <a:alpha val="43137"/>
                    </a:srgbClr>
                  </a:outerShdw>
                </a:effectLst>
                <a:latin typeface="Arail" charset="0"/>
                <a:cs typeface="Arail" charset="0"/>
              </a:rPr>
              <a:t>.</a:t>
            </a:r>
            <a:r>
              <a:rPr lang="ko-KR" altLang="en-US" b="1" dirty="0" smtClean="0">
                <a:effectLst>
                  <a:outerShdw blurRad="38100" dist="38100" dir="2700000" algn="tl">
                    <a:srgbClr val="000000">
                      <a:alpha val="43137"/>
                    </a:srgbClr>
                  </a:outerShdw>
                </a:effectLst>
                <a:latin typeface="Arail" charset="0"/>
                <a:cs typeface="Arail" charset="0"/>
              </a:rPr>
              <a:t> </a:t>
            </a:r>
            <a:r>
              <a:rPr lang="en-US" b="1" dirty="0" smtClean="0">
                <a:effectLst>
                  <a:outerShdw blurRad="38100" dist="38100" dir="2700000" algn="tl">
                    <a:srgbClr val="000000">
                      <a:alpha val="43137"/>
                    </a:srgbClr>
                  </a:outerShdw>
                </a:effectLst>
                <a:latin typeface="Arail" charset="0"/>
                <a:cs typeface="Arail" charset="0"/>
              </a:rPr>
              <a:t>(1:3-23)</a:t>
            </a:r>
          </a:p>
          <a:p>
            <a:pPr marL="353961" indent="-353961" eaLnBrk="1" hangingPunct="1">
              <a:spcBef>
                <a:spcPct val="50000"/>
              </a:spcBef>
              <a:buFontTx/>
              <a:buChar char="•"/>
              <a:defRPr/>
            </a:pPr>
            <a:r>
              <a:rPr lang="ko-KR" altLang="en-US" b="1" dirty="0" smtClean="0">
                <a:effectLst>
                  <a:outerShdw blurRad="38100" dist="38100" dir="2700000" algn="tl">
                    <a:srgbClr val="000000">
                      <a:alpha val="43137"/>
                    </a:srgbClr>
                  </a:outerShdw>
                </a:effectLst>
                <a:latin typeface="Arail" charset="0"/>
                <a:cs typeface="Arail" charset="0"/>
              </a:rPr>
              <a:t>구원의 경험과 그리스도 안에서의 유대인과의화해</a:t>
            </a:r>
            <a:r>
              <a:rPr lang="en-US" altLang="ko-KR" b="1" dirty="0" smtClean="0">
                <a:effectLst>
                  <a:outerShdw blurRad="38100" dist="38100" dir="2700000" algn="tl">
                    <a:srgbClr val="000000">
                      <a:alpha val="43137"/>
                    </a:srgbClr>
                  </a:outerShdw>
                </a:effectLst>
                <a:latin typeface="Arail" charset="0"/>
                <a:cs typeface="Arail" charset="0"/>
              </a:rPr>
              <a:t>.</a:t>
            </a:r>
            <a:r>
              <a:rPr lang="ko-KR" altLang="en-US" b="1" dirty="0" smtClean="0">
                <a:effectLst>
                  <a:outerShdw blurRad="38100" dist="38100" dir="2700000" algn="tl">
                    <a:srgbClr val="000000">
                      <a:alpha val="43137"/>
                    </a:srgbClr>
                  </a:outerShdw>
                </a:effectLst>
                <a:latin typeface="Arail" charset="0"/>
                <a:cs typeface="Arail" charset="0"/>
              </a:rPr>
              <a:t> </a:t>
            </a:r>
            <a:r>
              <a:rPr lang="en-US" b="1" dirty="0" smtClean="0">
                <a:effectLst>
                  <a:outerShdw blurRad="38100" dist="38100" dir="2700000" algn="tl">
                    <a:srgbClr val="000000">
                      <a:alpha val="43137"/>
                    </a:srgbClr>
                  </a:outerShdw>
                </a:effectLst>
                <a:latin typeface="Arail" charset="0"/>
                <a:cs typeface="Arail" charset="0"/>
              </a:rPr>
              <a:t>(</a:t>
            </a:r>
            <a:r>
              <a:rPr lang="ko-KR" altLang="en-US" b="1" dirty="0" smtClean="0">
                <a:effectLst>
                  <a:outerShdw blurRad="38100" dist="38100" dir="2700000" algn="tl">
                    <a:srgbClr val="000000">
                      <a:alpha val="43137"/>
                    </a:srgbClr>
                  </a:outerShdw>
                </a:effectLst>
                <a:latin typeface="Arail" charset="0"/>
                <a:cs typeface="Arail" charset="0"/>
              </a:rPr>
              <a:t>엡</a:t>
            </a:r>
            <a:r>
              <a:rPr lang="en-US" b="1" dirty="0" smtClean="0">
                <a:effectLst>
                  <a:outerShdw blurRad="38100" dist="38100" dir="2700000" algn="tl">
                    <a:srgbClr val="000000">
                      <a:alpha val="43137"/>
                    </a:srgbClr>
                  </a:outerShdw>
                </a:effectLst>
                <a:latin typeface="Arail" charset="0"/>
                <a:cs typeface="Arail" charset="0"/>
              </a:rPr>
              <a:t> 2)</a:t>
            </a:r>
          </a:p>
          <a:p>
            <a:pPr marL="353961" indent="-353961" eaLnBrk="1" hangingPunct="1">
              <a:spcBef>
                <a:spcPct val="50000"/>
              </a:spcBef>
              <a:buFontTx/>
              <a:buChar char="•"/>
              <a:defRPr/>
            </a:pPr>
            <a:r>
              <a:rPr lang="ko-KR" altLang="en-US" b="1" dirty="0" smtClean="0">
                <a:effectLst>
                  <a:outerShdw blurRad="38100" dist="38100" dir="2700000" algn="tl">
                    <a:srgbClr val="000000">
                      <a:alpha val="43137"/>
                    </a:srgbClr>
                  </a:outerShdw>
                </a:effectLst>
                <a:latin typeface="Arail" charset="0"/>
                <a:cs typeface="Arail" charset="0"/>
              </a:rPr>
              <a:t>지식과 힘이 성장</a:t>
            </a:r>
            <a:r>
              <a:rPr lang="en-US" b="1" dirty="0" smtClean="0">
                <a:effectLst>
                  <a:outerShdw blurRad="38100" dist="38100" dir="2700000" algn="tl">
                    <a:srgbClr val="000000">
                      <a:alpha val="43137"/>
                    </a:srgbClr>
                  </a:outerShdw>
                </a:effectLst>
                <a:latin typeface="Arail" charset="0"/>
                <a:cs typeface="Arail" charset="0"/>
              </a:rPr>
              <a:t> (</a:t>
            </a:r>
            <a:r>
              <a:rPr lang="ko-KR" altLang="en-US" b="1" dirty="0" smtClean="0">
                <a:effectLst>
                  <a:outerShdw blurRad="38100" dist="38100" dir="2700000" algn="tl">
                    <a:srgbClr val="000000">
                      <a:alpha val="43137"/>
                    </a:srgbClr>
                  </a:outerShdw>
                </a:effectLst>
                <a:latin typeface="Arail" charset="0"/>
                <a:cs typeface="Arail" charset="0"/>
              </a:rPr>
              <a:t>엡</a:t>
            </a:r>
            <a:r>
              <a:rPr lang="en-US" b="1" dirty="0" smtClean="0">
                <a:effectLst>
                  <a:outerShdw blurRad="38100" dist="38100" dir="2700000" algn="tl">
                    <a:srgbClr val="000000">
                      <a:alpha val="43137"/>
                    </a:srgbClr>
                  </a:outerShdw>
                </a:effectLst>
                <a:latin typeface="Arail" charset="0"/>
                <a:cs typeface="Arail" charset="0"/>
              </a:rPr>
              <a:t> 3)</a:t>
            </a:r>
            <a:r>
              <a:rPr lang="en-GB" b="1" dirty="0" smtClean="0">
                <a:effectLst>
                  <a:outerShdw blurRad="38100" dist="38100" dir="2700000" algn="tl">
                    <a:srgbClr val="000000">
                      <a:alpha val="43137"/>
                    </a:srgbClr>
                  </a:outerShdw>
                </a:effectLst>
                <a:latin typeface="Arail" charset="0"/>
                <a:cs typeface="Arail" charset="0"/>
              </a:rPr>
              <a:t>  </a:t>
            </a:r>
            <a:endParaRPr lang="en-US" b="1" dirty="0" smtClean="0">
              <a:effectLst>
                <a:outerShdw blurRad="38100" dist="38100" dir="2700000" algn="tl">
                  <a:srgbClr val="000000">
                    <a:alpha val="43137"/>
                  </a:srgbClr>
                </a:outerShdw>
              </a:effectLst>
              <a:latin typeface="Arail" charset="0"/>
              <a:cs typeface="Arail" charset="0"/>
            </a:endParaRPr>
          </a:p>
        </p:txBody>
      </p:sp>
      <p:sp>
        <p:nvSpPr>
          <p:cNvPr id="2" name="Title 1"/>
          <p:cNvSpPr>
            <a:spLocks noGrp="1"/>
          </p:cNvSpPr>
          <p:nvPr>
            <p:ph type="title" idx="4294967295"/>
          </p:nvPr>
        </p:nvSpPr>
        <p:spPr/>
        <p:txBody>
          <a:bodyPr/>
          <a:lstStyle/>
          <a:p>
            <a:pPr>
              <a:defRPr/>
            </a:pPr>
            <a:r>
              <a:rPr lang="ko-KR" altLang="en-US" smtClean="0"/>
              <a:t>요약</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547691" y="76200"/>
            <a:ext cx="3076575" cy="6683375"/>
          </a:xfrm>
          <a:prstGeom prst="rect">
            <a:avLst/>
          </a:prstGeom>
          <a:solidFill>
            <a:srgbClr val="FF9933">
              <a:alpha val="6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ko-KR" altLang="en-US" sz="3600" dirty="0" smtClean="0">
                <a:solidFill>
                  <a:srgbClr val="3399FF"/>
                </a:solidFill>
                <a:latin typeface="Arial" charset="0"/>
              </a:rPr>
              <a:t>요약 </a:t>
            </a:r>
            <a:endParaRPr lang="en-US" sz="3600" dirty="0">
              <a:solidFill>
                <a:srgbClr val="3399FF"/>
              </a:solidFill>
              <a:latin typeface="Arial" charset="0"/>
            </a:endParaRPr>
          </a:p>
          <a:p>
            <a:pPr eaLnBrk="1" hangingPunct="1"/>
            <a:endParaRPr lang="en-US" sz="3600" dirty="0">
              <a:solidFill>
                <a:srgbClr val="3399FF"/>
              </a:solidFill>
              <a:latin typeface="Arial" charset="0"/>
            </a:endParaRPr>
          </a:p>
          <a:p>
            <a:pPr eaLnBrk="1" hangingPunct="1"/>
            <a:endParaRPr lang="en-US" sz="3600" dirty="0">
              <a:solidFill>
                <a:srgbClr val="3399FF"/>
              </a:solidFill>
              <a:latin typeface="Arial" charset="0"/>
            </a:endParaRPr>
          </a:p>
          <a:p>
            <a:pPr eaLnBrk="1" hangingPunct="1"/>
            <a:endParaRPr lang="en-US" sz="3600" dirty="0">
              <a:latin typeface="Arial" charset="0"/>
            </a:endParaRPr>
          </a:p>
          <a:p>
            <a:pPr eaLnBrk="1" hangingPunct="1"/>
            <a:endParaRPr lang="en-US" sz="3600" dirty="0">
              <a:latin typeface="Arial" charset="0"/>
            </a:endParaRPr>
          </a:p>
          <a:p>
            <a:pPr eaLnBrk="1" hangingPunct="1"/>
            <a:endParaRPr lang="en-US" sz="3600" dirty="0">
              <a:latin typeface="Arial" charset="0"/>
            </a:endParaRPr>
          </a:p>
          <a:p>
            <a:pPr eaLnBrk="1" hangingPunct="1"/>
            <a:endParaRPr lang="en-US" sz="3600" dirty="0">
              <a:latin typeface="Arial" charset="0"/>
            </a:endParaRPr>
          </a:p>
          <a:p>
            <a:pPr eaLnBrk="1" hangingPunct="1"/>
            <a:endParaRPr lang="en-US" sz="3600" dirty="0">
              <a:latin typeface="Arial" charset="0"/>
            </a:endParaRPr>
          </a:p>
          <a:p>
            <a:pPr eaLnBrk="1" hangingPunct="1"/>
            <a:endParaRPr lang="en-US" sz="3600" dirty="0">
              <a:latin typeface="Arial" charset="0"/>
            </a:endParaRPr>
          </a:p>
          <a:p>
            <a:pPr eaLnBrk="1" hangingPunct="1"/>
            <a:endParaRPr lang="en-US" sz="3600" dirty="0">
              <a:latin typeface="Arial" charset="0"/>
            </a:endParaRPr>
          </a:p>
          <a:p>
            <a:pPr eaLnBrk="1" hangingPunct="1"/>
            <a:endParaRPr lang="en-US" sz="3600" dirty="0">
              <a:latin typeface="Arial" charset="0"/>
            </a:endParaRPr>
          </a:p>
          <a:p>
            <a:pPr eaLnBrk="1" hangingPunct="1"/>
            <a:endParaRPr lang="en-US" sz="3600" dirty="0">
              <a:latin typeface="Arial" charset="0"/>
            </a:endParaRPr>
          </a:p>
        </p:txBody>
      </p:sp>
      <p:grpSp>
        <p:nvGrpSpPr>
          <p:cNvPr id="2" name="Group 3"/>
          <p:cNvGrpSpPr>
            <a:grpSpLocks/>
          </p:cNvGrpSpPr>
          <p:nvPr/>
        </p:nvGrpSpPr>
        <p:grpSpPr bwMode="auto">
          <a:xfrm>
            <a:off x="236541" y="876300"/>
            <a:ext cx="8670925" cy="5105400"/>
            <a:chOff x="168" y="480"/>
            <a:chExt cx="6144" cy="3216"/>
          </a:xfrm>
        </p:grpSpPr>
        <p:sp>
          <p:nvSpPr>
            <p:cNvPr id="580615" name="Rectangle 4"/>
            <p:cNvSpPr>
              <a:spLocks noChangeArrowheads="1"/>
            </p:cNvSpPr>
            <p:nvPr/>
          </p:nvSpPr>
          <p:spPr bwMode="auto">
            <a:xfrm>
              <a:off x="168" y="480"/>
              <a:ext cx="6144" cy="3216"/>
            </a:xfrm>
            <a:prstGeom prst="rect">
              <a:avLst/>
            </a:prstGeom>
            <a:solidFill>
              <a:srgbClr val="BBE0E3">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1800">
                <a:latin typeface="Arial" charset="0"/>
              </a:endParaRPr>
            </a:p>
          </p:txBody>
        </p:sp>
        <p:sp>
          <p:nvSpPr>
            <p:cNvPr id="580616" name="Text Box 5"/>
            <p:cNvSpPr txBox="1">
              <a:spLocks noChangeArrowheads="1"/>
            </p:cNvSpPr>
            <p:nvPr/>
          </p:nvSpPr>
          <p:spPr bwMode="auto">
            <a:xfrm>
              <a:off x="2407" y="626"/>
              <a:ext cx="131"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lnSpc>
                  <a:spcPct val="110000"/>
                </a:lnSpc>
              </a:pPr>
              <a:endParaRPr lang="en-US" sz="3600">
                <a:latin typeface="Arial" charset="0"/>
              </a:endParaRPr>
            </a:p>
          </p:txBody>
        </p:sp>
      </p:grpSp>
      <p:sp>
        <p:nvSpPr>
          <p:cNvPr id="64518" name="Oval 6"/>
          <p:cNvSpPr>
            <a:spLocks noChangeArrowheads="1"/>
          </p:cNvSpPr>
          <p:nvPr/>
        </p:nvSpPr>
        <p:spPr bwMode="auto">
          <a:xfrm>
            <a:off x="2201863" y="-304800"/>
            <a:ext cx="8331200" cy="9372600"/>
          </a:xfrm>
          <a:prstGeom prst="ellipse">
            <a:avLst/>
          </a:prstGeom>
          <a:solidFill>
            <a:srgbClr val="CC99FF">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latin typeface="Arial" charset="0"/>
            </a:endParaRPr>
          </a:p>
        </p:txBody>
      </p:sp>
      <p:sp>
        <p:nvSpPr>
          <p:cNvPr id="64519" name="Text Box 7"/>
          <p:cNvSpPr txBox="1">
            <a:spLocks noChangeArrowheads="1"/>
          </p:cNvSpPr>
          <p:nvPr/>
        </p:nvSpPr>
        <p:spPr bwMode="auto">
          <a:xfrm>
            <a:off x="4140200" y="1460500"/>
            <a:ext cx="4376738" cy="3970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marL="349250" indent="-3492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ko-KR" altLang="en-US" sz="3600" b="1" dirty="0" smtClean="0">
                <a:solidFill>
                  <a:srgbClr val="800000"/>
                </a:solidFill>
                <a:latin typeface="Arial" charset="0"/>
              </a:rPr>
              <a:t>하나님의 일</a:t>
            </a:r>
            <a:r>
              <a:rPr lang="en-US" sz="3600" b="1" dirty="0" smtClean="0">
                <a:solidFill>
                  <a:srgbClr val="800000"/>
                </a:solidFill>
                <a:latin typeface="Arial" charset="0"/>
              </a:rPr>
              <a:t>:</a:t>
            </a:r>
            <a:endParaRPr lang="en-US" sz="3600" b="1" dirty="0">
              <a:solidFill>
                <a:srgbClr val="800000"/>
              </a:solidFill>
              <a:latin typeface="Arial" charset="0"/>
            </a:endParaRPr>
          </a:p>
          <a:p>
            <a:pPr eaLnBrk="1" hangingPunct="1">
              <a:buFontTx/>
              <a:buChar char="•"/>
            </a:pPr>
            <a:r>
              <a:rPr lang="ko-KR" altLang="en-US" sz="3600" b="1" dirty="0" smtClean="0">
                <a:solidFill>
                  <a:srgbClr val="800000"/>
                </a:solidFill>
                <a:latin typeface="Arial" charset="0"/>
              </a:rPr>
              <a:t>구속</a:t>
            </a:r>
            <a:endParaRPr lang="en-US" sz="3600" b="1" dirty="0">
              <a:solidFill>
                <a:srgbClr val="800000"/>
              </a:solidFill>
              <a:latin typeface="Arial" charset="0"/>
            </a:endParaRPr>
          </a:p>
          <a:p>
            <a:pPr eaLnBrk="1" hangingPunct="1">
              <a:buFontTx/>
              <a:buChar char="•"/>
            </a:pPr>
            <a:r>
              <a:rPr lang="ko-KR" altLang="en-US" sz="3600" b="1" dirty="0" smtClean="0">
                <a:solidFill>
                  <a:srgbClr val="800000"/>
                </a:solidFill>
                <a:latin typeface="Arial" charset="0"/>
              </a:rPr>
              <a:t>계시</a:t>
            </a:r>
            <a:endParaRPr lang="en-US" sz="3600" b="1" dirty="0">
              <a:solidFill>
                <a:srgbClr val="800000"/>
              </a:solidFill>
              <a:latin typeface="Arial" charset="0"/>
            </a:endParaRPr>
          </a:p>
          <a:p>
            <a:pPr eaLnBrk="1" hangingPunct="1">
              <a:buFontTx/>
              <a:buChar char="•"/>
            </a:pPr>
            <a:r>
              <a:rPr lang="ko-KR" altLang="en-US" sz="3600" b="1" dirty="0" smtClean="0">
                <a:solidFill>
                  <a:srgbClr val="800000"/>
                </a:solidFill>
                <a:latin typeface="Arial" charset="0"/>
              </a:rPr>
              <a:t>부활</a:t>
            </a:r>
            <a:endParaRPr lang="en-US" altLang="ko-KR" sz="3600" b="1" dirty="0" smtClean="0">
              <a:solidFill>
                <a:srgbClr val="800000"/>
              </a:solidFill>
              <a:latin typeface="Arial" charset="0"/>
            </a:endParaRPr>
          </a:p>
          <a:p>
            <a:pPr eaLnBrk="1" hangingPunct="1">
              <a:buFontTx/>
              <a:buChar char="•"/>
            </a:pPr>
            <a:r>
              <a:rPr lang="ko-KR" altLang="en-US" sz="3600" b="1" dirty="0" smtClean="0">
                <a:solidFill>
                  <a:srgbClr val="800000"/>
                </a:solidFill>
                <a:latin typeface="Arial" charset="0"/>
              </a:rPr>
              <a:t>화목</a:t>
            </a:r>
            <a:endParaRPr lang="en-US" altLang="ko-KR" sz="3600" b="1" dirty="0" smtClean="0">
              <a:solidFill>
                <a:srgbClr val="800000"/>
              </a:solidFill>
              <a:latin typeface="Arial" charset="0"/>
            </a:endParaRPr>
          </a:p>
          <a:p>
            <a:pPr eaLnBrk="1" hangingPunct="1">
              <a:buFontTx/>
              <a:buChar char="•"/>
            </a:pPr>
            <a:r>
              <a:rPr lang="ko-KR" altLang="en-US" sz="3600" b="1" dirty="0" smtClean="0">
                <a:solidFill>
                  <a:srgbClr val="800000"/>
                </a:solidFill>
                <a:latin typeface="Arial" charset="0"/>
              </a:rPr>
              <a:t>선포</a:t>
            </a:r>
          </a:p>
          <a:p>
            <a:pPr eaLnBrk="1" hangingPunct="1">
              <a:buFontTx/>
              <a:buChar char="•"/>
            </a:pPr>
            <a:r>
              <a:rPr lang="ko-KR" altLang="en-US" sz="3600" b="1" dirty="0" smtClean="0">
                <a:solidFill>
                  <a:srgbClr val="800000"/>
                </a:solidFill>
                <a:latin typeface="Arial" charset="0"/>
              </a:rPr>
              <a:t>성화</a:t>
            </a:r>
            <a:endParaRPr lang="en-US" sz="3600" b="1" dirty="0">
              <a:solidFill>
                <a:srgbClr val="800000"/>
              </a:solidFill>
              <a:latin typeface="Arial" charset="0"/>
            </a:endParaRPr>
          </a:p>
        </p:txBody>
      </p:sp>
      <p:sp>
        <p:nvSpPr>
          <p:cNvPr id="3" name="Title 2"/>
          <p:cNvSpPr>
            <a:spLocks noGrp="1"/>
          </p:cNvSpPr>
          <p:nvPr>
            <p:ph type="title"/>
          </p:nvPr>
        </p:nvSpPr>
        <p:spPr>
          <a:xfrm>
            <a:off x="457200" y="1412875"/>
            <a:ext cx="3251200" cy="720725"/>
          </a:xfrm>
        </p:spPr>
        <p:txBody>
          <a:bodyPr/>
          <a:lstStyle/>
          <a:p>
            <a:pPr eaLnBrk="1" hangingPunct="1">
              <a:defRPr/>
            </a:pPr>
            <a:r>
              <a:rPr lang="en-US" sz="3600" kern="1200" dirty="0" smtClean="0">
                <a:solidFill>
                  <a:srgbClr val="000000"/>
                </a:solidFill>
                <a:latin typeface="Arial"/>
                <a:ea typeface="ＭＳ Ｐゴシック"/>
                <a:cs typeface="ＭＳ Ｐゴシック"/>
              </a:rPr>
              <a:t>1</a:t>
            </a:r>
            <a:r>
              <a:rPr lang="en-US" sz="3600" kern="1200" dirty="0">
                <a:solidFill>
                  <a:srgbClr val="000000"/>
                </a:solidFill>
                <a:latin typeface="Arial"/>
                <a:ea typeface="ＭＳ Ｐゴシック"/>
                <a:cs typeface="ＭＳ Ｐゴシック"/>
              </a:rPr>
              <a:t>–</a:t>
            </a:r>
            <a:r>
              <a:rPr lang="en-US" sz="3600" kern="1200" dirty="0" smtClean="0">
                <a:solidFill>
                  <a:srgbClr val="000000"/>
                </a:solidFill>
                <a:latin typeface="Arial"/>
                <a:ea typeface="ＭＳ Ｐゴシック"/>
                <a:cs typeface="ＭＳ Ｐゴシック"/>
              </a:rPr>
              <a:t>3</a:t>
            </a:r>
            <a:r>
              <a:rPr lang="ko-KR" altLang="en-US" sz="3600" kern="1200" dirty="0" smtClean="0">
                <a:solidFill>
                  <a:srgbClr val="000000"/>
                </a:solidFill>
                <a:latin typeface="Arial"/>
                <a:ea typeface="ＭＳ Ｐゴシック"/>
                <a:cs typeface="ＭＳ Ｐゴシック"/>
              </a:rPr>
              <a:t> 장</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fade">
                                      <p:cBhvr>
                                        <p:cTn id="7" dur="1000"/>
                                        <p:tgtEl>
                                          <p:spTgt spid="64514"/>
                                        </p:tgtEl>
                                      </p:cBhvr>
                                    </p:animEffect>
                                    <p:anim calcmode="lin" valueType="num">
                                      <p:cBhvr>
                                        <p:cTn id="8" dur="1000" fill="hold"/>
                                        <p:tgtEl>
                                          <p:spTgt spid="64514"/>
                                        </p:tgtEl>
                                        <p:attrNameLst>
                                          <p:attrName>ppt_x</p:attrName>
                                        </p:attrNameLst>
                                      </p:cBhvr>
                                      <p:tavLst>
                                        <p:tav tm="0">
                                          <p:val>
                                            <p:strVal val="#ppt_x"/>
                                          </p:val>
                                        </p:tav>
                                        <p:tav tm="100000">
                                          <p:val>
                                            <p:strVal val="#ppt_x"/>
                                          </p:val>
                                        </p:tav>
                                      </p:tavLst>
                                    </p:anim>
                                    <p:anim calcmode="lin" valueType="num">
                                      <p:cBhvr>
                                        <p:cTn id="9" dur="900" decel="100000" fill="hold"/>
                                        <p:tgtEl>
                                          <p:spTgt spid="645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4514"/>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2" presetClass="entr" presetSubtype="2"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1+#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1500"/>
                            </p:stCondLst>
                            <p:childTnLst>
                              <p:par>
                                <p:cTn id="17" presetID="52" presetClass="entr" presetSubtype="0" fill="hold" nodeType="afterEffect">
                                  <p:stCondLst>
                                    <p:cond delay="0"/>
                                  </p:stCondLst>
                                  <p:childTnLst>
                                    <p:set>
                                      <p:cBhvr>
                                        <p:cTn id="18" dur="1" fill="hold">
                                          <p:stCondLst>
                                            <p:cond delay="0"/>
                                          </p:stCondLst>
                                        </p:cTn>
                                        <p:tgtEl>
                                          <p:spTgt spid="64518"/>
                                        </p:tgtEl>
                                        <p:attrNameLst>
                                          <p:attrName>style.visibility</p:attrName>
                                        </p:attrNameLst>
                                      </p:cBhvr>
                                      <p:to>
                                        <p:strVal val="visible"/>
                                      </p:to>
                                    </p:set>
                                    <p:animScale>
                                      <p:cBhvr>
                                        <p:cTn id="19" dur="1000" decel="50000" fill="hold">
                                          <p:stCondLst>
                                            <p:cond delay="0"/>
                                          </p:stCondLst>
                                        </p:cTn>
                                        <p:tgtEl>
                                          <p:spTgt spid="645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4518"/>
                                        </p:tgtEl>
                                        <p:attrNameLst>
                                          <p:attrName>ppt_x</p:attrName>
                                          <p:attrName>ppt_y</p:attrName>
                                        </p:attrNameLst>
                                      </p:cBhvr>
                                    </p:animMotion>
                                    <p:animEffect transition="in" filter="fade">
                                      <p:cBhvr>
                                        <p:cTn id="21" dur="1000"/>
                                        <p:tgtEl>
                                          <p:spTgt spid="64518"/>
                                        </p:tgtEl>
                                      </p:cBhvr>
                                    </p:animEffect>
                                  </p:childTnLst>
                                </p:cTn>
                              </p:par>
                            </p:childTnLst>
                          </p:cTn>
                        </p:par>
                        <p:par>
                          <p:cTn id="22" fill="hold" nodeType="afterGroup">
                            <p:stCondLst>
                              <p:cond delay="2500"/>
                            </p:stCondLst>
                            <p:childTnLst>
                              <p:par>
                                <p:cTn id="23" presetID="41" presetClass="entr" presetSubtype="0" fill="hold" nodeType="afterEffect">
                                  <p:stCondLst>
                                    <p:cond delay="0"/>
                                  </p:stCondLst>
                                  <p:iterate type="lt">
                                    <p:tmPct val="10000"/>
                                  </p:iterate>
                                  <p:childTnLst>
                                    <p:set>
                                      <p:cBhvr>
                                        <p:cTn id="24" dur="1" fill="hold">
                                          <p:stCondLst>
                                            <p:cond delay="0"/>
                                          </p:stCondLst>
                                        </p:cTn>
                                        <p:tgtEl>
                                          <p:spTgt spid="64519">
                                            <p:txEl>
                                              <p:pRg st="0" end="0"/>
                                            </p:txEl>
                                          </p:spTgt>
                                        </p:tgtEl>
                                        <p:attrNameLst>
                                          <p:attrName>style.visibility</p:attrName>
                                        </p:attrNameLst>
                                      </p:cBhvr>
                                      <p:to>
                                        <p:strVal val="visible"/>
                                      </p:to>
                                    </p:set>
                                    <p:anim calcmode="lin" valueType="num">
                                      <p:cBhvr>
                                        <p:cTn id="25" dur="500" fill="hold"/>
                                        <p:tgtEl>
                                          <p:spTgt spid="6451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64519">
                                            <p:txEl>
                                              <p:pRg st="0" end="0"/>
                                            </p:txEl>
                                          </p:spTgt>
                                        </p:tgtEl>
                                        <p:attrNameLst>
                                          <p:attrName>ppt_y</p:attrName>
                                        </p:attrNameLst>
                                      </p:cBhvr>
                                      <p:tavLst>
                                        <p:tav tm="0">
                                          <p:val>
                                            <p:strVal val="#ppt_y"/>
                                          </p:val>
                                        </p:tav>
                                        <p:tav tm="100000">
                                          <p:val>
                                            <p:strVal val="#ppt_y"/>
                                          </p:val>
                                        </p:tav>
                                      </p:tavLst>
                                    </p:anim>
                                    <p:anim calcmode="lin" valueType="num">
                                      <p:cBhvr>
                                        <p:cTn id="27" dur="500" fill="hold"/>
                                        <p:tgtEl>
                                          <p:spTgt spid="6451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6451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64519">
                                            <p:txEl>
                                              <p:pRg st="0" end="0"/>
                                            </p:txEl>
                                          </p:spTgt>
                                        </p:tgtEl>
                                      </p:cBhvr>
                                    </p:animEffect>
                                  </p:childTnLst>
                                </p:cTn>
                              </p:par>
                            </p:childTnLst>
                          </p:cTn>
                        </p:par>
                        <p:par>
                          <p:cTn id="30" fill="hold">
                            <p:stCondLst>
                              <p:cond delay="3250"/>
                            </p:stCondLst>
                            <p:childTnLst>
                              <p:par>
                                <p:cTn id="31" presetID="41" presetClass="entr" presetSubtype="0" fill="hold" nodeType="afterEffect">
                                  <p:stCondLst>
                                    <p:cond delay="0"/>
                                  </p:stCondLst>
                                  <p:iterate type="lt">
                                    <p:tmPct val="10000"/>
                                  </p:iterate>
                                  <p:childTnLst>
                                    <p:set>
                                      <p:cBhvr>
                                        <p:cTn id="32" dur="1" fill="hold">
                                          <p:stCondLst>
                                            <p:cond delay="0"/>
                                          </p:stCondLst>
                                        </p:cTn>
                                        <p:tgtEl>
                                          <p:spTgt spid="64519">
                                            <p:txEl>
                                              <p:pRg st="1" end="1"/>
                                            </p:txEl>
                                          </p:spTgt>
                                        </p:tgtEl>
                                        <p:attrNameLst>
                                          <p:attrName>style.visibility</p:attrName>
                                        </p:attrNameLst>
                                      </p:cBhvr>
                                      <p:to>
                                        <p:strVal val="visible"/>
                                      </p:to>
                                    </p:set>
                                    <p:anim calcmode="lin" valueType="num">
                                      <p:cBhvr>
                                        <p:cTn id="33" dur="500" fill="hold"/>
                                        <p:tgtEl>
                                          <p:spTgt spid="64519">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64519">
                                            <p:txEl>
                                              <p:pRg st="1" end="1"/>
                                            </p:txEl>
                                          </p:spTgt>
                                        </p:tgtEl>
                                        <p:attrNameLst>
                                          <p:attrName>ppt_y</p:attrName>
                                        </p:attrNameLst>
                                      </p:cBhvr>
                                      <p:tavLst>
                                        <p:tav tm="0">
                                          <p:val>
                                            <p:strVal val="#ppt_y"/>
                                          </p:val>
                                        </p:tav>
                                        <p:tav tm="100000">
                                          <p:val>
                                            <p:strVal val="#ppt_y"/>
                                          </p:val>
                                        </p:tav>
                                      </p:tavLst>
                                    </p:anim>
                                    <p:anim calcmode="lin" valueType="num">
                                      <p:cBhvr>
                                        <p:cTn id="35" dur="500" fill="hold"/>
                                        <p:tgtEl>
                                          <p:spTgt spid="64519">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64519">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64519">
                                            <p:txEl>
                                              <p:pRg st="1" end="1"/>
                                            </p:txEl>
                                          </p:spTgt>
                                        </p:tgtEl>
                                      </p:cBhvr>
                                    </p:animEffect>
                                  </p:childTnLst>
                                </p:cTn>
                              </p:par>
                            </p:childTnLst>
                          </p:cTn>
                        </p:par>
                        <p:par>
                          <p:cTn id="38" fill="hold">
                            <p:stCondLst>
                              <p:cond delay="3800"/>
                            </p:stCondLst>
                            <p:childTnLst>
                              <p:par>
                                <p:cTn id="39" presetID="41" presetClass="entr" presetSubtype="0" fill="hold" nodeType="afterEffect">
                                  <p:stCondLst>
                                    <p:cond delay="0"/>
                                  </p:stCondLst>
                                  <p:iterate type="lt">
                                    <p:tmPct val="10000"/>
                                  </p:iterate>
                                  <p:childTnLst>
                                    <p:set>
                                      <p:cBhvr>
                                        <p:cTn id="40" dur="1" fill="hold">
                                          <p:stCondLst>
                                            <p:cond delay="0"/>
                                          </p:stCondLst>
                                        </p:cTn>
                                        <p:tgtEl>
                                          <p:spTgt spid="64519">
                                            <p:txEl>
                                              <p:pRg st="2" end="2"/>
                                            </p:txEl>
                                          </p:spTgt>
                                        </p:tgtEl>
                                        <p:attrNameLst>
                                          <p:attrName>style.visibility</p:attrName>
                                        </p:attrNameLst>
                                      </p:cBhvr>
                                      <p:to>
                                        <p:strVal val="visible"/>
                                      </p:to>
                                    </p:set>
                                    <p:anim calcmode="lin" valueType="num">
                                      <p:cBhvr>
                                        <p:cTn id="41" dur="500" fill="hold"/>
                                        <p:tgtEl>
                                          <p:spTgt spid="64519">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64519">
                                            <p:txEl>
                                              <p:pRg st="2" end="2"/>
                                            </p:txEl>
                                          </p:spTgt>
                                        </p:tgtEl>
                                        <p:attrNameLst>
                                          <p:attrName>ppt_y</p:attrName>
                                        </p:attrNameLst>
                                      </p:cBhvr>
                                      <p:tavLst>
                                        <p:tav tm="0">
                                          <p:val>
                                            <p:strVal val="#ppt_y"/>
                                          </p:val>
                                        </p:tav>
                                        <p:tav tm="100000">
                                          <p:val>
                                            <p:strVal val="#ppt_y"/>
                                          </p:val>
                                        </p:tav>
                                      </p:tavLst>
                                    </p:anim>
                                    <p:anim calcmode="lin" valueType="num">
                                      <p:cBhvr>
                                        <p:cTn id="43" dur="500" fill="hold"/>
                                        <p:tgtEl>
                                          <p:spTgt spid="64519">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64519">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64519">
                                            <p:txEl>
                                              <p:pRg st="2" end="2"/>
                                            </p:txEl>
                                          </p:spTgt>
                                        </p:tgtEl>
                                      </p:cBhvr>
                                    </p:animEffect>
                                  </p:childTnLst>
                                </p:cTn>
                              </p:par>
                            </p:childTnLst>
                          </p:cTn>
                        </p:par>
                        <p:par>
                          <p:cTn id="46" fill="hold" nodeType="afterGroup">
                            <p:stCondLst>
                              <p:cond delay="4350"/>
                            </p:stCondLst>
                            <p:childTnLst>
                              <p:par>
                                <p:cTn id="47" presetID="41" presetClass="entr" presetSubtype="0" fill="hold" nodeType="afterEffect">
                                  <p:stCondLst>
                                    <p:cond delay="0"/>
                                  </p:stCondLst>
                                  <p:iterate type="lt">
                                    <p:tmPct val="10000"/>
                                  </p:iterate>
                                  <p:childTnLst>
                                    <p:set>
                                      <p:cBhvr>
                                        <p:cTn id="48" dur="1" fill="hold">
                                          <p:stCondLst>
                                            <p:cond delay="0"/>
                                          </p:stCondLst>
                                        </p:cTn>
                                        <p:tgtEl>
                                          <p:spTgt spid="64519">
                                            <p:txEl>
                                              <p:pRg st="3" end="3"/>
                                            </p:txEl>
                                          </p:spTgt>
                                        </p:tgtEl>
                                        <p:attrNameLst>
                                          <p:attrName>style.visibility</p:attrName>
                                        </p:attrNameLst>
                                      </p:cBhvr>
                                      <p:to>
                                        <p:strVal val="visible"/>
                                      </p:to>
                                    </p:set>
                                    <p:anim calcmode="lin" valueType="num">
                                      <p:cBhvr>
                                        <p:cTn id="49" dur="500" fill="hold"/>
                                        <p:tgtEl>
                                          <p:spTgt spid="64519">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64519">
                                            <p:txEl>
                                              <p:pRg st="3" end="3"/>
                                            </p:txEl>
                                          </p:spTgt>
                                        </p:tgtEl>
                                        <p:attrNameLst>
                                          <p:attrName>ppt_y</p:attrName>
                                        </p:attrNameLst>
                                      </p:cBhvr>
                                      <p:tavLst>
                                        <p:tav tm="0">
                                          <p:val>
                                            <p:strVal val="#ppt_y"/>
                                          </p:val>
                                        </p:tav>
                                        <p:tav tm="100000">
                                          <p:val>
                                            <p:strVal val="#ppt_y"/>
                                          </p:val>
                                        </p:tav>
                                      </p:tavLst>
                                    </p:anim>
                                    <p:anim calcmode="lin" valueType="num">
                                      <p:cBhvr>
                                        <p:cTn id="51" dur="500" fill="hold"/>
                                        <p:tgtEl>
                                          <p:spTgt spid="64519">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64519">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64519">
                                            <p:txEl>
                                              <p:pRg st="3" end="3"/>
                                            </p:txEl>
                                          </p:spTgt>
                                        </p:tgtEl>
                                      </p:cBhvr>
                                    </p:animEffect>
                                  </p:childTnLst>
                                </p:cTn>
                              </p:par>
                            </p:childTnLst>
                          </p:cTn>
                        </p:par>
                        <p:par>
                          <p:cTn id="54" fill="hold" nodeType="afterGroup">
                            <p:stCondLst>
                              <p:cond delay="4900"/>
                            </p:stCondLst>
                            <p:childTnLst>
                              <p:par>
                                <p:cTn id="55" presetID="41" presetClass="entr" presetSubtype="0" fill="hold" nodeType="afterEffect">
                                  <p:stCondLst>
                                    <p:cond delay="0"/>
                                  </p:stCondLst>
                                  <p:iterate type="lt">
                                    <p:tmPct val="10000"/>
                                  </p:iterate>
                                  <p:childTnLst>
                                    <p:set>
                                      <p:cBhvr>
                                        <p:cTn id="56" dur="1" fill="hold">
                                          <p:stCondLst>
                                            <p:cond delay="0"/>
                                          </p:stCondLst>
                                        </p:cTn>
                                        <p:tgtEl>
                                          <p:spTgt spid="64519">
                                            <p:txEl>
                                              <p:pRg st="4" end="4"/>
                                            </p:txEl>
                                          </p:spTgt>
                                        </p:tgtEl>
                                        <p:attrNameLst>
                                          <p:attrName>style.visibility</p:attrName>
                                        </p:attrNameLst>
                                      </p:cBhvr>
                                      <p:to>
                                        <p:strVal val="visible"/>
                                      </p:to>
                                    </p:set>
                                    <p:anim calcmode="lin" valueType="num">
                                      <p:cBhvr>
                                        <p:cTn id="57" dur="500" fill="hold"/>
                                        <p:tgtEl>
                                          <p:spTgt spid="64519">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58" dur="500" fill="hold"/>
                                        <p:tgtEl>
                                          <p:spTgt spid="64519">
                                            <p:txEl>
                                              <p:pRg st="4" end="4"/>
                                            </p:txEl>
                                          </p:spTgt>
                                        </p:tgtEl>
                                        <p:attrNameLst>
                                          <p:attrName>ppt_y</p:attrName>
                                        </p:attrNameLst>
                                      </p:cBhvr>
                                      <p:tavLst>
                                        <p:tav tm="0">
                                          <p:val>
                                            <p:strVal val="#ppt_y"/>
                                          </p:val>
                                        </p:tav>
                                        <p:tav tm="100000">
                                          <p:val>
                                            <p:strVal val="#ppt_y"/>
                                          </p:val>
                                        </p:tav>
                                      </p:tavLst>
                                    </p:anim>
                                    <p:anim calcmode="lin" valueType="num">
                                      <p:cBhvr>
                                        <p:cTn id="59" dur="500" fill="hold"/>
                                        <p:tgtEl>
                                          <p:spTgt spid="64519">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0" dur="500" fill="hold"/>
                                        <p:tgtEl>
                                          <p:spTgt spid="64519">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1" dur="500" tmFilter="0,0; .5, 1; 1, 1"/>
                                        <p:tgtEl>
                                          <p:spTgt spid="64519">
                                            <p:txEl>
                                              <p:pRg st="4" end="4"/>
                                            </p:txEl>
                                          </p:spTgt>
                                        </p:tgtEl>
                                      </p:cBhvr>
                                    </p:animEffect>
                                  </p:childTnLst>
                                </p:cTn>
                              </p:par>
                            </p:childTnLst>
                          </p:cTn>
                        </p:par>
                        <p:par>
                          <p:cTn id="62" fill="hold">
                            <p:stCondLst>
                              <p:cond delay="5450"/>
                            </p:stCondLst>
                            <p:childTnLst>
                              <p:par>
                                <p:cTn id="63" presetID="41" presetClass="entr" presetSubtype="0" fill="hold" nodeType="afterEffect">
                                  <p:stCondLst>
                                    <p:cond delay="0"/>
                                  </p:stCondLst>
                                  <p:iterate type="lt">
                                    <p:tmPct val="10000"/>
                                  </p:iterate>
                                  <p:childTnLst>
                                    <p:set>
                                      <p:cBhvr>
                                        <p:cTn id="64" dur="1" fill="hold">
                                          <p:stCondLst>
                                            <p:cond delay="0"/>
                                          </p:stCondLst>
                                        </p:cTn>
                                        <p:tgtEl>
                                          <p:spTgt spid="64519">
                                            <p:txEl>
                                              <p:pRg st="5" end="5"/>
                                            </p:txEl>
                                          </p:spTgt>
                                        </p:tgtEl>
                                        <p:attrNameLst>
                                          <p:attrName>style.visibility</p:attrName>
                                        </p:attrNameLst>
                                      </p:cBhvr>
                                      <p:to>
                                        <p:strVal val="visible"/>
                                      </p:to>
                                    </p:set>
                                    <p:anim calcmode="lin" valueType="num">
                                      <p:cBhvr>
                                        <p:cTn id="65" dur="500" fill="hold"/>
                                        <p:tgtEl>
                                          <p:spTgt spid="64519">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66" dur="500" fill="hold"/>
                                        <p:tgtEl>
                                          <p:spTgt spid="64519">
                                            <p:txEl>
                                              <p:pRg st="5" end="5"/>
                                            </p:txEl>
                                          </p:spTgt>
                                        </p:tgtEl>
                                        <p:attrNameLst>
                                          <p:attrName>ppt_y</p:attrName>
                                        </p:attrNameLst>
                                      </p:cBhvr>
                                      <p:tavLst>
                                        <p:tav tm="0">
                                          <p:val>
                                            <p:strVal val="#ppt_y"/>
                                          </p:val>
                                        </p:tav>
                                        <p:tav tm="100000">
                                          <p:val>
                                            <p:strVal val="#ppt_y"/>
                                          </p:val>
                                        </p:tav>
                                      </p:tavLst>
                                    </p:anim>
                                    <p:anim calcmode="lin" valueType="num">
                                      <p:cBhvr>
                                        <p:cTn id="67" dur="500" fill="hold"/>
                                        <p:tgtEl>
                                          <p:spTgt spid="64519">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8" dur="500" fill="hold"/>
                                        <p:tgtEl>
                                          <p:spTgt spid="64519">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9" dur="500" tmFilter="0,0; .5, 1; 1, 1"/>
                                        <p:tgtEl>
                                          <p:spTgt spid="64519">
                                            <p:txEl>
                                              <p:pRg st="5" end="5"/>
                                            </p:txEl>
                                          </p:spTgt>
                                        </p:tgtEl>
                                      </p:cBhvr>
                                    </p:animEffect>
                                  </p:childTnLst>
                                </p:cTn>
                              </p:par>
                            </p:childTnLst>
                          </p:cTn>
                        </p:par>
                        <p:par>
                          <p:cTn id="70" fill="hold">
                            <p:stCondLst>
                              <p:cond delay="6000"/>
                            </p:stCondLst>
                            <p:childTnLst>
                              <p:par>
                                <p:cTn id="71" presetID="41" presetClass="entr" presetSubtype="0" fill="hold" nodeType="afterEffect">
                                  <p:stCondLst>
                                    <p:cond delay="0"/>
                                  </p:stCondLst>
                                  <p:iterate type="lt">
                                    <p:tmPct val="10000"/>
                                  </p:iterate>
                                  <p:childTnLst>
                                    <p:set>
                                      <p:cBhvr>
                                        <p:cTn id="72" dur="1" fill="hold">
                                          <p:stCondLst>
                                            <p:cond delay="0"/>
                                          </p:stCondLst>
                                        </p:cTn>
                                        <p:tgtEl>
                                          <p:spTgt spid="64519">
                                            <p:txEl>
                                              <p:pRg st="6" end="6"/>
                                            </p:txEl>
                                          </p:spTgt>
                                        </p:tgtEl>
                                        <p:attrNameLst>
                                          <p:attrName>style.visibility</p:attrName>
                                        </p:attrNameLst>
                                      </p:cBhvr>
                                      <p:to>
                                        <p:strVal val="visible"/>
                                      </p:to>
                                    </p:set>
                                    <p:anim calcmode="lin" valueType="num">
                                      <p:cBhvr>
                                        <p:cTn id="73" dur="500" fill="hold"/>
                                        <p:tgtEl>
                                          <p:spTgt spid="64519">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74" dur="500" fill="hold"/>
                                        <p:tgtEl>
                                          <p:spTgt spid="64519">
                                            <p:txEl>
                                              <p:pRg st="6" end="6"/>
                                            </p:txEl>
                                          </p:spTgt>
                                        </p:tgtEl>
                                        <p:attrNameLst>
                                          <p:attrName>ppt_y</p:attrName>
                                        </p:attrNameLst>
                                      </p:cBhvr>
                                      <p:tavLst>
                                        <p:tav tm="0">
                                          <p:val>
                                            <p:strVal val="#ppt_y"/>
                                          </p:val>
                                        </p:tav>
                                        <p:tav tm="100000">
                                          <p:val>
                                            <p:strVal val="#ppt_y"/>
                                          </p:val>
                                        </p:tav>
                                      </p:tavLst>
                                    </p:anim>
                                    <p:anim calcmode="lin" valueType="num">
                                      <p:cBhvr>
                                        <p:cTn id="75" dur="500" fill="hold"/>
                                        <p:tgtEl>
                                          <p:spTgt spid="64519">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6" dur="500" fill="hold"/>
                                        <p:tgtEl>
                                          <p:spTgt spid="64519">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7" dur="500" tmFilter="0,0; .5, 1; 1, 1"/>
                                        <p:tgtEl>
                                          <p:spTgt spid="645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75457" name="Text Box 2"/>
          <p:cNvSpPr txBox="1">
            <a:spLocks noChangeArrowheads="1"/>
          </p:cNvSpPr>
          <p:nvPr/>
        </p:nvSpPr>
        <p:spPr bwMode="auto">
          <a:xfrm>
            <a:off x="1331913" y="1563688"/>
            <a:ext cx="7696200" cy="440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ko-KR" altLang="en-US" sz="2800" b="1" dirty="0" smtClean="0">
                <a:solidFill>
                  <a:srgbClr val="EAEAEA"/>
                </a:solidFill>
                <a:effectLst>
                  <a:outerShdw blurRad="38100" dist="38100" dir="2700000" algn="tl">
                    <a:srgbClr val="000000">
                      <a:alpha val="43137"/>
                    </a:srgbClr>
                  </a:outerShdw>
                </a:effectLst>
                <a:latin typeface="Arial" charset="0"/>
                <a:cs typeface="Arial" charset="0"/>
              </a:rPr>
              <a:t>두번째 부분은 </a:t>
            </a:r>
            <a:r>
              <a:rPr lang="en-US" altLang="ko-KR" sz="2800" b="1" dirty="0" smtClean="0">
                <a:solidFill>
                  <a:srgbClr val="EAEAEA"/>
                </a:solidFill>
                <a:effectLst>
                  <a:outerShdw blurRad="38100" dist="38100" dir="2700000" algn="tl">
                    <a:srgbClr val="000000">
                      <a:alpha val="43137"/>
                    </a:srgbClr>
                  </a:outerShdw>
                </a:effectLst>
                <a:latin typeface="Arial" charset="0"/>
                <a:cs typeface="Arial" charset="0"/>
              </a:rPr>
              <a:t>(4-6</a:t>
            </a:r>
            <a:r>
              <a:rPr lang="ko-KR" altLang="en-US" sz="2800" b="1" dirty="0" smtClean="0">
                <a:solidFill>
                  <a:srgbClr val="EAEAEA"/>
                </a:solidFill>
                <a:effectLst>
                  <a:outerShdw blurRad="38100" dist="38100" dir="2700000" algn="tl">
                    <a:srgbClr val="000000">
                      <a:alpha val="43137"/>
                    </a:srgbClr>
                  </a:outerShdw>
                </a:effectLst>
                <a:latin typeface="Arial" charset="0"/>
                <a:cs typeface="Arial" charset="0"/>
              </a:rPr>
              <a:t>장</a:t>
            </a:r>
            <a:r>
              <a:rPr lang="en-US" altLang="ko-KR" sz="2800" b="1" dirty="0" smtClean="0">
                <a:solidFill>
                  <a:srgbClr val="EAEAEA"/>
                </a:solidFill>
                <a:effectLst>
                  <a:outerShdw blurRad="38100" dist="38100" dir="2700000" algn="tl">
                    <a:srgbClr val="000000">
                      <a:alpha val="43137"/>
                    </a:srgbClr>
                  </a:outerShdw>
                </a:effectLst>
                <a:latin typeface="Arial" charset="0"/>
                <a:cs typeface="Arial" charset="0"/>
              </a:rPr>
              <a:t>)</a:t>
            </a:r>
            <a:r>
              <a:rPr lang="ko-KR" altLang="en-US" sz="2800" b="1" dirty="0" smtClean="0">
                <a:solidFill>
                  <a:srgbClr val="EAEAEA"/>
                </a:solidFill>
                <a:effectLst>
                  <a:outerShdw blurRad="38100" dist="38100" dir="2700000" algn="tl">
                    <a:srgbClr val="000000">
                      <a:alpha val="43137"/>
                    </a:srgbClr>
                  </a:outerShdw>
                </a:effectLst>
                <a:latin typeface="Arial" charset="0"/>
                <a:cs typeface="Arial" charset="0"/>
              </a:rPr>
              <a:t> 그리스도인들이 매일의 삶 가운데서 유대인</a:t>
            </a:r>
            <a:r>
              <a:rPr lang="en-US" altLang="ko-KR" sz="2800" b="1" dirty="0" smtClean="0">
                <a:solidFill>
                  <a:srgbClr val="EAEAEA"/>
                </a:solidFill>
                <a:effectLst>
                  <a:outerShdw blurRad="38100" dist="38100" dir="2700000" algn="tl">
                    <a:srgbClr val="000000">
                      <a:alpha val="43137"/>
                    </a:srgbClr>
                  </a:outerShdw>
                </a:effectLst>
                <a:latin typeface="Arial" charset="0"/>
                <a:cs typeface="Arial" charset="0"/>
              </a:rPr>
              <a:t>-</a:t>
            </a:r>
            <a:r>
              <a:rPr lang="ko-KR" altLang="en-US" sz="2800" b="1" dirty="0" smtClean="0">
                <a:solidFill>
                  <a:srgbClr val="EAEAEA"/>
                </a:solidFill>
                <a:effectLst>
                  <a:outerShdw blurRad="38100" dist="38100" dir="2700000" algn="tl">
                    <a:srgbClr val="000000">
                      <a:alpha val="43137"/>
                    </a:srgbClr>
                  </a:outerShdw>
                </a:effectLst>
                <a:latin typeface="Arial" charset="0"/>
                <a:cs typeface="Arial" charset="0"/>
              </a:rPr>
              <a:t>이방인간의 사랑안에서 하나됨을 보여줌으로 세상에 그리스도의 사랑을 나타내는 </a:t>
            </a:r>
            <a:r>
              <a:rPr lang="en-US" altLang="ko-KR" sz="2800" b="1" dirty="0" smtClean="0">
                <a:solidFill>
                  <a:srgbClr val="EAEAEA"/>
                </a:solidFill>
                <a:effectLst>
                  <a:outerShdw blurRad="38100" dist="38100" dir="2700000" algn="tl">
                    <a:srgbClr val="000000">
                      <a:alpha val="43137"/>
                    </a:srgbClr>
                  </a:outerShdw>
                </a:effectLst>
                <a:latin typeface="Arial" charset="0"/>
                <a:cs typeface="Arial" charset="0"/>
              </a:rPr>
              <a:t>“</a:t>
            </a:r>
            <a:r>
              <a:rPr lang="ko-KR" altLang="en-US" sz="2800" b="1" dirty="0" smtClean="0">
                <a:solidFill>
                  <a:srgbClr val="EAEAEA"/>
                </a:solidFill>
                <a:effectLst>
                  <a:outerShdw blurRad="38100" dist="38100" dir="2700000" algn="tl">
                    <a:srgbClr val="000000">
                      <a:alpha val="43137"/>
                    </a:srgbClr>
                  </a:outerShdw>
                </a:effectLst>
                <a:latin typeface="Arial" charset="0"/>
                <a:cs typeface="Arial" charset="0"/>
              </a:rPr>
              <a:t>그리스도안에서의 삶</a:t>
            </a:r>
            <a:r>
              <a:rPr lang="en-US" altLang="ko-KR" sz="2800" b="1" dirty="0" smtClean="0">
                <a:solidFill>
                  <a:srgbClr val="EAEAEA"/>
                </a:solidFill>
                <a:effectLst>
                  <a:outerShdw blurRad="38100" dist="38100" dir="2700000" algn="tl">
                    <a:srgbClr val="000000">
                      <a:alpha val="43137"/>
                    </a:srgbClr>
                  </a:outerShdw>
                </a:effectLst>
                <a:latin typeface="Arial" charset="0"/>
                <a:cs typeface="Arial" charset="0"/>
              </a:rPr>
              <a:t>”</a:t>
            </a:r>
            <a:r>
              <a:rPr lang="ko-KR" altLang="en-US" sz="2800" b="1" dirty="0" smtClean="0">
                <a:solidFill>
                  <a:srgbClr val="EAEAEA"/>
                </a:solidFill>
                <a:effectLst>
                  <a:outerShdw blurRad="38100" dist="38100" dir="2700000" algn="tl">
                    <a:srgbClr val="000000">
                      <a:alpha val="43137"/>
                    </a:srgbClr>
                  </a:outerShdw>
                </a:effectLst>
                <a:latin typeface="Arial" charset="0"/>
                <a:cs typeface="Arial" charset="0"/>
              </a:rPr>
              <a:t>을 그리고 있다</a:t>
            </a:r>
            <a:r>
              <a:rPr lang="en-US" altLang="ko-KR" sz="2800" b="1" dirty="0" smtClean="0">
                <a:solidFill>
                  <a:srgbClr val="EAEAEA"/>
                </a:solidFill>
                <a:effectLst>
                  <a:outerShdw blurRad="38100" dist="38100" dir="2700000" algn="tl">
                    <a:srgbClr val="000000">
                      <a:alpha val="43137"/>
                    </a:srgbClr>
                  </a:outerShdw>
                </a:effectLst>
                <a:latin typeface="Arial" charset="0"/>
                <a:cs typeface="Arial" charset="0"/>
              </a:rPr>
              <a:t>.</a:t>
            </a:r>
            <a:r>
              <a:rPr lang="ko-KR" altLang="en-US" sz="2800" b="1" dirty="0" smtClean="0">
                <a:solidFill>
                  <a:srgbClr val="EAEAEA"/>
                </a:solidFill>
                <a:effectLst>
                  <a:outerShdw blurRad="38100" dist="38100" dir="2700000" algn="tl">
                    <a:srgbClr val="000000">
                      <a:alpha val="43137"/>
                    </a:srgbClr>
                  </a:outerShdw>
                </a:effectLst>
                <a:latin typeface="Arial" charset="0"/>
                <a:cs typeface="Arial" charset="0"/>
              </a:rPr>
              <a:t> </a:t>
            </a:r>
            <a:endParaRPr lang="en-US" altLang="ko-KR" sz="2800" b="1" dirty="0" smtClean="0">
              <a:solidFill>
                <a:srgbClr val="EAEAEA"/>
              </a:solidFill>
              <a:effectLst>
                <a:outerShdw blurRad="38100" dist="38100" dir="2700000" algn="tl">
                  <a:srgbClr val="000000">
                    <a:alpha val="43137"/>
                  </a:srgbClr>
                </a:outerShdw>
              </a:effectLst>
              <a:latin typeface="Arial" charset="0"/>
              <a:cs typeface="Arial" charset="0"/>
            </a:endParaRPr>
          </a:p>
          <a:p>
            <a:pPr eaLnBrk="1" hangingPunct="1">
              <a:spcBef>
                <a:spcPct val="50000"/>
              </a:spcBef>
              <a:defRPr/>
            </a:pPr>
            <a:r>
              <a:rPr lang="en-US" sz="2800" b="1" dirty="0" smtClean="0">
                <a:solidFill>
                  <a:srgbClr val="EAEAEA"/>
                </a:solidFill>
                <a:effectLst>
                  <a:outerShdw blurRad="38100" dist="38100" dir="2700000" algn="tl">
                    <a:srgbClr val="000000">
                      <a:alpha val="43137"/>
                    </a:srgbClr>
                  </a:outerShdw>
                </a:effectLst>
                <a:latin typeface="Arial" charset="0"/>
                <a:cs typeface="Arial" charset="0"/>
              </a:rPr>
              <a:t>-  </a:t>
            </a:r>
            <a:r>
              <a:rPr lang="ko-KR" altLang="en-US" sz="2800" b="1" dirty="0" smtClean="0">
                <a:solidFill>
                  <a:srgbClr val="EAEAEA"/>
                </a:solidFill>
                <a:effectLst>
                  <a:outerShdw blurRad="38100" dist="38100" dir="2700000" algn="tl">
                    <a:srgbClr val="000000">
                      <a:alpha val="43137"/>
                    </a:srgbClr>
                  </a:outerShdw>
                </a:effectLst>
                <a:latin typeface="Arial" charset="0"/>
                <a:cs typeface="Arial" charset="0"/>
              </a:rPr>
              <a:t>바울은 유대인</a:t>
            </a:r>
            <a:r>
              <a:rPr lang="en-US" altLang="ko-KR" sz="2800" b="1" dirty="0" smtClean="0">
                <a:solidFill>
                  <a:srgbClr val="EAEAEA"/>
                </a:solidFill>
                <a:effectLst>
                  <a:outerShdw blurRad="38100" dist="38100" dir="2700000" algn="tl">
                    <a:srgbClr val="000000">
                      <a:alpha val="43137"/>
                    </a:srgbClr>
                  </a:outerShdw>
                </a:effectLst>
                <a:latin typeface="Arial" charset="0"/>
                <a:cs typeface="Arial" charset="0"/>
              </a:rPr>
              <a:t>-</a:t>
            </a:r>
            <a:r>
              <a:rPr lang="ko-KR" altLang="en-US" sz="2800" b="1" dirty="0" smtClean="0">
                <a:solidFill>
                  <a:srgbClr val="EAEAEA"/>
                </a:solidFill>
                <a:effectLst>
                  <a:outerShdw blurRad="38100" dist="38100" dir="2700000" algn="tl">
                    <a:srgbClr val="000000">
                      <a:alpha val="43137"/>
                    </a:srgbClr>
                  </a:outerShdw>
                </a:effectLst>
                <a:latin typeface="Arial" charset="0"/>
                <a:cs typeface="Arial" charset="0"/>
              </a:rPr>
              <a:t>이방인의 연합</a:t>
            </a:r>
            <a:r>
              <a:rPr lang="en-US" altLang="ko-KR" sz="2800" b="1" dirty="0" smtClean="0">
                <a:solidFill>
                  <a:srgbClr val="EAEAEA"/>
                </a:solidFill>
                <a:effectLst>
                  <a:outerShdw blurRad="38100" dist="38100" dir="2700000" algn="tl">
                    <a:srgbClr val="000000">
                      <a:alpha val="43137"/>
                    </a:srgbClr>
                  </a:outerShdw>
                </a:effectLst>
                <a:latin typeface="Arial" charset="0"/>
                <a:cs typeface="Arial" charset="0"/>
              </a:rPr>
              <a:t>,</a:t>
            </a:r>
            <a:r>
              <a:rPr lang="ko-KR" altLang="en-US" sz="2800" b="1" dirty="0" smtClean="0">
                <a:solidFill>
                  <a:srgbClr val="EAEAEA"/>
                </a:solidFill>
                <a:effectLst>
                  <a:outerShdw blurRad="38100" dist="38100" dir="2700000" algn="tl">
                    <a:srgbClr val="000000">
                      <a:alpha val="43137"/>
                    </a:srgbClr>
                  </a:outerShdw>
                </a:effectLst>
                <a:latin typeface="Arial" charset="0"/>
                <a:cs typeface="Arial" charset="0"/>
              </a:rPr>
              <a:t> 거룩함</a:t>
            </a:r>
            <a:r>
              <a:rPr lang="en-US" altLang="ko-KR" sz="2800" b="1" dirty="0" smtClean="0">
                <a:solidFill>
                  <a:srgbClr val="EAEAEA"/>
                </a:solidFill>
                <a:effectLst>
                  <a:outerShdw blurRad="38100" dist="38100" dir="2700000" algn="tl">
                    <a:srgbClr val="000000">
                      <a:alpha val="43137"/>
                    </a:srgbClr>
                  </a:outerShdw>
                </a:effectLst>
                <a:latin typeface="Arial" charset="0"/>
                <a:cs typeface="Arial" charset="0"/>
              </a:rPr>
              <a:t>,</a:t>
            </a:r>
            <a:r>
              <a:rPr lang="ko-KR" altLang="en-US" sz="2800" b="1" dirty="0" smtClean="0">
                <a:solidFill>
                  <a:srgbClr val="EAEAEA"/>
                </a:solidFill>
                <a:effectLst>
                  <a:outerShdw blurRad="38100" dist="38100" dir="2700000" algn="tl">
                    <a:srgbClr val="000000">
                      <a:alpha val="43137"/>
                    </a:srgbClr>
                  </a:outerShdw>
                </a:effectLst>
                <a:latin typeface="Arial" charset="0"/>
                <a:cs typeface="Arial" charset="0"/>
              </a:rPr>
              <a:t> 순복</a:t>
            </a:r>
            <a:r>
              <a:rPr lang="en-US" altLang="ko-KR" sz="2800" b="1" dirty="0" smtClean="0">
                <a:solidFill>
                  <a:srgbClr val="EAEAEA"/>
                </a:solidFill>
                <a:effectLst>
                  <a:outerShdw blurRad="38100" dist="38100" dir="2700000" algn="tl">
                    <a:srgbClr val="000000">
                      <a:alpha val="43137"/>
                    </a:srgbClr>
                  </a:outerShdw>
                </a:effectLst>
                <a:latin typeface="Arial" charset="0"/>
                <a:cs typeface="Arial" charset="0"/>
              </a:rPr>
              <a:t>,</a:t>
            </a:r>
            <a:r>
              <a:rPr lang="ko-KR" altLang="en-US" sz="2800" b="1" dirty="0" smtClean="0">
                <a:solidFill>
                  <a:srgbClr val="EAEAEA"/>
                </a:solidFill>
                <a:effectLst>
                  <a:outerShdw blurRad="38100" dist="38100" dir="2700000" algn="tl">
                    <a:srgbClr val="000000">
                      <a:alpha val="43137"/>
                    </a:srgbClr>
                  </a:outerShdw>
                </a:effectLst>
                <a:latin typeface="Arial" charset="0"/>
                <a:cs typeface="Arial" charset="0"/>
              </a:rPr>
              <a:t> 그리고 모든 삶의 머리됨의 책임감을 실천하며 사는 </a:t>
            </a:r>
            <a:r>
              <a:rPr lang="ko-KR" altLang="en-US" sz="2800" b="1" dirty="0" smtClean="0">
                <a:solidFill>
                  <a:srgbClr val="FFFF00"/>
                </a:solidFill>
                <a:effectLst>
                  <a:outerShdw blurRad="38100" dist="38100" dir="2700000" algn="tl">
                    <a:srgbClr val="000000">
                      <a:alpha val="43137"/>
                    </a:srgbClr>
                  </a:outerShdw>
                </a:effectLst>
                <a:latin typeface="Arial" charset="0"/>
                <a:cs typeface="Arial" charset="0"/>
              </a:rPr>
              <a:t>그리스도인의 삶</a:t>
            </a:r>
            <a:r>
              <a:rPr lang="ko-KR" altLang="en-US" sz="2800" b="1" dirty="0" smtClean="0">
                <a:solidFill>
                  <a:srgbClr val="EAEAEA"/>
                </a:solidFill>
                <a:effectLst>
                  <a:outerShdw blurRad="38100" dist="38100" dir="2700000" algn="tl">
                    <a:srgbClr val="000000">
                      <a:alpha val="43137"/>
                    </a:srgbClr>
                  </a:outerShdw>
                </a:effectLst>
                <a:latin typeface="Arial" charset="0"/>
                <a:cs typeface="Arial" charset="0"/>
              </a:rPr>
              <a:t>에 대해 말한다</a:t>
            </a:r>
            <a:r>
              <a:rPr lang="en-US" altLang="ko-KR" sz="2800" b="1" dirty="0" smtClean="0">
                <a:solidFill>
                  <a:srgbClr val="EAEAEA"/>
                </a:solidFill>
                <a:effectLst>
                  <a:outerShdw blurRad="38100" dist="38100" dir="2700000" algn="tl">
                    <a:srgbClr val="000000">
                      <a:alpha val="43137"/>
                    </a:srgbClr>
                  </a:outerShdw>
                </a:effectLst>
                <a:latin typeface="Arial" charset="0"/>
                <a:cs typeface="Arial" charset="0"/>
              </a:rPr>
              <a:t>.</a:t>
            </a:r>
            <a:r>
              <a:rPr lang="ko-KR" altLang="en-US" sz="2800" b="1" dirty="0" smtClean="0">
                <a:solidFill>
                  <a:srgbClr val="EAEAEA"/>
                </a:solidFill>
                <a:effectLst>
                  <a:outerShdw blurRad="38100" dist="38100" dir="2700000" algn="tl">
                    <a:srgbClr val="000000">
                      <a:alpha val="43137"/>
                    </a:srgbClr>
                  </a:outerShdw>
                </a:effectLst>
                <a:latin typeface="Arial" charset="0"/>
                <a:cs typeface="Arial" charset="0"/>
              </a:rPr>
              <a:t> </a:t>
            </a:r>
            <a:r>
              <a:rPr lang="en-US" sz="2800" b="1" dirty="0" smtClean="0">
                <a:solidFill>
                  <a:srgbClr val="EAEAEA"/>
                </a:solidFill>
                <a:effectLst>
                  <a:outerShdw blurRad="38100" dist="38100" dir="2700000" algn="tl">
                    <a:srgbClr val="000000">
                      <a:alpha val="43137"/>
                    </a:srgbClr>
                  </a:outerShdw>
                </a:effectLst>
                <a:latin typeface="Arial" charset="0"/>
                <a:cs typeface="Arial" charset="0"/>
              </a:rPr>
              <a:t>(</a:t>
            </a:r>
            <a:r>
              <a:rPr lang="en-US" sz="2800" b="1" dirty="0">
                <a:solidFill>
                  <a:srgbClr val="EAEAEA"/>
                </a:solidFill>
                <a:effectLst>
                  <a:outerShdw blurRad="38100" dist="38100" dir="2700000" algn="tl">
                    <a:srgbClr val="000000">
                      <a:alpha val="43137"/>
                    </a:srgbClr>
                  </a:outerShdw>
                </a:effectLst>
                <a:latin typeface="Arial" charset="0"/>
                <a:cs typeface="Arial" charset="0"/>
              </a:rPr>
              <a:t>4:1–6:9)</a:t>
            </a:r>
          </a:p>
          <a:p>
            <a:pPr marL="353961" indent="-353961" eaLnBrk="1" hangingPunct="1">
              <a:spcBef>
                <a:spcPct val="50000"/>
              </a:spcBef>
              <a:defRPr/>
            </a:pPr>
            <a:r>
              <a:rPr lang="en-US" sz="2800" b="1" dirty="0">
                <a:solidFill>
                  <a:srgbClr val="EAEAEA"/>
                </a:solidFill>
                <a:effectLst>
                  <a:outerShdw blurRad="38100" dist="38100" dir="2700000" algn="tl">
                    <a:srgbClr val="000000">
                      <a:alpha val="43137"/>
                    </a:srgbClr>
                  </a:outerShdw>
                </a:effectLst>
                <a:latin typeface="Arial" charset="0"/>
                <a:cs typeface="Arial" charset="0"/>
              </a:rPr>
              <a:t>-  </a:t>
            </a:r>
            <a:r>
              <a:rPr lang="ko-KR" altLang="en-US" sz="2800" b="1" dirty="0" smtClean="0">
                <a:solidFill>
                  <a:srgbClr val="EAEAEA"/>
                </a:solidFill>
                <a:effectLst>
                  <a:outerShdw blurRad="38100" dist="38100" dir="2700000" algn="tl">
                    <a:srgbClr val="000000">
                      <a:alpha val="43137"/>
                    </a:srgbClr>
                  </a:outerShdw>
                </a:effectLst>
                <a:latin typeface="Arial" charset="0"/>
                <a:cs typeface="Arial" charset="0"/>
              </a:rPr>
              <a:t>바울은 사단을 물릴칠 그리스도인들이 입어야 할 </a:t>
            </a:r>
            <a:r>
              <a:rPr lang="ko-KR" altLang="en-US" sz="2800" b="1" dirty="0" smtClean="0">
                <a:solidFill>
                  <a:srgbClr val="FFFF00"/>
                </a:solidFill>
                <a:effectLst>
                  <a:outerShdw blurRad="38100" dist="38100" dir="2700000" algn="tl">
                    <a:srgbClr val="000000">
                      <a:alpha val="43137"/>
                    </a:srgbClr>
                  </a:outerShdw>
                </a:effectLst>
                <a:latin typeface="Arial" charset="0"/>
                <a:cs typeface="Arial" charset="0"/>
              </a:rPr>
              <a:t>갑옷</a:t>
            </a:r>
            <a:r>
              <a:rPr lang="ko-KR" altLang="en-US" sz="2800" b="1" dirty="0" smtClean="0">
                <a:solidFill>
                  <a:srgbClr val="EAEAEA"/>
                </a:solidFill>
                <a:effectLst>
                  <a:outerShdw blurRad="38100" dist="38100" dir="2700000" algn="tl">
                    <a:srgbClr val="000000">
                      <a:alpha val="43137"/>
                    </a:srgbClr>
                  </a:outerShdw>
                </a:effectLst>
                <a:latin typeface="Arial" charset="0"/>
                <a:cs typeface="Arial" charset="0"/>
              </a:rPr>
              <a:t>에 대해 말한다</a:t>
            </a:r>
            <a:r>
              <a:rPr lang="en-US" altLang="ko-KR" sz="2800" b="1" dirty="0" smtClean="0">
                <a:solidFill>
                  <a:srgbClr val="EAEAEA"/>
                </a:solidFill>
                <a:effectLst>
                  <a:outerShdw blurRad="38100" dist="38100" dir="2700000" algn="tl">
                    <a:srgbClr val="000000">
                      <a:alpha val="43137"/>
                    </a:srgbClr>
                  </a:outerShdw>
                </a:effectLst>
                <a:latin typeface="Arial" charset="0"/>
                <a:cs typeface="Arial" charset="0"/>
              </a:rPr>
              <a:t>.</a:t>
            </a:r>
            <a:r>
              <a:rPr lang="ko-KR" altLang="en-US" sz="2800" b="1" dirty="0" smtClean="0">
                <a:solidFill>
                  <a:srgbClr val="EAEAEA"/>
                </a:solidFill>
                <a:effectLst>
                  <a:outerShdw blurRad="38100" dist="38100" dir="2700000" algn="tl">
                    <a:srgbClr val="000000">
                      <a:alpha val="43137"/>
                    </a:srgbClr>
                  </a:outerShdw>
                </a:effectLst>
                <a:latin typeface="Arial" charset="0"/>
                <a:cs typeface="Arial" charset="0"/>
              </a:rPr>
              <a:t> </a:t>
            </a:r>
            <a:r>
              <a:rPr lang="en-US" sz="2800" b="1" dirty="0" smtClean="0">
                <a:solidFill>
                  <a:srgbClr val="EAEAEA"/>
                </a:solidFill>
                <a:effectLst>
                  <a:outerShdw blurRad="38100" dist="38100" dir="2700000" algn="tl">
                    <a:srgbClr val="000000">
                      <a:alpha val="43137"/>
                    </a:srgbClr>
                  </a:outerShdw>
                </a:effectLst>
                <a:latin typeface="Arial" charset="0"/>
                <a:cs typeface="Arial" charset="0"/>
              </a:rPr>
              <a:t>(</a:t>
            </a:r>
            <a:r>
              <a:rPr lang="en-US" sz="2800" b="1" dirty="0">
                <a:solidFill>
                  <a:srgbClr val="EAEAEA"/>
                </a:solidFill>
                <a:effectLst>
                  <a:outerShdw blurRad="38100" dist="38100" dir="2700000" algn="tl">
                    <a:srgbClr val="000000">
                      <a:alpha val="43137"/>
                    </a:srgbClr>
                  </a:outerShdw>
                </a:effectLst>
                <a:latin typeface="Arial" charset="0"/>
                <a:cs typeface="Arial" charset="0"/>
              </a:rPr>
              <a:t>6:10-20)</a:t>
            </a:r>
          </a:p>
        </p:txBody>
      </p:sp>
      <p:sp>
        <p:nvSpPr>
          <p:cNvPr id="582659" name="Text Box 4"/>
          <p:cNvSpPr txBox="1">
            <a:spLocks noChangeArrowheads="1"/>
          </p:cNvSpPr>
          <p:nvPr/>
        </p:nvSpPr>
        <p:spPr bwMode="auto">
          <a:xfrm>
            <a:off x="8382002" y="76200"/>
            <a:ext cx="698152"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EAEAEA"/>
                </a:solidFill>
                <a:latin typeface="Arial" charset="0"/>
                <a:cs typeface="Arial" charset="0"/>
              </a:rPr>
              <a:t>178</a:t>
            </a:r>
            <a:endParaRPr lang="en-US">
              <a:solidFill>
                <a:srgbClr val="EAEAEA"/>
              </a:solidFill>
              <a:latin typeface="Arial" charset="0"/>
              <a:cs typeface="Arial" charset="0"/>
            </a:endParaRPr>
          </a:p>
        </p:txBody>
      </p:sp>
      <p:sp>
        <p:nvSpPr>
          <p:cNvPr id="2" name="Title 1"/>
          <p:cNvSpPr>
            <a:spLocks noGrp="1"/>
          </p:cNvSpPr>
          <p:nvPr>
            <p:ph type="title" idx="4294967295"/>
          </p:nvPr>
        </p:nvSpPr>
        <p:spPr>
          <a:xfrm>
            <a:off x="1371600" y="304800"/>
            <a:ext cx="7772400" cy="1206500"/>
          </a:xfrm>
        </p:spPr>
        <p:txBody>
          <a:bodyPr/>
          <a:lstStyle/>
          <a:p>
            <a:pPr>
              <a:defRPr/>
            </a:pPr>
            <a:r>
              <a:rPr lang="ko-KR" altLang="en-US" dirty="0" smtClean="0"/>
              <a:t>요약</a:t>
            </a:r>
            <a:endParaRPr lang="en-US" dirty="0"/>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7384"/>
            <a:ext cx="9162651" cy="1397996"/>
          </a:xfrm>
          <a:solidFill>
            <a:schemeClr val="tx1"/>
          </a:solidFill>
        </p:spPr>
        <p:txBody>
          <a:bodyPr/>
          <a:lstStyle/>
          <a:p>
            <a:r>
              <a:rPr lang="ko-KR" altLang="en-US" sz="3600" b="1" dirty="0" smtClean="0">
                <a:solidFill>
                  <a:schemeClr val="bg1"/>
                </a:solidFill>
                <a:effectLst>
                  <a:glow rad="101600">
                    <a:schemeClr val="tx1">
                      <a:alpha val="99000"/>
                    </a:schemeClr>
                  </a:glow>
                </a:effectLst>
                <a:latin typeface="Arial"/>
                <a:cs typeface="Arial"/>
              </a:rPr>
              <a:t>에베소서에 나타난 선진적 예언</a:t>
            </a:r>
            <a:r>
              <a:rPr lang="en-US" sz="3600" b="1" dirty="0" smtClean="0">
                <a:solidFill>
                  <a:srgbClr val="FFFFFF"/>
                </a:solidFill>
                <a:effectLst>
                  <a:glow rad="127000">
                    <a:srgbClr val="000000"/>
                  </a:glow>
                </a:effectLst>
                <a:latin typeface="Arial"/>
                <a:cs typeface="Arial"/>
              </a:rPr>
              <a:t> </a:t>
            </a:r>
            <a:r>
              <a:rPr lang="en-US" sz="3600" b="1" dirty="0">
                <a:solidFill>
                  <a:schemeClr val="bg1"/>
                </a:solidFill>
                <a:effectLst>
                  <a:glow rad="101600">
                    <a:schemeClr val="tx1">
                      <a:alpha val="99000"/>
                    </a:schemeClr>
                  </a:glow>
                </a:effectLst>
                <a:latin typeface="Arial"/>
                <a:cs typeface="Arial"/>
              </a:rPr>
              <a:t/>
            </a:r>
            <a:br>
              <a:rPr lang="en-US" sz="3600" b="1" dirty="0">
                <a:solidFill>
                  <a:schemeClr val="bg1"/>
                </a:solidFill>
                <a:effectLst>
                  <a:glow rad="101600">
                    <a:schemeClr val="tx1">
                      <a:alpha val="99000"/>
                    </a:schemeClr>
                  </a:glow>
                </a:effectLst>
                <a:latin typeface="Arial"/>
                <a:cs typeface="Arial"/>
              </a:rPr>
            </a:br>
            <a:r>
              <a:rPr lang="en-US" sz="3600" b="1" dirty="0" smtClean="0">
                <a:solidFill>
                  <a:schemeClr val="bg1"/>
                </a:solidFill>
                <a:effectLst>
                  <a:glow rad="101600">
                    <a:schemeClr val="tx1">
                      <a:alpha val="99000"/>
                    </a:schemeClr>
                  </a:glow>
                </a:effectLst>
                <a:latin typeface="Arial"/>
                <a:cs typeface="Arial"/>
              </a:rPr>
              <a:t>(</a:t>
            </a:r>
            <a:r>
              <a:rPr lang="ko-KR" altLang="en-US" sz="3600" b="1" dirty="0" smtClean="0">
                <a:solidFill>
                  <a:schemeClr val="bg1"/>
                </a:solidFill>
                <a:effectLst>
                  <a:glow rad="101600">
                    <a:schemeClr val="tx1">
                      <a:alpha val="99000"/>
                    </a:schemeClr>
                  </a:glow>
                </a:effectLst>
                <a:latin typeface="Arial"/>
                <a:cs typeface="Arial"/>
              </a:rPr>
              <a:t>주님</a:t>
            </a:r>
            <a:r>
              <a:rPr lang="en-US" sz="3600" b="1" dirty="0" smtClean="0">
                <a:solidFill>
                  <a:schemeClr val="bg1"/>
                </a:solidFill>
                <a:effectLst>
                  <a:glow rad="101600">
                    <a:schemeClr val="tx1">
                      <a:alpha val="99000"/>
                    </a:schemeClr>
                  </a:glow>
                </a:effectLst>
                <a:latin typeface="Arial"/>
                <a:cs typeface="Arial"/>
              </a:rPr>
              <a:t>, </a:t>
            </a:r>
            <a:r>
              <a:rPr lang="ko-KR" altLang="en-US" sz="3600" b="1" dirty="0" smtClean="0">
                <a:solidFill>
                  <a:schemeClr val="bg1"/>
                </a:solidFill>
                <a:effectLst>
                  <a:glow rad="101600">
                    <a:schemeClr val="tx1">
                      <a:alpha val="99000"/>
                    </a:schemeClr>
                  </a:glow>
                </a:effectLst>
                <a:latin typeface="Arial"/>
                <a:cs typeface="Arial"/>
              </a:rPr>
              <a:t>신</a:t>
            </a:r>
            <a:r>
              <a:rPr lang="en-US" sz="3600" b="1" dirty="0" smtClean="0">
                <a:solidFill>
                  <a:schemeClr val="bg1"/>
                </a:solidFill>
                <a:effectLst>
                  <a:glow rad="101600">
                    <a:schemeClr val="tx1">
                      <a:alpha val="99000"/>
                    </a:schemeClr>
                  </a:glow>
                </a:effectLst>
                <a:latin typeface="Arial"/>
                <a:cs typeface="Arial"/>
              </a:rPr>
              <a:t>) </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30"/>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13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10"/>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32">
              <a:defRPr/>
            </a:pPr>
            <a:r>
              <a:rPr lang="ko-KR" altLang="en-US" sz="2800" b="1" dirty="0" smtClean="0">
                <a:solidFill>
                  <a:srgbClr val="FFFFFF"/>
                </a:solidFill>
                <a:effectLst>
                  <a:glow rad="127000">
                    <a:srgbClr val="000000"/>
                  </a:glow>
                </a:effectLst>
                <a:latin typeface="Arial" charset="0"/>
                <a:ea typeface="ＭＳ Ｐゴシック" charset="0"/>
                <a:cs typeface="ＭＳ Ｐゴシック" charset="0"/>
              </a:rPr>
              <a:t>모든 바울의 글</a:t>
            </a:r>
            <a:r>
              <a:rPr lang="en-US" sz="2800" b="1" dirty="0">
                <a:solidFill>
                  <a:srgbClr val="FFFFFF"/>
                </a:solidFill>
                <a:effectLst>
                  <a:glow rad="127000">
                    <a:srgbClr val="000000"/>
                  </a:glow>
                </a:effectLst>
                <a:latin typeface="Arial" charset="0"/>
                <a:ea typeface="ＭＳ Ｐゴシック" charset="0"/>
                <a:cs typeface="ＭＳ Ｐゴシック" charset="0"/>
              </a:rPr>
              <a:t>(2:2; 6:11-16) </a:t>
            </a:r>
            <a:r>
              <a:rPr lang="ko-KR" altLang="en-US" sz="2800" b="1" dirty="0" smtClean="0">
                <a:solidFill>
                  <a:srgbClr val="FFFFFF"/>
                </a:solidFill>
                <a:effectLst>
                  <a:glow rad="127000">
                    <a:srgbClr val="000000"/>
                  </a:glow>
                </a:effectLst>
                <a:latin typeface="Arial" charset="0"/>
                <a:ea typeface="ＭＳ Ｐゴシック" charset="0"/>
                <a:cs typeface="ＭＳ Ｐゴシック" charset="0"/>
              </a:rPr>
              <a:t>에서 완벽하게 묘사되는 악을 통해 우리는 그리스도께서 인간으로서 그리고 성령의 역사하심</a:t>
            </a:r>
            <a:r>
              <a:rPr lang="en-US" sz="2800" b="1" dirty="0">
                <a:solidFill>
                  <a:srgbClr val="FFFFFF"/>
                </a:solidFill>
                <a:effectLst>
                  <a:glow rad="127000">
                    <a:srgbClr val="000000"/>
                  </a:glow>
                </a:effectLst>
                <a:latin typeface="Arial" charset="0"/>
                <a:ea typeface="ＭＳ Ｐゴシック" charset="0"/>
                <a:cs typeface="ＭＳ Ｐゴシック" charset="0"/>
              </a:rPr>
              <a:t>(1:13-14; 2:18; 3:5, 16; 4:3-4, 30; 5:18; 6:17-18). </a:t>
            </a:r>
          </a:p>
          <a:p>
            <a:pPr defTabSz="457132">
              <a:defRPr/>
            </a:pPr>
            <a:r>
              <a:rPr lang="ko-KR" altLang="en-US" sz="2800" b="1" dirty="0" smtClean="0">
                <a:solidFill>
                  <a:srgbClr val="FFFFFF"/>
                </a:solidFill>
                <a:effectLst>
                  <a:glow rad="127000">
                    <a:srgbClr val="000000"/>
                  </a:glow>
                </a:effectLst>
                <a:latin typeface="Arial" charset="0"/>
                <a:ea typeface="ＭＳ Ｐゴシック" charset="0"/>
                <a:cs typeface="ＭＳ Ｐゴシック" charset="0"/>
              </a:rPr>
              <a:t>으로 어떤 인간 보다도 더 한 일을 하 시는 분이심을 상상할 수 있게 해준다</a:t>
            </a:r>
            <a:r>
              <a:rPr lang="en-US" altLang="ko-KR" sz="2800" b="1" dirty="0" smtClean="0">
                <a:solidFill>
                  <a:srgbClr val="FFFFFF"/>
                </a:solidFill>
                <a:effectLst>
                  <a:glow rad="127000">
                    <a:srgbClr val="000000"/>
                  </a:glow>
                </a:effectLst>
                <a:latin typeface="Arial" charset="0"/>
                <a:ea typeface="ＭＳ Ｐゴシック" charset="0"/>
                <a:cs typeface="ＭＳ Ｐゴシック" charset="0"/>
              </a:rPr>
              <a:t>.</a:t>
            </a:r>
            <a:r>
              <a:rPr lang="ko-KR" alt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smtClean="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3:20</a:t>
            </a:r>
            <a:r>
              <a:rPr lang="en-US" sz="28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1"/>
            <a:ext cx="868363"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27c</a:t>
            </a:r>
          </a:p>
        </p:txBody>
      </p:sp>
    </p:spTree>
    <p:extLst>
      <p:ext uri="{BB962C8B-B14F-4D97-AF65-F5344CB8AC3E}">
        <p14:creationId xmlns:p14="http://schemas.microsoft.com/office/powerpoint/2010/main" val="2355640756"/>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84706" name="Text Box 2"/>
          <p:cNvSpPr txBox="1">
            <a:spLocks noChangeArrowheads="1"/>
          </p:cNvSpPr>
          <p:nvPr/>
        </p:nvSpPr>
        <p:spPr bwMode="auto">
          <a:xfrm>
            <a:off x="547691" y="76200"/>
            <a:ext cx="3076575" cy="6186298"/>
          </a:xfrm>
          <a:prstGeom prst="rect">
            <a:avLst/>
          </a:prstGeom>
          <a:solidFill>
            <a:srgbClr val="FF9933">
              <a:alpha val="6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ko-KR" altLang="en-US" sz="3600" dirty="0" smtClean="0">
                <a:solidFill>
                  <a:srgbClr val="3399FF"/>
                </a:solidFill>
                <a:latin typeface="Arial" charset="0"/>
              </a:rPr>
              <a:t>요약 </a:t>
            </a:r>
            <a:endParaRPr lang="en-US" sz="3600" dirty="0">
              <a:solidFill>
                <a:srgbClr val="3399FF"/>
              </a:solidFill>
              <a:latin typeface="Arial" charset="0"/>
            </a:endParaRPr>
          </a:p>
          <a:p>
            <a:pPr eaLnBrk="1" hangingPunct="1"/>
            <a:endParaRPr lang="en-US" sz="3600" dirty="0">
              <a:solidFill>
                <a:srgbClr val="3399FF"/>
              </a:solidFill>
              <a:latin typeface="Arial" charset="0"/>
            </a:endParaRPr>
          </a:p>
          <a:p>
            <a:pPr eaLnBrk="1" hangingPunct="1"/>
            <a:endParaRPr lang="en-US" sz="3600" dirty="0">
              <a:solidFill>
                <a:srgbClr val="000000"/>
              </a:solidFill>
              <a:latin typeface="Arial" charset="0"/>
            </a:endParaRPr>
          </a:p>
          <a:p>
            <a:pPr eaLnBrk="1" hangingPunct="1"/>
            <a:endParaRPr lang="en-US" sz="3600" dirty="0">
              <a:solidFill>
                <a:srgbClr val="000000"/>
              </a:solidFill>
              <a:latin typeface="Arial" charset="0"/>
            </a:endParaRPr>
          </a:p>
          <a:p>
            <a:pPr eaLnBrk="1" hangingPunct="1"/>
            <a:endParaRPr lang="en-US" sz="3600" dirty="0">
              <a:solidFill>
                <a:srgbClr val="000000"/>
              </a:solidFill>
              <a:latin typeface="Arial" charset="0"/>
            </a:endParaRPr>
          </a:p>
          <a:p>
            <a:pPr eaLnBrk="1" hangingPunct="1"/>
            <a:endParaRPr lang="en-US" sz="3600" dirty="0">
              <a:solidFill>
                <a:srgbClr val="000000"/>
              </a:solidFill>
              <a:latin typeface="Arial" charset="0"/>
            </a:endParaRPr>
          </a:p>
          <a:p>
            <a:pPr eaLnBrk="1" hangingPunct="1"/>
            <a:endParaRPr lang="en-US" sz="3600" dirty="0">
              <a:solidFill>
                <a:srgbClr val="000000"/>
              </a:solidFill>
              <a:latin typeface="Arial" charset="0"/>
            </a:endParaRPr>
          </a:p>
          <a:p>
            <a:pPr eaLnBrk="1" hangingPunct="1"/>
            <a:endParaRPr lang="en-US" sz="3600" dirty="0">
              <a:solidFill>
                <a:srgbClr val="000000"/>
              </a:solidFill>
              <a:latin typeface="Arial" charset="0"/>
            </a:endParaRPr>
          </a:p>
          <a:p>
            <a:pPr eaLnBrk="1" hangingPunct="1"/>
            <a:endParaRPr lang="en-US" sz="3600" dirty="0">
              <a:solidFill>
                <a:srgbClr val="000000"/>
              </a:solidFill>
              <a:latin typeface="Arial" charset="0"/>
            </a:endParaRPr>
          </a:p>
          <a:p>
            <a:pPr eaLnBrk="1" hangingPunct="1"/>
            <a:endParaRPr lang="en-US" sz="3600" dirty="0">
              <a:solidFill>
                <a:srgbClr val="000000"/>
              </a:solidFill>
              <a:latin typeface="Arial" charset="0"/>
            </a:endParaRPr>
          </a:p>
          <a:p>
            <a:pPr eaLnBrk="1" hangingPunct="1"/>
            <a:endParaRPr lang="en-US" sz="3600" dirty="0">
              <a:solidFill>
                <a:srgbClr val="000000"/>
              </a:solidFill>
              <a:latin typeface="Arial" charset="0"/>
            </a:endParaRPr>
          </a:p>
        </p:txBody>
      </p:sp>
      <p:sp>
        <p:nvSpPr>
          <p:cNvPr id="584707" name="Rectangle 4"/>
          <p:cNvSpPr>
            <a:spLocks noChangeArrowheads="1"/>
          </p:cNvSpPr>
          <p:nvPr/>
        </p:nvSpPr>
        <p:spPr bwMode="auto">
          <a:xfrm>
            <a:off x="236541" y="876300"/>
            <a:ext cx="8670925" cy="5105400"/>
          </a:xfrm>
          <a:prstGeom prst="rect">
            <a:avLst/>
          </a:prstGeom>
          <a:solidFill>
            <a:srgbClr val="BBE0E3">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solidFill>
                <a:srgbClr val="000000"/>
              </a:solidFill>
              <a:latin typeface="Arial" charset="0"/>
            </a:endParaRPr>
          </a:p>
        </p:txBody>
      </p:sp>
      <p:sp>
        <p:nvSpPr>
          <p:cNvPr id="584708" name="Oval 6"/>
          <p:cNvSpPr>
            <a:spLocks noChangeArrowheads="1"/>
          </p:cNvSpPr>
          <p:nvPr/>
        </p:nvSpPr>
        <p:spPr bwMode="auto">
          <a:xfrm>
            <a:off x="2217738" y="-304800"/>
            <a:ext cx="8331200" cy="9372600"/>
          </a:xfrm>
          <a:prstGeom prst="ellipse">
            <a:avLst/>
          </a:prstGeom>
          <a:solidFill>
            <a:srgbClr val="CC99FF">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000000"/>
              </a:solidFill>
              <a:latin typeface="Arial" charset="0"/>
            </a:endParaRPr>
          </a:p>
        </p:txBody>
      </p:sp>
      <p:sp>
        <p:nvSpPr>
          <p:cNvPr id="66567" name="Text Box 7"/>
          <p:cNvSpPr txBox="1">
            <a:spLocks noChangeArrowheads="1"/>
          </p:cNvSpPr>
          <p:nvPr/>
        </p:nvSpPr>
        <p:spPr bwMode="auto">
          <a:xfrm>
            <a:off x="3635375" y="1735138"/>
            <a:ext cx="5508626" cy="341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ko-KR" altLang="en-US" sz="3600" dirty="0" smtClean="0">
                <a:solidFill>
                  <a:srgbClr val="CC0099"/>
                </a:solidFill>
                <a:latin typeface="Arial" charset="0"/>
              </a:rPr>
              <a:t>그리스도인들이 해야 할 일</a:t>
            </a:r>
            <a:r>
              <a:rPr lang="en-US" sz="3600" dirty="0" smtClean="0">
                <a:solidFill>
                  <a:srgbClr val="CC0099"/>
                </a:solidFill>
                <a:latin typeface="Arial" charset="0"/>
              </a:rPr>
              <a:t>:</a:t>
            </a:r>
          </a:p>
          <a:p>
            <a:pPr eaLnBrk="1" hangingPunct="1">
              <a:buFontTx/>
              <a:buChar char="•"/>
            </a:pPr>
            <a:r>
              <a:rPr lang="en-US" sz="3600" dirty="0">
                <a:solidFill>
                  <a:srgbClr val="CC0099"/>
                </a:solidFill>
                <a:latin typeface="Arial" charset="0"/>
              </a:rPr>
              <a:t>	</a:t>
            </a:r>
            <a:r>
              <a:rPr lang="ko-KR" altLang="en-US" sz="3600" dirty="0" smtClean="0">
                <a:solidFill>
                  <a:srgbClr val="CC0099"/>
                </a:solidFill>
                <a:latin typeface="Arial" charset="0"/>
              </a:rPr>
              <a:t>연합</a:t>
            </a:r>
            <a:endParaRPr lang="en-US" sz="3600" dirty="0">
              <a:solidFill>
                <a:srgbClr val="CC0099"/>
              </a:solidFill>
              <a:latin typeface="Arial" charset="0"/>
            </a:endParaRPr>
          </a:p>
          <a:p>
            <a:pPr eaLnBrk="1" hangingPunct="1">
              <a:buFontTx/>
              <a:buChar char="•"/>
            </a:pPr>
            <a:r>
              <a:rPr lang="en-US" sz="3600" dirty="0">
                <a:solidFill>
                  <a:srgbClr val="CC0099"/>
                </a:solidFill>
                <a:latin typeface="Arial" charset="0"/>
              </a:rPr>
              <a:t>	</a:t>
            </a:r>
            <a:r>
              <a:rPr lang="ko-KR" altLang="en-US" sz="3600" dirty="0" smtClean="0">
                <a:solidFill>
                  <a:srgbClr val="CC0099"/>
                </a:solidFill>
                <a:latin typeface="Arial" charset="0"/>
              </a:rPr>
              <a:t>회개</a:t>
            </a:r>
            <a:endParaRPr lang="en-US" altLang="ko-KR" sz="3600" dirty="0" smtClean="0">
              <a:solidFill>
                <a:srgbClr val="CC0099"/>
              </a:solidFill>
              <a:latin typeface="Arial" charset="0"/>
            </a:endParaRPr>
          </a:p>
          <a:p>
            <a:pPr eaLnBrk="1" hangingPunct="1">
              <a:buFontTx/>
              <a:buChar char="•"/>
            </a:pPr>
            <a:r>
              <a:rPr lang="en-US" sz="3600" dirty="0">
                <a:solidFill>
                  <a:srgbClr val="CC0099"/>
                </a:solidFill>
                <a:latin typeface="Arial" charset="0"/>
              </a:rPr>
              <a:t>	</a:t>
            </a:r>
            <a:r>
              <a:rPr lang="ko-KR" altLang="en-US" sz="3600" dirty="0" smtClean="0">
                <a:solidFill>
                  <a:srgbClr val="CC0099"/>
                </a:solidFill>
                <a:latin typeface="Arial" charset="0"/>
              </a:rPr>
              <a:t>거룩함</a:t>
            </a:r>
            <a:endParaRPr lang="en-US" altLang="ko-KR" sz="3600" dirty="0" smtClean="0">
              <a:solidFill>
                <a:srgbClr val="CC0099"/>
              </a:solidFill>
              <a:latin typeface="Arial" charset="0"/>
            </a:endParaRPr>
          </a:p>
          <a:p>
            <a:pPr eaLnBrk="1" hangingPunct="1">
              <a:buFontTx/>
              <a:buChar char="•"/>
            </a:pPr>
            <a:r>
              <a:rPr lang="en-US" sz="3600" dirty="0">
                <a:solidFill>
                  <a:srgbClr val="CC0099"/>
                </a:solidFill>
                <a:latin typeface="Arial" charset="0"/>
              </a:rPr>
              <a:t>	</a:t>
            </a:r>
            <a:r>
              <a:rPr lang="ko-KR" altLang="en-US" sz="3600" dirty="0" smtClean="0">
                <a:solidFill>
                  <a:srgbClr val="CC0099"/>
                </a:solidFill>
                <a:latin typeface="Arial" charset="0"/>
              </a:rPr>
              <a:t>순복함</a:t>
            </a:r>
            <a:endParaRPr lang="en-US" altLang="ko-KR" sz="3600" dirty="0" smtClean="0">
              <a:solidFill>
                <a:srgbClr val="CC0099"/>
              </a:solidFill>
              <a:latin typeface="Arial" charset="0"/>
            </a:endParaRPr>
          </a:p>
          <a:p>
            <a:pPr eaLnBrk="1" hangingPunct="1">
              <a:buFontTx/>
              <a:buChar char="•"/>
            </a:pPr>
            <a:r>
              <a:rPr lang="en-US" sz="3600" dirty="0">
                <a:solidFill>
                  <a:srgbClr val="CC0099"/>
                </a:solidFill>
                <a:latin typeface="Arial" charset="0"/>
              </a:rPr>
              <a:t>	</a:t>
            </a:r>
            <a:r>
              <a:rPr lang="ko-KR" altLang="en-US" sz="3600" dirty="0" smtClean="0">
                <a:solidFill>
                  <a:srgbClr val="CC0099"/>
                </a:solidFill>
                <a:latin typeface="Arial" charset="0"/>
              </a:rPr>
              <a:t>파워</a:t>
            </a:r>
            <a:endParaRPr lang="en-US" sz="3600" dirty="0">
              <a:solidFill>
                <a:srgbClr val="CC0099"/>
              </a:solidFill>
              <a:latin typeface="Arial" charset="0"/>
            </a:endParaRPr>
          </a:p>
        </p:txBody>
      </p:sp>
      <p:sp>
        <p:nvSpPr>
          <p:cNvPr id="3" name="Title 2"/>
          <p:cNvSpPr>
            <a:spLocks noGrp="1"/>
          </p:cNvSpPr>
          <p:nvPr>
            <p:ph type="title"/>
          </p:nvPr>
        </p:nvSpPr>
        <p:spPr>
          <a:xfrm>
            <a:off x="457201" y="1354141"/>
            <a:ext cx="3322638" cy="922337"/>
          </a:xfrm>
        </p:spPr>
        <p:txBody>
          <a:bodyPr/>
          <a:lstStyle/>
          <a:p>
            <a:pPr eaLnBrk="1" hangingPunct="1">
              <a:defRPr/>
            </a:pPr>
            <a:r>
              <a:rPr lang="en-US" sz="3600" kern="1200" dirty="0" smtClean="0">
                <a:solidFill>
                  <a:srgbClr val="000000"/>
                </a:solidFill>
                <a:latin typeface="Arial"/>
                <a:ea typeface="ＭＳ Ｐゴシック"/>
                <a:cs typeface="ＭＳ Ｐゴシック"/>
              </a:rPr>
              <a:t>4</a:t>
            </a:r>
            <a:r>
              <a:rPr lang="en-US" sz="3600" kern="1200" dirty="0">
                <a:solidFill>
                  <a:srgbClr val="000000"/>
                </a:solidFill>
                <a:latin typeface="Arial"/>
                <a:ea typeface="ＭＳ Ｐゴシック"/>
                <a:cs typeface="ＭＳ Ｐゴシック"/>
              </a:rPr>
              <a:t>–</a:t>
            </a:r>
            <a:r>
              <a:rPr lang="en-US" sz="3600" kern="1200" dirty="0" smtClean="0">
                <a:solidFill>
                  <a:srgbClr val="000000"/>
                </a:solidFill>
                <a:latin typeface="Arial"/>
                <a:ea typeface="ＭＳ Ｐゴシック"/>
                <a:cs typeface="ＭＳ Ｐゴシック"/>
              </a:rPr>
              <a:t>6</a:t>
            </a:r>
            <a:r>
              <a:rPr lang="ko-KR" altLang="en-US" sz="3600" kern="1200" dirty="0" smtClean="0">
                <a:solidFill>
                  <a:srgbClr val="000000"/>
                </a:solidFill>
                <a:latin typeface="Arial"/>
                <a:ea typeface="ＭＳ Ｐゴシック"/>
                <a:cs typeface="ＭＳ Ｐゴシック"/>
              </a:rPr>
              <a:t> 장</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afterEffect">
                                  <p:stCondLst>
                                    <p:cond delay="0"/>
                                  </p:stCondLst>
                                  <p:iterate type="lt">
                                    <p:tmPct val="10000"/>
                                  </p:iterate>
                                  <p:childTnLst>
                                    <p:set>
                                      <p:cBhvr>
                                        <p:cTn id="6" dur="1" fill="hold">
                                          <p:stCondLst>
                                            <p:cond delay="0"/>
                                          </p:stCondLst>
                                        </p:cTn>
                                        <p:tgtEl>
                                          <p:spTgt spid="66567">
                                            <p:txEl>
                                              <p:pRg st="0" end="0"/>
                                            </p:txEl>
                                          </p:spTgt>
                                        </p:tgtEl>
                                        <p:attrNameLst>
                                          <p:attrName>style.visibility</p:attrName>
                                        </p:attrNameLst>
                                      </p:cBhvr>
                                      <p:to>
                                        <p:strVal val="visible"/>
                                      </p:to>
                                    </p:set>
                                    <p:anim calcmode="lin" valueType="num">
                                      <p:cBhvr>
                                        <p:cTn id="7" dur="500" fill="hold"/>
                                        <p:tgtEl>
                                          <p:spTgt spid="6656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656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6656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656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6567">
                                            <p:txEl>
                                              <p:pRg st="0" end="0"/>
                                            </p:txEl>
                                          </p:spTgt>
                                        </p:tgtEl>
                                      </p:cBhvr>
                                    </p:animEffect>
                                  </p:childTnLst>
                                </p:cTn>
                              </p:par>
                            </p:childTnLst>
                          </p:cTn>
                        </p:par>
                        <p:par>
                          <p:cTn id="12" fill="hold" nodeType="afterGroup">
                            <p:stCondLst>
                              <p:cond delay="1050"/>
                            </p:stCondLst>
                            <p:childTnLst>
                              <p:par>
                                <p:cTn id="13" presetID="41" presetClass="entr" presetSubtype="0" fill="hold" nodeType="afterEffect">
                                  <p:stCondLst>
                                    <p:cond delay="0"/>
                                  </p:stCondLst>
                                  <p:iterate type="lt">
                                    <p:tmPct val="10000"/>
                                  </p:iterate>
                                  <p:childTnLst>
                                    <p:set>
                                      <p:cBhvr>
                                        <p:cTn id="14" dur="1" fill="hold">
                                          <p:stCondLst>
                                            <p:cond delay="0"/>
                                          </p:stCondLst>
                                        </p:cTn>
                                        <p:tgtEl>
                                          <p:spTgt spid="66567">
                                            <p:txEl>
                                              <p:pRg st="1" end="1"/>
                                            </p:txEl>
                                          </p:spTgt>
                                        </p:tgtEl>
                                        <p:attrNameLst>
                                          <p:attrName>style.visibility</p:attrName>
                                        </p:attrNameLst>
                                      </p:cBhvr>
                                      <p:to>
                                        <p:strVal val="visible"/>
                                      </p:to>
                                    </p:set>
                                    <p:anim calcmode="lin" valueType="num">
                                      <p:cBhvr>
                                        <p:cTn id="15" dur="500" fill="hold"/>
                                        <p:tgtEl>
                                          <p:spTgt spid="66567">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66567">
                                            <p:txEl>
                                              <p:pRg st="1" end="1"/>
                                            </p:txEl>
                                          </p:spTgt>
                                        </p:tgtEl>
                                        <p:attrNameLst>
                                          <p:attrName>ppt_y</p:attrName>
                                        </p:attrNameLst>
                                      </p:cBhvr>
                                      <p:tavLst>
                                        <p:tav tm="0">
                                          <p:val>
                                            <p:strVal val="#ppt_y"/>
                                          </p:val>
                                        </p:tav>
                                        <p:tav tm="100000">
                                          <p:val>
                                            <p:strVal val="#ppt_y"/>
                                          </p:val>
                                        </p:tav>
                                      </p:tavLst>
                                    </p:anim>
                                    <p:anim calcmode="lin" valueType="num">
                                      <p:cBhvr>
                                        <p:cTn id="17" dur="500" fill="hold"/>
                                        <p:tgtEl>
                                          <p:spTgt spid="66567">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66567">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66567">
                                            <p:txEl>
                                              <p:pRg st="1" end="1"/>
                                            </p:txEl>
                                          </p:spTgt>
                                        </p:tgtEl>
                                      </p:cBhvr>
                                    </p:animEffect>
                                  </p:childTnLst>
                                </p:cTn>
                              </p:par>
                            </p:childTnLst>
                          </p:cTn>
                        </p:par>
                        <p:par>
                          <p:cTn id="20" fill="hold" nodeType="afterGroup">
                            <p:stCondLst>
                              <p:cond delay="1600"/>
                            </p:stCondLst>
                            <p:childTnLst>
                              <p:par>
                                <p:cTn id="21" presetID="41" presetClass="entr" presetSubtype="0" fill="hold" nodeType="afterEffect">
                                  <p:stCondLst>
                                    <p:cond delay="0"/>
                                  </p:stCondLst>
                                  <p:iterate type="lt">
                                    <p:tmPct val="10000"/>
                                  </p:iterate>
                                  <p:childTnLst>
                                    <p:set>
                                      <p:cBhvr>
                                        <p:cTn id="22" dur="1" fill="hold">
                                          <p:stCondLst>
                                            <p:cond delay="0"/>
                                          </p:stCondLst>
                                        </p:cTn>
                                        <p:tgtEl>
                                          <p:spTgt spid="66567">
                                            <p:txEl>
                                              <p:pRg st="2" end="2"/>
                                            </p:txEl>
                                          </p:spTgt>
                                        </p:tgtEl>
                                        <p:attrNameLst>
                                          <p:attrName>style.visibility</p:attrName>
                                        </p:attrNameLst>
                                      </p:cBhvr>
                                      <p:to>
                                        <p:strVal val="visible"/>
                                      </p:to>
                                    </p:set>
                                    <p:anim calcmode="lin" valueType="num">
                                      <p:cBhvr>
                                        <p:cTn id="23" dur="500" fill="hold"/>
                                        <p:tgtEl>
                                          <p:spTgt spid="66567">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66567">
                                            <p:txEl>
                                              <p:pRg st="2" end="2"/>
                                            </p:txEl>
                                          </p:spTgt>
                                        </p:tgtEl>
                                        <p:attrNameLst>
                                          <p:attrName>ppt_y</p:attrName>
                                        </p:attrNameLst>
                                      </p:cBhvr>
                                      <p:tavLst>
                                        <p:tav tm="0">
                                          <p:val>
                                            <p:strVal val="#ppt_y"/>
                                          </p:val>
                                        </p:tav>
                                        <p:tav tm="100000">
                                          <p:val>
                                            <p:strVal val="#ppt_y"/>
                                          </p:val>
                                        </p:tav>
                                      </p:tavLst>
                                    </p:anim>
                                    <p:anim calcmode="lin" valueType="num">
                                      <p:cBhvr>
                                        <p:cTn id="25" dur="500" fill="hold"/>
                                        <p:tgtEl>
                                          <p:spTgt spid="66567">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66567">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66567">
                                            <p:txEl>
                                              <p:pRg st="2" end="2"/>
                                            </p:txEl>
                                          </p:spTgt>
                                        </p:tgtEl>
                                      </p:cBhvr>
                                    </p:animEffect>
                                  </p:childTnLst>
                                </p:cTn>
                              </p:par>
                            </p:childTnLst>
                          </p:cTn>
                        </p:par>
                        <p:par>
                          <p:cTn id="28" fill="hold">
                            <p:stCondLst>
                              <p:cond delay="2150"/>
                            </p:stCondLst>
                            <p:childTnLst>
                              <p:par>
                                <p:cTn id="29" presetID="41" presetClass="entr" presetSubtype="0" fill="hold" nodeType="afterEffect">
                                  <p:stCondLst>
                                    <p:cond delay="0"/>
                                  </p:stCondLst>
                                  <p:iterate type="lt">
                                    <p:tmPct val="10000"/>
                                  </p:iterate>
                                  <p:childTnLst>
                                    <p:set>
                                      <p:cBhvr>
                                        <p:cTn id="30" dur="1" fill="hold">
                                          <p:stCondLst>
                                            <p:cond delay="0"/>
                                          </p:stCondLst>
                                        </p:cTn>
                                        <p:tgtEl>
                                          <p:spTgt spid="66567">
                                            <p:txEl>
                                              <p:pRg st="3" end="3"/>
                                            </p:txEl>
                                          </p:spTgt>
                                        </p:tgtEl>
                                        <p:attrNameLst>
                                          <p:attrName>style.visibility</p:attrName>
                                        </p:attrNameLst>
                                      </p:cBhvr>
                                      <p:to>
                                        <p:strVal val="visible"/>
                                      </p:to>
                                    </p:set>
                                    <p:anim calcmode="lin" valueType="num">
                                      <p:cBhvr>
                                        <p:cTn id="31" dur="500" fill="hold"/>
                                        <p:tgtEl>
                                          <p:spTgt spid="66567">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66567">
                                            <p:txEl>
                                              <p:pRg st="3" end="3"/>
                                            </p:txEl>
                                          </p:spTgt>
                                        </p:tgtEl>
                                        <p:attrNameLst>
                                          <p:attrName>ppt_y</p:attrName>
                                        </p:attrNameLst>
                                      </p:cBhvr>
                                      <p:tavLst>
                                        <p:tav tm="0">
                                          <p:val>
                                            <p:strVal val="#ppt_y"/>
                                          </p:val>
                                        </p:tav>
                                        <p:tav tm="100000">
                                          <p:val>
                                            <p:strVal val="#ppt_y"/>
                                          </p:val>
                                        </p:tav>
                                      </p:tavLst>
                                    </p:anim>
                                    <p:anim calcmode="lin" valueType="num">
                                      <p:cBhvr>
                                        <p:cTn id="33" dur="500" fill="hold"/>
                                        <p:tgtEl>
                                          <p:spTgt spid="66567">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66567">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66567">
                                            <p:txEl>
                                              <p:pRg st="3" end="3"/>
                                            </p:txEl>
                                          </p:spTgt>
                                        </p:tgtEl>
                                      </p:cBhvr>
                                    </p:animEffect>
                                  </p:childTnLst>
                                </p:cTn>
                              </p:par>
                            </p:childTnLst>
                          </p:cTn>
                        </p:par>
                        <p:par>
                          <p:cTn id="36" fill="hold">
                            <p:stCondLst>
                              <p:cond delay="2750"/>
                            </p:stCondLst>
                            <p:childTnLst>
                              <p:par>
                                <p:cTn id="37" presetID="41" presetClass="entr" presetSubtype="0" fill="hold" nodeType="afterEffect">
                                  <p:stCondLst>
                                    <p:cond delay="0"/>
                                  </p:stCondLst>
                                  <p:iterate type="lt">
                                    <p:tmPct val="10000"/>
                                  </p:iterate>
                                  <p:childTnLst>
                                    <p:set>
                                      <p:cBhvr>
                                        <p:cTn id="38" dur="1" fill="hold">
                                          <p:stCondLst>
                                            <p:cond delay="0"/>
                                          </p:stCondLst>
                                        </p:cTn>
                                        <p:tgtEl>
                                          <p:spTgt spid="66567">
                                            <p:txEl>
                                              <p:pRg st="4" end="4"/>
                                            </p:txEl>
                                          </p:spTgt>
                                        </p:tgtEl>
                                        <p:attrNameLst>
                                          <p:attrName>style.visibility</p:attrName>
                                        </p:attrNameLst>
                                      </p:cBhvr>
                                      <p:to>
                                        <p:strVal val="visible"/>
                                      </p:to>
                                    </p:set>
                                    <p:anim calcmode="lin" valueType="num">
                                      <p:cBhvr>
                                        <p:cTn id="39" dur="500" fill="hold"/>
                                        <p:tgtEl>
                                          <p:spTgt spid="66567">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66567">
                                            <p:txEl>
                                              <p:pRg st="4" end="4"/>
                                            </p:txEl>
                                          </p:spTgt>
                                        </p:tgtEl>
                                        <p:attrNameLst>
                                          <p:attrName>ppt_y</p:attrName>
                                        </p:attrNameLst>
                                      </p:cBhvr>
                                      <p:tavLst>
                                        <p:tav tm="0">
                                          <p:val>
                                            <p:strVal val="#ppt_y"/>
                                          </p:val>
                                        </p:tav>
                                        <p:tav tm="100000">
                                          <p:val>
                                            <p:strVal val="#ppt_y"/>
                                          </p:val>
                                        </p:tav>
                                      </p:tavLst>
                                    </p:anim>
                                    <p:anim calcmode="lin" valueType="num">
                                      <p:cBhvr>
                                        <p:cTn id="41" dur="500" fill="hold"/>
                                        <p:tgtEl>
                                          <p:spTgt spid="66567">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66567">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66567">
                                            <p:txEl>
                                              <p:pRg st="4" end="4"/>
                                            </p:txEl>
                                          </p:spTgt>
                                        </p:tgtEl>
                                      </p:cBhvr>
                                    </p:animEffect>
                                  </p:childTnLst>
                                </p:cTn>
                              </p:par>
                            </p:childTnLst>
                          </p:cTn>
                        </p:par>
                        <p:par>
                          <p:cTn id="44" fill="hold">
                            <p:stCondLst>
                              <p:cond delay="3350"/>
                            </p:stCondLst>
                            <p:childTnLst>
                              <p:par>
                                <p:cTn id="45" presetID="41" presetClass="entr" presetSubtype="0" fill="hold" nodeType="afterEffect">
                                  <p:stCondLst>
                                    <p:cond delay="0"/>
                                  </p:stCondLst>
                                  <p:iterate type="lt">
                                    <p:tmPct val="10000"/>
                                  </p:iterate>
                                  <p:childTnLst>
                                    <p:set>
                                      <p:cBhvr>
                                        <p:cTn id="46" dur="1" fill="hold">
                                          <p:stCondLst>
                                            <p:cond delay="0"/>
                                          </p:stCondLst>
                                        </p:cTn>
                                        <p:tgtEl>
                                          <p:spTgt spid="66567">
                                            <p:txEl>
                                              <p:pRg st="5" end="5"/>
                                            </p:txEl>
                                          </p:spTgt>
                                        </p:tgtEl>
                                        <p:attrNameLst>
                                          <p:attrName>style.visibility</p:attrName>
                                        </p:attrNameLst>
                                      </p:cBhvr>
                                      <p:to>
                                        <p:strVal val="visible"/>
                                      </p:to>
                                    </p:set>
                                    <p:anim calcmode="lin" valueType="num">
                                      <p:cBhvr>
                                        <p:cTn id="47" dur="500" fill="hold"/>
                                        <p:tgtEl>
                                          <p:spTgt spid="66567">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66567">
                                            <p:txEl>
                                              <p:pRg st="5" end="5"/>
                                            </p:txEl>
                                          </p:spTgt>
                                        </p:tgtEl>
                                        <p:attrNameLst>
                                          <p:attrName>ppt_y</p:attrName>
                                        </p:attrNameLst>
                                      </p:cBhvr>
                                      <p:tavLst>
                                        <p:tav tm="0">
                                          <p:val>
                                            <p:strVal val="#ppt_y"/>
                                          </p:val>
                                        </p:tav>
                                        <p:tav tm="100000">
                                          <p:val>
                                            <p:strVal val="#ppt_y"/>
                                          </p:val>
                                        </p:tav>
                                      </p:tavLst>
                                    </p:anim>
                                    <p:anim calcmode="lin" valueType="num">
                                      <p:cBhvr>
                                        <p:cTn id="49" dur="500" fill="hold"/>
                                        <p:tgtEl>
                                          <p:spTgt spid="66567">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66567">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665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2" name="Group 3"/>
          <p:cNvGrpSpPr>
            <a:grpSpLocks/>
          </p:cNvGrpSpPr>
          <p:nvPr/>
        </p:nvGrpSpPr>
        <p:grpSpPr bwMode="auto">
          <a:xfrm>
            <a:off x="236541" y="876300"/>
            <a:ext cx="8670925" cy="5105400"/>
            <a:chOff x="168" y="480"/>
            <a:chExt cx="6144" cy="3216"/>
          </a:xfrm>
        </p:grpSpPr>
        <p:sp>
          <p:nvSpPr>
            <p:cNvPr id="586759" name="Rectangle 4"/>
            <p:cNvSpPr>
              <a:spLocks noChangeArrowheads="1"/>
            </p:cNvSpPr>
            <p:nvPr/>
          </p:nvSpPr>
          <p:spPr bwMode="auto">
            <a:xfrm>
              <a:off x="168" y="480"/>
              <a:ext cx="6144" cy="3216"/>
            </a:xfrm>
            <a:prstGeom prst="rect">
              <a:avLst/>
            </a:prstGeom>
            <a:solidFill>
              <a:srgbClr val="BBE0E3">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1800">
                <a:solidFill>
                  <a:srgbClr val="000000"/>
                </a:solidFill>
                <a:latin typeface="Arial" charset="0"/>
              </a:endParaRPr>
            </a:p>
          </p:txBody>
        </p:sp>
        <p:sp>
          <p:nvSpPr>
            <p:cNvPr id="586760" name="Text Box 5"/>
            <p:cNvSpPr txBox="1">
              <a:spLocks noChangeArrowheads="1"/>
            </p:cNvSpPr>
            <p:nvPr/>
          </p:nvSpPr>
          <p:spPr bwMode="auto">
            <a:xfrm>
              <a:off x="2018" y="626"/>
              <a:ext cx="131"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lnSpc>
                  <a:spcPct val="110000"/>
                </a:lnSpc>
              </a:pPr>
              <a:endParaRPr lang="en-US" sz="3600">
                <a:solidFill>
                  <a:srgbClr val="000000"/>
                </a:solidFill>
                <a:latin typeface="Arial" charset="0"/>
              </a:endParaRPr>
            </a:p>
          </p:txBody>
        </p:sp>
      </p:grpSp>
      <p:sp>
        <p:nvSpPr>
          <p:cNvPr id="68614" name="Oval 6"/>
          <p:cNvSpPr>
            <a:spLocks noChangeArrowheads="1"/>
          </p:cNvSpPr>
          <p:nvPr/>
        </p:nvSpPr>
        <p:spPr bwMode="auto">
          <a:xfrm>
            <a:off x="2201863" y="-304800"/>
            <a:ext cx="8331200" cy="9372600"/>
          </a:xfrm>
          <a:prstGeom prst="ellipse">
            <a:avLst/>
          </a:prstGeom>
          <a:solidFill>
            <a:srgbClr val="CC99FF">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000000"/>
              </a:solidFill>
              <a:latin typeface="Arial" charset="0"/>
            </a:endParaRPr>
          </a:p>
        </p:txBody>
      </p:sp>
      <p:sp>
        <p:nvSpPr>
          <p:cNvPr id="68615" name="Text Box 7"/>
          <p:cNvSpPr txBox="1">
            <a:spLocks noChangeArrowheads="1"/>
          </p:cNvSpPr>
          <p:nvPr/>
        </p:nvSpPr>
        <p:spPr bwMode="auto">
          <a:xfrm>
            <a:off x="231776" y="1185864"/>
            <a:ext cx="184660" cy="64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3600">
              <a:solidFill>
                <a:srgbClr val="CC0099"/>
              </a:solidFill>
              <a:latin typeface="Arial" charset="0"/>
            </a:endParaRPr>
          </a:p>
        </p:txBody>
      </p:sp>
      <p:sp>
        <p:nvSpPr>
          <p:cNvPr id="68616" name="Rectangle 8"/>
          <p:cNvSpPr>
            <a:spLocks noChangeArrowheads="1"/>
          </p:cNvSpPr>
          <p:nvPr/>
        </p:nvSpPr>
        <p:spPr bwMode="auto">
          <a:xfrm>
            <a:off x="0" y="908053"/>
            <a:ext cx="9036050" cy="3970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p>
            <a:pPr algn="ctr"/>
            <a:r>
              <a:rPr lang="ru-RU" sz="3600" b="1" dirty="0" smtClean="0">
                <a:solidFill>
                  <a:srgbClr val="660066"/>
                </a:solidFill>
                <a:latin typeface="Arial" charset="0"/>
              </a:rPr>
              <a:t>”</a:t>
            </a:r>
            <a:r>
              <a:rPr lang="ko-KR" altLang="en-US" sz="3600" b="1" dirty="0" smtClean="0">
                <a:solidFill>
                  <a:srgbClr val="660066"/>
                </a:solidFill>
                <a:latin typeface="Arial" charset="0"/>
              </a:rPr>
              <a:t>그러므로 주 안에서 갇힌 내가 너희를 권하노니 너희가 부르심을 입은 부름에 합당하게 행하여 모든 겸손과 온유로 하고 오래 참음으로 사랑 가운데서 서로 용납하고 평안의 매는 줄로 성령의 하나 되게 하신 것을 힘써 지키라</a:t>
            </a:r>
            <a:r>
              <a:rPr lang="en-US" altLang="ko-KR" sz="3600" b="1" dirty="0" smtClean="0">
                <a:solidFill>
                  <a:srgbClr val="660066"/>
                </a:solidFill>
                <a:latin typeface="Arial" charset="0"/>
              </a:rPr>
              <a:t>.”</a:t>
            </a:r>
            <a:r>
              <a:rPr lang="en-US" sz="3600" b="1" dirty="0" smtClean="0">
                <a:solidFill>
                  <a:srgbClr val="660066"/>
                </a:solidFill>
                <a:latin typeface="Arial" charset="0"/>
              </a:rPr>
              <a:t> </a:t>
            </a:r>
            <a:endParaRPr lang="en-US" sz="3600" b="1" dirty="0">
              <a:solidFill>
                <a:srgbClr val="660066"/>
              </a:solidFill>
              <a:latin typeface="Arial" charset="0"/>
            </a:endParaRPr>
          </a:p>
          <a:p>
            <a:endParaRPr lang="en-US" sz="3600" b="1" dirty="0">
              <a:solidFill>
                <a:srgbClr val="660066"/>
              </a:solidFill>
              <a:latin typeface="Arial" charset="0"/>
            </a:endParaRPr>
          </a:p>
          <a:p>
            <a:pPr algn="r"/>
            <a:r>
              <a:rPr lang="ko-KR" altLang="en-US" sz="3600" b="1" dirty="0" smtClean="0">
                <a:solidFill>
                  <a:srgbClr val="660066"/>
                </a:solidFill>
                <a:latin typeface="Arial" charset="0"/>
              </a:rPr>
              <a:t>엡</a:t>
            </a:r>
            <a:r>
              <a:rPr lang="en-US" sz="3600" b="1" dirty="0" smtClean="0">
                <a:solidFill>
                  <a:srgbClr val="660066"/>
                </a:solidFill>
                <a:latin typeface="Arial" charset="0"/>
              </a:rPr>
              <a:t> </a:t>
            </a:r>
            <a:r>
              <a:rPr lang="en-US" sz="3600" b="1" dirty="0">
                <a:solidFill>
                  <a:srgbClr val="660066"/>
                </a:solidFill>
                <a:latin typeface="Arial" charset="0"/>
              </a:rPr>
              <a:t>4:1–</a:t>
            </a:r>
            <a:r>
              <a:rPr lang="en-US" sz="3600" b="1" dirty="0" smtClean="0">
                <a:solidFill>
                  <a:srgbClr val="660066"/>
                </a:solidFill>
                <a:latin typeface="Arial" charset="0"/>
              </a:rPr>
              <a:t>3</a:t>
            </a:r>
            <a:endParaRPr lang="en-US" sz="3600" b="1" dirty="0">
              <a:solidFill>
                <a:srgbClr val="660066"/>
              </a:solidFill>
              <a:latin typeface="Arial" charset="0"/>
            </a:endParaRPr>
          </a:p>
        </p:txBody>
      </p:sp>
      <p:sp>
        <p:nvSpPr>
          <p:cNvPr id="3" name="Title 2"/>
          <p:cNvSpPr>
            <a:spLocks noGrp="1"/>
          </p:cNvSpPr>
          <p:nvPr>
            <p:ph type="title"/>
          </p:nvPr>
        </p:nvSpPr>
        <p:spPr>
          <a:xfrm>
            <a:off x="457200" y="182563"/>
            <a:ext cx="3106738" cy="646112"/>
          </a:xfrm>
          <a:solidFill>
            <a:srgbClr val="FF9933">
              <a:alpha val="65097"/>
            </a:srgbClr>
          </a:solidFill>
        </p:spPr>
        <p:txBody>
          <a:bodyPr>
            <a:spAutoFit/>
          </a:bodyPr>
          <a:lstStyle/>
          <a:p>
            <a:pPr algn="l" eaLnBrk="1" hangingPunct="1">
              <a:defRPr/>
            </a:pPr>
            <a:r>
              <a:rPr lang="ko-KR" altLang="en-US" sz="3600" kern="1200" dirty="0" smtClean="0">
                <a:solidFill>
                  <a:srgbClr val="000000"/>
                </a:solidFill>
                <a:latin typeface="Arial" charset="0"/>
                <a:ea typeface="ＭＳ Ｐゴシック" charset="0"/>
                <a:cs typeface="ＭＳ Ｐゴシック" charset="0"/>
              </a:rPr>
              <a:t>핵심 장</a:t>
            </a:r>
            <a:endParaRPr lang="en-US" sz="3600" kern="1200" dirty="0">
              <a:solidFill>
                <a:srgbClr val="000000"/>
              </a:solidFill>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52" presetClass="entr" presetSubtype="0" fill="hold" nodeType="afterEffect">
                                  <p:stCondLst>
                                    <p:cond delay="0"/>
                                  </p:stCondLst>
                                  <p:childTnLst>
                                    <p:set>
                                      <p:cBhvr>
                                        <p:cTn id="11" dur="1" fill="hold">
                                          <p:stCondLst>
                                            <p:cond delay="0"/>
                                          </p:stCondLst>
                                        </p:cTn>
                                        <p:tgtEl>
                                          <p:spTgt spid="68614"/>
                                        </p:tgtEl>
                                        <p:attrNameLst>
                                          <p:attrName>style.visibility</p:attrName>
                                        </p:attrNameLst>
                                      </p:cBhvr>
                                      <p:to>
                                        <p:strVal val="visible"/>
                                      </p:to>
                                    </p:set>
                                    <p:animScale>
                                      <p:cBhvr>
                                        <p:cTn id="12" dur="1000" decel="50000" fill="hold">
                                          <p:stCondLst>
                                            <p:cond delay="0"/>
                                          </p:stCondLst>
                                        </p:cTn>
                                        <p:tgtEl>
                                          <p:spTgt spid="686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68614"/>
                                        </p:tgtEl>
                                        <p:attrNameLst>
                                          <p:attrName>ppt_x</p:attrName>
                                          <p:attrName>ppt_y</p:attrName>
                                        </p:attrNameLst>
                                      </p:cBhvr>
                                    </p:animMotion>
                                    <p:animEffect transition="in" filter="fade">
                                      <p:cBhvr>
                                        <p:cTn id="14" dur="1000"/>
                                        <p:tgtEl>
                                          <p:spTgt spid="68614"/>
                                        </p:tgtEl>
                                      </p:cBhvr>
                                    </p:animEffect>
                                  </p:childTnLst>
                                </p:cTn>
                              </p:par>
                            </p:childTnLst>
                          </p:cTn>
                        </p:par>
                        <p:par>
                          <p:cTn id="15" fill="hold" nodeType="afterGroup">
                            <p:stCondLst>
                              <p:cond delay="1500"/>
                            </p:stCondLst>
                            <p:childTnLst>
                              <p:par>
                                <p:cTn id="16" presetID="41" presetClass="entr" presetSubtype="0" fill="hold" nodeType="afterEffect" nodePh="1">
                                  <p:stCondLst>
                                    <p:cond delay="0"/>
                                  </p:stCondLst>
                                  <p:endCondLst>
                                    <p:cond evt="begin" delay="0">
                                      <p:tn val="16"/>
                                    </p:cond>
                                  </p:endCondLst>
                                  <p:iterate type="lt">
                                    <p:tmPct val="10000"/>
                                  </p:iterate>
                                  <p:childTnLst>
                                    <p:set>
                                      <p:cBhvr>
                                        <p:cTn id="17" dur="1" fill="hold">
                                          <p:stCondLst>
                                            <p:cond delay="0"/>
                                          </p:stCondLst>
                                        </p:cTn>
                                        <p:tgtEl>
                                          <p:spTgt spid="68615">
                                            <p:txEl>
                                              <p:pRg st="0" end="0"/>
                                            </p:txEl>
                                          </p:spTgt>
                                        </p:tgtEl>
                                        <p:attrNameLst>
                                          <p:attrName>style.visibility</p:attrName>
                                        </p:attrNameLst>
                                      </p:cBhvr>
                                      <p:to>
                                        <p:strVal val="visible"/>
                                      </p:to>
                                    </p:set>
                                    <p:anim calcmode="lin" valueType="num">
                                      <p:cBhvr>
                                        <p:cTn id="18" dur="500" fill="hold"/>
                                        <p:tgtEl>
                                          <p:spTgt spid="6861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68615">
                                            <p:txEl>
                                              <p:pRg st="0" end="0"/>
                                            </p:txEl>
                                          </p:spTgt>
                                        </p:tgtEl>
                                        <p:attrNameLst>
                                          <p:attrName>ppt_y</p:attrName>
                                        </p:attrNameLst>
                                      </p:cBhvr>
                                      <p:tavLst>
                                        <p:tav tm="0">
                                          <p:val>
                                            <p:strVal val="#ppt_y"/>
                                          </p:val>
                                        </p:tav>
                                        <p:tav tm="100000">
                                          <p:val>
                                            <p:strVal val="#ppt_y"/>
                                          </p:val>
                                        </p:tav>
                                      </p:tavLst>
                                    </p:anim>
                                    <p:anim calcmode="lin" valueType="num">
                                      <p:cBhvr>
                                        <p:cTn id="20" dur="500" fill="hold"/>
                                        <p:tgtEl>
                                          <p:spTgt spid="6861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6861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68615">
                                            <p:txEl>
                                              <p:pRg st="0" end="0"/>
                                            </p:txEl>
                                          </p:spTgt>
                                        </p:tgtEl>
                                      </p:cBhvr>
                                    </p:animEffect>
                                  </p:childTnLst>
                                </p:cTn>
                              </p:par>
                              <p:par>
                                <p:cTn id="23" presetID="31" presetClass="entr" presetSubtype="0" fill="hold" grpId="0" nodeType="withEffect">
                                  <p:stCondLst>
                                    <p:cond delay="0"/>
                                  </p:stCondLst>
                                  <p:iterate type="lt">
                                    <p:tmPct val="5000"/>
                                  </p:iterate>
                                  <p:childTnLst>
                                    <p:set>
                                      <p:cBhvr>
                                        <p:cTn id="24" dur="1" fill="hold">
                                          <p:stCondLst>
                                            <p:cond delay="0"/>
                                          </p:stCondLst>
                                        </p:cTn>
                                        <p:tgtEl>
                                          <p:spTgt spid="68616"/>
                                        </p:tgtEl>
                                        <p:attrNameLst>
                                          <p:attrName>style.visibility</p:attrName>
                                        </p:attrNameLst>
                                      </p:cBhvr>
                                      <p:to>
                                        <p:strVal val="visible"/>
                                      </p:to>
                                    </p:set>
                                    <p:anim calcmode="lin" valueType="num">
                                      <p:cBhvr>
                                        <p:cTn id="25" dur="1000" fill="hold"/>
                                        <p:tgtEl>
                                          <p:spTgt spid="68616"/>
                                        </p:tgtEl>
                                        <p:attrNameLst>
                                          <p:attrName>ppt_w</p:attrName>
                                        </p:attrNameLst>
                                      </p:cBhvr>
                                      <p:tavLst>
                                        <p:tav tm="0">
                                          <p:val>
                                            <p:fltVal val="0"/>
                                          </p:val>
                                        </p:tav>
                                        <p:tav tm="100000">
                                          <p:val>
                                            <p:strVal val="#ppt_w"/>
                                          </p:val>
                                        </p:tav>
                                      </p:tavLst>
                                    </p:anim>
                                    <p:anim calcmode="lin" valueType="num">
                                      <p:cBhvr>
                                        <p:cTn id="26" dur="1000" fill="hold"/>
                                        <p:tgtEl>
                                          <p:spTgt spid="68616"/>
                                        </p:tgtEl>
                                        <p:attrNameLst>
                                          <p:attrName>ppt_h</p:attrName>
                                        </p:attrNameLst>
                                      </p:cBhvr>
                                      <p:tavLst>
                                        <p:tav tm="0">
                                          <p:val>
                                            <p:fltVal val="0"/>
                                          </p:val>
                                        </p:tav>
                                        <p:tav tm="100000">
                                          <p:val>
                                            <p:strVal val="#ppt_h"/>
                                          </p:val>
                                        </p:tav>
                                      </p:tavLst>
                                    </p:anim>
                                    <p:anim calcmode="lin" valueType="num">
                                      <p:cBhvr>
                                        <p:cTn id="27" dur="1000" fill="hold"/>
                                        <p:tgtEl>
                                          <p:spTgt spid="68616"/>
                                        </p:tgtEl>
                                        <p:attrNameLst>
                                          <p:attrName>style.rotation</p:attrName>
                                        </p:attrNameLst>
                                      </p:cBhvr>
                                      <p:tavLst>
                                        <p:tav tm="0">
                                          <p:val>
                                            <p:fltVal val="90"/>
                                          </p:val>
                                        </p:tav>
                                        <p:tav tm="100000">
                                          <p:val>
                                            <p:fltVal val="0"/>
                                          </p:val>
                                        </p:tav>
                                      </p:tavLst>
                                    </p:anim>
                                    <p:animEffect transition="in" filter="fade">
                                      <p:cBhvr>
                                        <p:cTn id="28" dur="1000"/>
                                        <p:tgtEl>
                                          <p:spTgt spid="686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6"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88802" name="Group 2"/>
          <p:cNvGrpSpPr>
            <a:grpSpLocks/>
          </p:cNvGrpSpPr>
          <p:nvPr/>
        </p:nvGrpSpPr>
        <p:grpSpPr bwMode="auto">
          <a:xfrm>
            <a:off x="508000" y="0"/>
            <a:ext cx="3657600" cy="2895600"/>
            <a:chOff x="1944" y="0"/>
            <a:chExt cx="2592" cy="1824"/>
          </a:xfrm>
        </p:grpSpPr>
        <p:sp>
          <p:nvSpPr>
            <p:cNvPr id="588811" name="Oval 3"/>
            <p:cNvSpPr>
              <a:spLocks noChangeArrowheads="1"/>
            </p:cNvSpPr>
            <p:nvPr/>
          </p:nvSpPr>
          <p:spPr bwMode="auto">
            <a:xfrm>
              <a:off x="1944" y="0"/>
              <a:ext cx="2592" cy="182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70660" name="Text Box 4"/>
            <p:cNvSpPr txBox="1">
              <a:spLocks noChangeArrowheads="1"/>
            </p:cNvSpPr>
            <p:nvPr/>
          </p:nvSpPr>
          <p:spPr bwMode="auto">
            <a:xfrm>
              <a:off x="2375" y="144"/>
              <a:ext cx="1231" cy="368"/>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ko-KR" altLang="en-US" sz="3200" b="1" dirty="0" smtClean="0">
                  <a:solidFill>
                    <a:srgbClr val="000090"/>
                  </a:solidFill>
                  <a:effectLst>
                    <a:outerShdw blurRad="38100" dist="38100" dir="2700000" algn="tl">
                      <a:srgbClr val="FFFFFF"/>
                    </a:outerShdw>
                  </a:effectLst>
                  <a:latin typeface="Arial" charset="0"/>
                  <a:cs typeface="Times New Roman" charset="0"/>
                </a:rPr>
                <a:t>주요 메뉴</a:t>
              </a:r>
              <a:endParaRPr lang="en-US" sz="3200" b="1" dirty="0">
                <a:solidFill>
                  <a:srgbClr val="000090"/>
                </a:solidFill>
                <a:effectLst>
                  <a:outerShdw blurRad="38100" dist="38100" dir="2700000" algn="tl">
                    <a:srgbClr val="FFFFFF"/>
                  </a:outerShdw>
                </a:effectLst>
                <a:latin typeface="Arial" charset="0"/>
                <a:cs typeface="Times New Roman" charset="0"/>
              </a:endParaRPr>
            </a:p>
          </p:txBody>
        </p:sp>
      </p:grpSp>
      <p:sp>
        <p:nvSpPr>
          <p:cNvPr id="588803" name="Rectangle 5"/>
          <p:cNvSpPr>
            <a:spLocks noChangeArrowheads="1"/>
          </p:cNvSpPr>
          <p:nvPr/>
        </p:nvSpPr>
        <p:spPr bwMode="auto">
          <a:xfrm>
            <a:off x="0" y="838200"/>
            <a:ext cx="9144000" cy="5791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solidFill>
                <a:srgbClr val="000000"/>
              </a:solidFill>
              <a:latin typeface="Arial" charset="0"/>
            </a:endParaRPr>
          </a:p>
        </p:txBody>
      </p:sp>
      <p:grpSp>
        <p:nvGrpSpPr>
          <p:cNvPr id="3" name="Group 6"/>
          <p:cNvGrpSpPr>
            <a:grpSpLocks/>
          </p:cNvGrpSpPr>
          <p:nvPr/>
        </p:nvGrpSpPr>
        <p:grpSpPr bwMode="auto">
          <a:xfrm>
            <a:off x="101600" y="3505200"/>
            <a:ext cx="541338" cy="381000"/>
            <a:chOff x="1128" y="2688"/>
            <a:chExt cx="384" cy="240"/>
          </a:xfrm>
        </p:grpSpPr>
        <p:sp>
          <p:nvSpPr>
            <p:cNvPr id="588809" name="AutoShape 7"/>
            <p:cNvSpPr>
              <a:spLocks noChangeArrowheads="1"/>
            </p:cNvSpPr>
            <p:nvPr/>
          </p:nvSpPr>
          <p:spPr bwMode="auto">
            <a:xfrm rot="5400000">
              <a:off x="1104" y="2712"/>
              <a:ext cx="240" cy="192"/>
            </a:xfrm>
            <a:prstGeom prst="triangle">
              <a:avLst>
                <a:gd name="adj" fmla="val 50000"/>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sp>
          <p:nvSpPr>
            <p:cNvPr id="588810" name="AutoShape 8"/>
            <p:cNvSpPr>
              <a:spLocks noChangeArrowheads="1"/>
            </p:cNvSpPr>
            <p:nvPr/>
          </p:nvSpPr>
          <p:spPr bwMode="auto">
            <a:xfrm rot="5400000">
              <a:off x="1296" y="2712"/>
              <a:ext cx="240" cy="192"/>
            </a:xfrm>
            <a:prstGeom prst="triangle">
              <a:avLst>
                <a:gd name="adj" fmla="val 50000"/>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grpSp>
      <p:sp>
        <p:nvSpPr>
          <p:cNvPr id="70665" name="Text Box 9"/>
          <p:cNvSpPr txBox="1">
            <a:spLocks noChangeArrowheads="1"/>
          </p:cNvSpPr>
          <p:nvPr/>
        </p:nvSpPr>
        <p:spPr bwMode="auto">
          <a:xfrm>
            <a:off x="693738" y="1279525"/>
            <a:ext cx="2721344" cy="472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20000"/>
              </a:lnSpc>
            </a:pPr>
            <a:r>
              <a:rPr lang="ko-KR" altLang="en-US" sz="3600" dirty="0" smtClean="0">
                <a:solidFill>
                  <a:srgbClr val="FFFFFF"/>
                </a:solidFill>
                <a:latin typeface="Arial" charset="0"/>
              </a:rPr>
              <a:t>에베소 도시</a:t>
            </a:r>
            <a:endParaRPr lang="en-US" altLang="ko-KR" sz="3600" dirty="0" smtClean="0">
              <a:solidFill>
                <a:srgbClr val="FFFFFF"/>
              </a:solidFill>
              <a:latin typeface="Arial" charset="0"/>
            </a:endParaRPr>
          </a:p>
          <a:p>
            <a:pPr eaLnBrk="1" hangingPunct="1">
              <a:lnSpc>
                <a:spcPct val="120000"/>
              </a:lnSpc>
            </a:pPr>
            <a:r>
              <a:rPr lang="ko-KR" altLang="en-US" sz="3600" dirty="0" smtClean="0">
                <a:solidFill>
                  <a:srgbClr val="FFFFFF"/>
                </a:solidFill>
                <a:latin typeface="Arial" charset="0"/>
              </a:rPr>
              <a:t>배경</a:t>
            </a:r>
            <a:endParaRPr lang="en-US" altLang="ko-KR" sz="3600" dirty="0" smtClean="0">
              <a:solidFill>
                <a:srgbClr val="FFFFFF"/>
              </a:solidFill>
              <a:latin typeface="Arial" charset="0"/>
            </a:endParaRPr>
          </a:p>
          <a:p>
            <a:pPr eaLnBrk="1" hangingPunct="1">
              <a:lnSpc>
                <a:spcPct val="120000"/>
              </a:lnSpc>
            </a:pPr>
            <a:r>
              <a:rPr lang="ko-KR" altLang="en-US" sz="3600" dirty="0" smtClean="0">
                <a:solidFill>
                  <a:srgbClr val="FFFFFF"/>
                </a:solidFill>
                <a:latin typeface="Arial" charset="0"/>
              </a:rPr>
              <a:t>요약</a:t>
            </a:r>
            <a:endParaRPr lang="en-US" altLang="ko-KR" sz="3600" dirty="0" smtClean="0">
              <a:solidFill>
                <a:srgbClr val="FFFFFF"/>
              </a:solidFill>
              <a:latin typeface="Arial" charset="0"/>
            </a:endParaRPr>
          </a:p>
          <a:p>
            <a:pPr eaLnBrk="1" hangingPunct="1">
              <a:lnSpc>
                <a:spcPct val="120000"/>
              </a:lnSpc>
            </a:pPr>
            <a:r>
              <a:rPr lang="ko-KR" altLang="en-US" sz="3600" dirty="0" smtClean="0">
                <a:solidFill>
                  <a:srgbClr val="FFFFFF"/>
                </a:solidFill>
                <a:latin typeface="Arial" charset="0"/>
              </a:rPr>
              <a:t>노래안의 성경</a:t>
            </a:r>
            <a:r>
              <a:rPr lang="en-US" sz="3600" dirty="0" smtClean="0">
                <a:solidFill>
                  <a:srgbClr val="FFFFFF"/>
                </a:solidFill>
                <a:latin typeface="Arial" charset="0"/>
              </a:rPr>
              <a:t> </a:t>
            </a:r>
          </a:p>
          <a:p>
            <a:pPr eaLnBrk="1" hangingPunct="1">
              <a:lnSpc>
                <a:spcPct val="120000"/>
              </a:lnSpc>
            </a:pPr>
            <a:r>
              <a:rPr lang="en-US" sz="3600" dirty="0" smtClean="0">
                <a:solidFill>
                  <a:srgbClr val="FFFFFF"/>
                </a:solidFill>
                <a:latin typeface="Arial" charset="0"/>
              </a:rPr>
              <a:t>1</a:t>
            </a:r>
            <a:r>
              <a:rPr lang="en-US" sz="3600" dirty="0">
                <a:solidFill>
                  <a:srgbClr val="FFFFFF"/>
                </a:solidFill>
                <a:latin typeface="Arial" charset="0"/>
              </a:rPr>
              <a:t>–</a:t>
            </a:r>
            <a:r>
              <a:rPr lang="en-US" sz="3600" dirty="0" smtClean="0">
                <a:solidFill>
                  <a:srgbClr val="FFFFFF"/>
                </a:solidFill>
                <a:latin typeface="Arial" charset="0"/>
              </a:rPr>
              <a:t>3</a:t>
            </a:r>
            <a:r>
              <a:rPr lang="ko-KR" altLang="en-US" sz="3600" dirty="0" smtClean="0">
                <a:solidFill>
                  <a:srgbClr val="FFFFFF"/>
                </a:solidFill>
                <a:latin typeface="Arial" charset="0"/>
              </a:rPr>
              <a:t> 장</a:t>
            </a:r>
            <a:endParaRPr lang="en-US" sz="3600" dirty="0">
              <a:solidFill>
                <a:srgbClr val="FFFFFF"/>
              </a:solidFill>
              <a:latin typeface="Arial" charset="0"/>
            </a:endParaRPr>
          </a:p>
          <a:p>
            <a:pPr eaLnBrk="1" hangingPunct="1">
              <a:lnSpc>
                <a:spcPct val="120000"/>
              </a:lnSpc>
            </a:pPr>
            <a:r>
              <a:rPr lang="en-US" sz="3600" dirty="0" smtClean="0">
                <a:solidFill>
                  <a:srgbClr val="FFFFFF"/>
                </a:solidFill>
                <a:latin typeface="Arial" charset="0"/>
              </a:rPr>
              <a:t>4</a:t>
            </a:r>
            <a:r>
              <a:rPr lang="en-US" sz="3600" dirty="0">
                <a:solidFill>
                  <a:srgbClr val="FFFFFF"/>
                </a:solidFill>
                <a:latin typeface="Arial" charset="0"/>
              </a:rPr>
              <a:t>–</a:t>
            </a:r>
            <a:r>
              <a:rPr lang="en-US" sz="3600" dirty="0" smtClean="0">
                <a:solidFill>
                  <a:srgbClr val="FFFFFF"/>
                </a:solidFill>
                <a:latin typeface="Arial" charset="0"/>
              </a:rPr>
              <a:t>6</a:t>
            </a:r>
            <a:r>
              <a:rPr lang="ko-KR" altLang="en-US" sz="3600" dirty="0" smtClean="0">
                <a:solidFill>
                  <a:srgbClr val="FFFFFF"/>
                </a:solidFill>
                <a:latin typeface="Arial" charset="0"/>
              </a:rPr>
              <a:t> 장</a:t>
            </a:r>
          </a:p>
          <a:p>
            <a:pPr eaLnBrk="1" hangingPunct="1">
              <a:lnSpc>
                <a:spcPct val="120000"/>
              </a:lnSpc>
            </a:pPr>
            <a:r>
              <a:rPr lang="ko-KR" altLang="en-US" sz="3600" dirty="0" smtClean="0">
                <a:solidFill>
                  <a:srgbClr val="FFFFFF"/>
                </a:solidFill>
                <a:latin typeface="Arial" charset="0"/>
              </a:rPr>
              <a:t>결론</a:t>
            </a:r>
            <a:endParaRPr lang="en-US" sz="3600" dirty="0">
              <a:solidFill>
                <a:srgbClr val="FFFFFF"/>
              </a:solidFill>
              <a:latin typeface="Arial" charset="0"/>
            </a:endParaRPr>
          </a:p>
        </p:txBody>
      </p:sp>
      <p:sp>
        <p:nvSpPr>
          <p:cNvPr id="70666" name="Text Box 10"/>
          <p:cNvSpPr txBox="1">
            <a:spLocks noChangeArrowheads="1"/>
          </p:cNvSpPr>
          <p:nvPr/>
        </p:nvSpPr>
        <p:spPr bwMode="auto">
          <a:xfrm>
            <a:off x="5997576" y="3352800"/>
            <a:ext cx="2056450" cy="5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ko-KR" altLang="en-US" sz="3200" dirty="0" smtClean="0">
                <a:solidFill>
                  <a:srgbClr val="FFFFFF"/>
                </a:solidFill>
                <a:latin typeface="Arial" charset="0"/>
              </a:rPr>
              <a:t>엡</a:t>
            </a:r>
            <a:r>
              <a:rPr lang="en-US" sz="3200" dirty="0" smtClean="0">
                <a:solidFill>
                  <a:srgbClr val="FFFFFF"/>
                </a:solidFill>
                <a:latin typeface="Arial" charset="0"/>
              </a:rPr>
              <a:t> </a:t>
            </a:r>
            <a:r>
              <a:rPr lang="en-US" sz="3200" dirty="0">
                <a:solidFill>
                  <a:srgbClr val="FFFFFF"/>
                </a:solidFill>
                <a:latin typeface="Arial" charset="0"/>
              </a:rPr>
              <a:t>3:20-21</a:t>
            </a:r>
          </a:p>
        </p:txBody>
      </p:sp>
      <p:sp>
        <p:nvSpPr>
          <p:cNvPr id="588807" name="Line 11"/>
          <p:cNvSpPr>
            <a:spLocks noChangeShapeType="1"/>
          </p:cNvSpPr>
          <p:nvPr/>
        </p:nvSpPr>
        <p:spPr bwMode="auto">
          <a:xfrm>
            <a:off x="5795963" y="1219200"/>
            <a:ext cx="0" cy="495300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en-US"/>
          </a:p>
        </p:txBody>
      </p:sp>
      <p:sp>
        <p:nvSpPr>
          <p:cNvPr id="588808" name="Title 1"/>
          <p:cNvSpPr>
            <a:spLocks noGrp="1"/>
          </p:cNvSpPr>
          <p:nvPr>
            <p:ph type="title" idx="4294967295"/>
          </p:nvPr>
        </p:nvSpPr>
        <p:spPr>
          <a:xfrm>
            <a:off x="3779838" y="-747710"/>
            <a:ext cx="4906962" cy="850901"/>
          </a:xfrm>
        </p:spPr>
        <p:txBody>
          <a:bodyPr/>
          <a:lstStyle/>
          <a:p>
            <a:r>
              <a:rPr lang="ko-KR" altLang="en-US" dirty="0" smtClean="0">
                <a:latin typeface="Arial" charset="0"/>
                <a:ea typeface="ＭＳ Ｐゴシック" charset="0"/>
                <a:cs typeface="ＭＳ Ｐゴシック" charset="0"/>
              </a:rPr>
              <a:t>노래안의 성경</a:t>
            </a:r>
            <a:endParaRPr lang="en-US" dirty="0">
              <a:latin typeface="Arial" charset="0"/>
              <a:ea typeface="ＭＳ Ｐゴシック" charset="0"/>
              <a:cs typeface="ＭＳ Ｐゴシック" charset="0"/>
            </a:endParaRP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7" presetClass="emph" presetSubtype="0" fill="hold" nodeType="afterEffect">
                                  <p:stCondLst>
                                    <p:cond delay="0"/>
                                  </p:stCondLst>
                                  <p:iterate type="lt">
                                    <p:tmPct val="10000"/>
                                  </p:iterate>
                                  <p:childTnLst>
                                    <p:animClr clrSpc="rgb" dir="cw">
                                      <p:cBhvr override="childStyle">
                                        <p:cTn id="11" dur="250" autoRev="1" fill="hold"/>
                                        <p:tgtEl>
                                          <p:spTgt spid="70665">
                                            <p:txEl>
                                              <p:pRg st="2" end="2"/>
                                            </p:txEl>
                                          </p:spTgt>
                                        </p:tgtEl>
                                        <p:attrNameLst>
                                          <p:attrName>style.color</p:attrName>
                                        </p:attrNameLst>
                                      </p:cBhvr>
                                      <p:to>
                                        <a:srgbClr val="CC0099"/>
                                      </p:to>
                                    </p:animClr>
                                    <p:animClr clrSpc="rgb" dir="cw">
                                      <p:cBhvr>
                                        <p:cTn id="12" dur="250" autoRev="1" fill="hold"/>
                                        <p:tgtEl>
                                          <p:spTgt spid="70665">
                                            <p:txEl>
                                              <p:pRg st="2" end="2"/>
                                            </p:txEl>
                                          </p:spTgt>
                                        </p:tgtEl>
                                        <p:attrNameLst>
                                          <p:attrName>fillcolor</p:attrName>
                                        </p:attrNameLst>
                                      </p:cBhvr>
                                      <p:to>
                                        <a:srgbClr val="CC0099"/>
                                      </p:to>
                                    </p:animClr>
                                    <p:set>
                                      <p:cBhvr>
                                        <p:cTn id="13" dur="250" autoRev="1" fill="hold"/>
                                        <p:tgtEl>
                                          <p:spTgt spid="70665">
                                            <p:txEl>
                                              <p:pRg st="2" end="2"/>
                                            </p:txEl>
                                          </p:spTgt>
                                        </p:tgtEl>
                                        <p:attrNameLst>
                                          <p:attrName>fill.type</p:attrName>
                                        </p:attrNameLst>
                                      </p:cBhvr>
                                      <p:to>
                                        <p:strVal val="solid"/>
                                      </p:to>
                                    </p:set>
                                    <p:set>
                                      <p:cBhvr>
                                        <p:cTn id="14" dur="250" autoRev="1" fill="hold"/>
                                        <p:tgtEl>
                                          <p:spTgt spid="70665">
                                            <p:txEl>
                                              <p:pRg st="2" end="2"/>
                                            </p:txEl>
                                          </p:spTgt>
                                        </p:tgtEl>
                                        <p:attrNameLst>
                                          <p:attrName>fill.on</p:attrName>
                                        </p:attrNameLst>
                                      </p:cBhvr>
                                      <p:to>
                                        <p:strVal val="true"/>
                                      </p:to>
                                    </p:set>
                                  </p:childTnLst>
                                </p:cTn>
                              </p:par>
                            </p:childTnLst>
                          </p:cTn>
                        </p:par>
                        <p:par>
                          <p:cTn id="15" fill="hold" nodeType="afterGroup">
                            <p:stCondLst>
                              <p:cond delay="1050"/>
                            </p:stCondLst>
                            <p:childTnLst>
                              <p:par>
                                <p:cTn id="16" presetID="41" presetClass="entr" presetSubtype="0" fill="hold" nodeType="afterEffect">
                                  <p:stCondLst>
                                    <p:cond delay="0"/>
                                  </p:stCondLst>
                                  <p:iterate type="lt">
                                    <p:tmPct val="10000"/>
                                  </p:iterate>
                                  <p:childTnLst>
                                    <p:set>
                                      <p:cBhvr>
                                        <p:cTn id="17" dur="1" fill="hold">
                                          <p:stCondLst>
                                            <p:cond delay="0"/>
                                          </p:stCondLst>
                                        </p:cTn>
                                        <p:tgtEl>
                                          <p:spTgt spid="70666">
                                            <p:txEl>
                                              <p:pRg st="0" end="0"/>
                                            </p:txEl>
                                          </p:spTgt>
                                        </p:tgtEl>
                                        <p:attrNameLst>
                                          <p:attrName>style.visibility</p:attrName>
                                        </p:attrNameLst>
                                      </p:cBhvr>
                                      <p:to>
                                        <p:strVal val="visible"/>
                                      </p:to>
                                    </p:set>
                                    <p:anim calcmode="lin" valueType="num">
                                      <p:cBhvr>
                                        <p:cTn id="18" dur="500" fill="hold"/>
                                        <p:tgtEl>
                                          <p:spTgt spid="7066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70666">
                                            <p:txEl>
                                              <p:pRg st="0" end="0"/>
                                            </p:txEl>
                                          </p:spTgt>
                                        </p:tgtEl>
                                        <p:attrNameLst>
                                          <p:attrName>ppt_y</p:attrName>
                                        </p:attrNameLst>
                                      </p:cBhvr>
                                      <p:tavLst>
                                        <p:tav tm="0">
                                          <p:val>
                                            <p:strVal val="#ppt_y"/>
                                          </p:val>
                                        </p:tav>
                                        <p:tav tm="100000">
                                          <p:val>
                                            <p:strVal val="#ppt_y"/>
                                          </p:val>
                                        </p:tav>
                                      </p:tavLst>
                                    </p:anim>
                                    <p:anim calcmode="lin" valueType="num">
                                      <p:cBhvr>
                                        <p:cTn id="20" dur="500" fill="hold"/>
                                        <p:tgtEl>
                                          <p:spTgt spid="7066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7066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706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2706" name="Picture 2" descr="music notes 1"/>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1" y="1"/>
            <a:ext cx="1801813" cy="2262188"/>
          </a:xfrm>
        </p:spPr>
      </p:pic>
      <p:sp>
        <p:nvSpPr>
          <p:cNvPr id="590851" name="AutoShape 3"/>
          <p:cNvSpPr>
            <a:spLocks noChangeArrowheads="1"/>
          </p:cNvSpPr>
          <p:nvPr/>
        </p:nvSpPr>
        <p:spPr bwMode="auto">
          <a:xfrm>
            <a:off x="508000" y="0"/>
            <a:ext cx="6840538" cy="6858000"/>
          </a:xfrm>
          <a:prstGeom prst="parallelogram">
            <a:avLst>
              <a:gd name="adj" fmla="val 25000"/>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nchor="ctr"/>
          <a:lstStyle/>
          <a:p>
            <a:endParaRPr lang="en-US">
              <a:solidFill>
                <a:srgbClr val="000000"/>
              </a:solidFill>
            </a:endParaRPr>
          </a:p>
        </p:txBody>
      </p:sp>
      <p:pic>
        <p:nvPicPr>
          <p:cNvPr id="72708" name="Picture 4" descr="music notes"/>
          <p:cNvPicPr>
            <a:picLocks noGrp="1" noChangeAspect="1" noChangeArrowheads="1"/>
          </p:cNvPicPr>
          <p:nvPr>
            <p:ph sz="half" idx="1"/>
          </p:nvPr>
        </p:nvPicPr>
        <p:blipFill>
          <a:blip r:embed="rId4">
            <a:extLst>
              <a:ext uri="{28A0092B-C50C-407E-A947-70E740481C1C}">
                <a14:useLocalDpi xmlns:a14="http://schemas.microsoft.com/office/drawing/2010/main"/>
              </a:ext>
            </a:extLst>
          </a:blip>
          <a:srcRect/>
          <a:stretch>
            <a:fillRect/>
          </a:stretch>
        </p:blipFill>
        <p:spPr>
          <a:xfrm>
            <a:off x="6629400" y="3573463"/>
            <a:ext cx="2514600" cy="2476500"/>
          </a:xfrm>
        </p:spPr>
      </p:pic>
      <p:sp>
        <p:nvSpPr>
          <p:cNvPr id="590853" name="Text Box 5"/>
          <p:cNvSpPr txBox="1">
            <a:spLocks noChangeArrowheads="1"/>
          </p:cNvSpPr>
          <p:nvPr/>
        </p:nvSpPr>
        <p:spPr bwMode="auto">
          <a:xfrm>
            <a:off x="1998666" y="117475"/>
            <a:ext cx="7145337" cy="2862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ko-KR" altLang="en-US" sz="3600" b="1" dirty="0" smtClean="0">
                <a:solidFill>
                  <a:srgbClr val="333399"/>
                </a:solidFill>
                <a:latin typeface="Arial" charset="0"/>
              </a:rPr>
              <a:t>우리 가운데서 역사하시는 능력대로 우리의 온갖 구하는 것이나 </a:t>
            </a:r>
            <a:endParaRPr lang="en-US" altLang="ko-KR" sz="3600" b="1" dirty="0" smtClean="0">
              <a:solidFill>
                <a:srgbClr val="333399"/>
              </a:solidFill>
              <a:latin typeface="Arial" charset="0"/>
            </a:endParaRPr>
          </a:p>
          <a:p>
            <a:pPr eaLnBrk="1" hangingPunct="1"/>
            <a:endParaRPr lang="en-US" altLang="ko-KR" sz="3600" b="1" dirty="0">
              <a:solidFill>
                <a:srgbClr val="333399"/>
              </a:solidFill>
              <a:latin typeface="Arial" charset="0"/>
            </a:endParaRPr>
          </a:p>
          <a:p>
            <a:pPr eaLnBrk="1" hangingPunct="1"/>
            <a:r>
              <a:rPr lang="ko-KR" altLang="en-US" sz="3600" b="1" dirty="0" smtClean="0">
                <a:solidFill>
                  <a:srgbClr val="333399"/>
                </a:solidFill>
                <a:latin typeface="Arial" charset="0"/>
              </a:rPr>
              <a:t>생각하는 것에 더 넘치도록 능히 하실 이에게</a:t>
            </a:r>
            <a:endParaRPr lang="en-US" sz="3600" b="1" dirty="0">
              <a:solidFill>
                <a:srgbClr val="333399"/>
              </a:solidFill>
              <a:latin typeface="Arial" charset="0"/>
            </a:endParaRPr>
          </a:p>
        </p:txBody>
      </p:sp>
      <p:sp>
        <p:nvSpPr>
          <p:cNvPr id="590854" name="Text Box 6"/>
          <p:cNvSpPr txBox="1">
            <a:spLocks noChangeArrowheads="1"/>
          </p:cNvSpPr>
          <p:nvPr/>
        </p:nvSpPr>
        <p:spPr bwMode="auto">
          <a:xfrm>
            <a:off x="439739" y="3714753"/>
            <a:ext cx="6148486" cy="23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50000"/>
              </a:lnSpc>
            </a:pPr>
            <a:r>
              <a:rPr lang="ko-KR" altLang="en-US" sz="3600" b="1" dirty="0" smtClean="0">
                <a:solidFill>
                  <a:srgbClr val="333399"/>
                </a:solidFill>
                <a:latin typeface="Arial" charset="0"/>
              </a:rPr>
              <a:t>교회 안에서와 그리스도 예수</a:t>
            </a:r>
            <a:endParaRPr lang="en-US" altLang="ko-KR" sz="3600" b="1" dirty="0" smtClean="0">
              <a:solidFill>
                <a:srgbClr val="333399"/>
              </a:solidFill>
              <a:latin typeface="Arial" charset="0"/>
            </a:endParaRPr>
          </a:p>
          <a:p>
            <a:pPr eaLnBrk="1" hangingPunct="1">
              <a:lnSpc>
                <a:spcPct val="50000"/>
              </a:lnSpc>
            </a:pPr>
            <a:r>
              <a:rPr lang="ko-KR" altLang="en-US" sz="3600" b="1" dirty="0" smtClean="0">
                <a:solidFill>
                  <a:srgbClr val="333399"/>
                </a:solidFill>
                <a:latin typeface="Arial" charset="0"/>
              </a:rPr>
              <a:t> </a:t>
            </a:r>
            <a:endParaRPr lang="en-US" altLang="ko-KR" sz="3600" b="1" dirty="0" smtClean="0">
              <a:solidFill>
                <a:srgbClr val="333399"/>
              </a:solidFill>
              <a:latin typeface="Arial" charset="0"/>
            </a:endParaRPr>
          </a:p>
          <a:p>
            <a:pPr eaLnBrk="1" hangingPunct="1">
              <a:lnSpc>
                <a:spcPct val="50000"/>
              </a:lnSpc>
            </a:pPr>
            <a:r>
              <a:rPr lang="ko-KR" altLang="en-US" sz="3600" b="1" dirty="0" smtClean="0">
                <a:solidFill>
                  <a:srgbClr val="333399"/>
                </a:solidFill>
                <a:latin typeface="Arial" charset="0"/>
              </a:rPr>
              <a:t>안에서</a:t>
            </a:r>
            <a:endParaRPr lang="en-US" altLang="ko-KR" sz="3600" b="1" dirty="0" smtClean="0">
              <a:solidFill>
                <a:srgbClr val="333399"/>
              </a:solidFill>
              <a:latin typeface="Arial" charset="0"/>
            </a:endParaRPr>
          </a:p>
          <a:p>
            <a:pPr eaLnBrk="1" hangingPunct="1">
              <a:lnSpc>
                <a:spcPct val="50000"/>
              </a:lnSpc>
            </a:pPr>
            <a:endParaRPr lang="en-US" sz="3600" b="1" dirty="0">
              <a:solidFill>
                <a:srgbClr val="333399"/>
              </a:solidFill>
              <a:latin typeface="Arial" charset="0"/>
            </a:endParaRPr>
          </a:p>
          <a:p>
            <a:pPr eaLnBrk="1" hangingPunct="1"/>
            <a:r>
              <a:rPr lang="ko-KR" altLang="en-US" sz="3600" b="1" dirty="0" smtClean="0">
                <a:solidFill>
                  <a:srgbClr val="333399"/>
                </a:solidFill>
                <a:latin typeface="Arial" charset="0"/>
              </a:rPr>
              <a:t>영광이 대대로 영원 무궁하기를 원하노라 아멘 </a:t>
            </a:r>
            <a:r>
              <a:rPr lang="en-US" sz="3600" b="1" dirty="0" smtClean="0">
                <a:solidFill>
                  <a:srgbClr val="000000"/>
                </a:solidFill>
                <a:latin typeface="Arial" charset="0"/>
              </a:rPr>
              <a:t> </a:t>
            </a:r>
            <a:endParaRPr lang="en-US" sz="3600" b="1" dirty="0">
              <a:solidFill>
                <a:srgbClr val="000000"/>
              </a:solidFill>
              <a:latin typeface="Arial" charset="0"/>
            </a:endParaRPr>
          </a:p>
        </p:txBody>
      </p:sp>
      <p:sp>
        <p:nvSpPr>
          <p:cNvPr id="590855" name="Title 1"/>
          <p:cNvSpPr>
            <a:spLocks noGrp="1"/>
          </p:cNvSpPr>
          <p:nvPr>
            <p:ph type="title"/>
          </p:nvPr>
        </p:nvSpPr>
        <p:spPr>
          <a:xfrm>
            <a:off x="1" y="6308726"/>
            <a:ext cx="9109075" cy="549275"/>
          </a:xfrm>
          <a:solidFill>
            <a:schemeClr val="tx1"/>
          </a:solidFill>
        </p:spPr>
        <p:txBody>
          <a:bodyPr/>
          <a:lstStyle/>
          <a:p>
            <a:r>
              <a:rPr lang="ko-KR" altLang="en-US" sz="3600" b="1" dirty="0" smtClean="0">
                <a:solidFill>
                  <a:schemeClr val="bg1"/>
                </a:solidFill>
                <a:latin typeface="Arial" charset="0"/>
                <a:ea typeface="ＭＳ Ｐゴシック" charset="0"/>
                <a:cs typeface="ＭＳ Ｐゴシック" charset="0"/>
              </a:rPr>
              <a:t>에베소서</a:t>
            </a:r>
            <a:r>
              <a:rPr lang="en-US" sz="3600" b="1" dirty="0" smtClean="0">
                <a:solidFill>
                  <a:schemeClr val="bg1"/>
                </a:solidFill>
                <a:latin typeface="Arial" charset="0"/>
                <a:ea typeface="ＭＳ Ｐゴシック" charset="0"/>
                <a:cs typeface="ＭＳ Ｐゴシック" charset="0"/>
              </a:rPr>
              <a:t> </a:t>
            </a:r>
            <a:r>
              <a:rPr lang="en-US" sz="3600" b="1" dirty="0">
                <a:solidFill>
                  <a:schemeClr val="bg1"/>
                </a:solidFill>
                <a:latin typeface="Arial" charset="0"/>
                <a:ea typeface="ＭＳ Ｐゴシック" charset="0"/>
                <a:cs typeface="ＭＳ Ｐゴシック" charset="0"/>
              </a:rPr>
              <a:t>3:20-21</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72706"/>
                                        </p:tgtEl>
                                        <p:attrNameLst>
                                          <p:attrName>style.visibility</p:attrName>
                                        </p:attrNameLst>
                                      </p:cBhvr>
                                      <p:to>
                                        <p:strVal val="visible"/>
                                      </p:to>
                                    </p:set>
                                    <p:animEffect transition="in" filter="fade">
                                      <p:cBhvr>
                                        <p:cTn id="7" dur="1000"/>
                                        <p:tgtEl>
                                          <p:spTgt spid="72706"/>
                                        </p:tgtEl>
                                      </p:cBhvr>
                                    </p:animEffect>
                                    <p:anim calcmode="lin" valueType="num">
                                      <p:cBhvr>
                                        <p:cTn id="8" dur="1000" fill="hold"/>
                                        <p:tgtEl>
                                          <p:spTgt spid="72706"/>
                                        </p:tgtEl>
                                        <p:attrNameLst>
                                          <p:attrName>ppt_x</p:attrName>
                                        </p:attrNameLst>
                                      </p:cBhvr>
                                      <p:tavLst>
                                        <p:tav tm="0">
                                          <p:val>
                                            <p:strVal val="#ppt_x"/>
                                          </p:val>
                                        </p:tav>
                                        <p:tav tm="100000">
                                          <p:val>
                                            <p:strVal val="#ppt_x"/>
                                          </p:val>
                                        </p:tav>
                                      </p:tavLst>
                                    </p:anim>
                                    <p:anim calcmode="lin" valueType="num">
                                      <p:cBhvr>
                                        <p:cTn id="9" dur="1000" fill="hold"/>
                                        <p:tgtEl>
                                          <p:spTgt spid="7270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2708"/>
                                        </p:tgtEl>
                                        <p:attrNameLst>
                                          <p:attrName>style.visibility</p:attrName>
                                        </p:attrNameLst>
                                      </p:cBhvr>
                                      <p:to>
                                        <p:strVal val="visible"/>
                                      </p:to>
                                    </p:set>
                                    <p:animEffect transition="in" filter="fade">
                                      <p:cBhvr>
                                        <p:cTn id="12" dur="1000"/>
                                        <p:tgtEl>
                                          <p:spTgt spid="72708"/>
                                        </p:tgtEl>
                                      </p:cBhvr>
                                    </p:animEffect>
                                    <p:anim calcmode="lin" valueType="num">
                                      <p:cBhvr>
                                        <p:cTn id="13" dur="1000" fill="hold"/>
                                        <p:tgtEl>
                                          <p:spTgt spid="72708"/>
                                        </p:tgtEl>
                                        <p:attrNameLst>
                                          <p:attrName>ppt_x</p:attrName>
                                        </p:attrNameLst>
                                      </p:cBhvr>
                                      <p:tavLst>
                                        <p:tav tm="0">
                                          <p:val>
                                            <p:strVal val="#ppt_x"/>
                                          </p:val>
                                        </p:tav>
                                        <p:tav tm="100000">
                                          <p:val>
                                            <p:strVal val="#ppt_x"/>
                                          </p:val>
                                        </p:tav>
                                      </p:tavLst>
                                    </p:anim>
                                    <p:anim calcmode="lin" valueType="num">
                                      <p:cBhvr>
                                        <p:cTn id="14" dur="1000" fill="hold"/>
                                        <p:tgtEl>
                                          <p:spTgt spid="727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92898" name="Group 2"/>
          <p:cNvGrpSpPr>
            <a:grpSpLocks/>
          </p:cNvGrpSpPr>
          <p:nvPr/>
        </p:nvGrpSpPr>
        <p:grpSpPr bwMode="auto">
          <a:xfrm>
            <a:off x="508000" y="0"/>
            <a:ext cx="3657600" cy="2895600"/>
            <a:chOff x="1944" y="0"/>
            <a:chExt cx="2592" cy="1824"/>
          </a:xfrm>
        </p:grpSpPr>
        <p:sp>
          <p:nvSpPr>
            <p:cNvPr id="592907" name="Oval 3"/>
            <p:cNvSpPr>
              <a:spLocks noChangeArrowheads="1"/>
            </p:cNvSpPr>
            <p:nvPr/>
          </p:nvSpPr>
          <p:spPr bwMode="auto">
            <a:xfrm>
              <a:off x="1944" y="0"/>
              <a:ext cx="2592" cy="182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74756" name="Text Box 4"/>
            <p:cNvSpPr txBox="1">
              <a:spLocks noChangeArrowheads="1"/>
            </p:cNvSpPr>
            <p:nvPr/>
          </p:nvSpPr>
          <p:spPr bwMode="auto">
            <a:xfrm>
              <a:off x="2406" y="144"/>
              <a:ext cx="1363" cy="407"/>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ko-KR" altLang="en-US" sz="3600" dirty="0" smtClean="0">
                  <a:solidFill>
                    <a:srgbClr val="3399FF"/>
                  </a:solidFill>
                  <a:effectLst>
                    <a:outerShdw blurRad="38100" dist="38100" dir="2700000" algn="tl">
                      <a:srgbClr val="FFFFFF"/>
                    </a:outerShdw>
                  </a:effectLst>
                  <a:latin typeface="Arial" charset="0"/>
                  <a:cs typeface="Times New Roman" charset="0"/>
                </a:rPr>
                <a:t>주요 메뉴</a:t>
              </a:r>
              <a:endParaRPr lang="en-US" sz="3600" dirty="0">
                <a:solidFill>
                  <a:srgbClr val="3399FF"/>
                </a:solidFill>
                <a:effectLst>
                  <a:outerShdw blurRad="38100" dist="38100" dir="2700000" algn="tl">
                    <a:srgbClr val="FFFFFF"/>
                  </a:outerShdw>
                </a:effectLst>
                <a:latin typeface="Arial" charset="0"/>
                <a:cs typeface="Times New Roman" charset="0"/>
              </a:endParaRPr>
            </a:p>
          </p:txBody>
        </p:sp>
      </p:grpSp>
      <p:sp>
        <p:nvSpPr>
          <p:cNvPr id="592899" name="Rectangle 5"/>
          <p:cNvSpPr>
            <a:spLocks noChangeArrowheads="1"/>
          </p:cNvSpPr>
          <p:nvPr/>
        </p:nvSpPr>
        <p:spPr bwMode="auto">
          <a:xfrm>
            <a:off x="0" y="838200"/>
            <a:ext cx="9144000" cy="5791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solidFill>
                <a:srgbClr val="000000"/>
              </a:solidFill>
              <a:latin typeface="Arial" charset="0"/>
            </a:endParaRPr>
          </a:p>
        </p:txBody>
      </p:sp>
      <p:grpSp>
        <p:nvGrpSpPr>
          <p:cNvPr id="3" name="Group 6"/>
          <p:cNvGrpSpPr>
            <a:grpSpLocks/>
          </p:cNvGrpSpPr>
          <p:nvPr/>
        </p:nvGrpSpPr>
        <p:grpSpPr bwMode="auto">
          <a:xfrm>
            <a:off x="101600" y="4114801"/>
            <a:ext cx="541338" cy="381000"/>
            <a:chOff x="1128" y="2688"/>
            <a:chExt cx="384" cy="240"/>
          </a:xfrm>
        </p:grpSpPr>
        <p:sp>
          <p:nvSpPr>
            <p:cNvPr id="592905" name="AutoShape 7"/>
            <p:cNvSpPr>
              <a:spLocks noChangeArrowheads="1"/>
            </p:cNvSpPr>
            <p:nvPr/>
          </p:nvSpPr>
          <p:spPr bwMode="auto">
            <a:xfrm rot="5400000">
              <a:off x="1104" y="2712"/>
              <a:ext cx="240" cy="192"/>
            </a:xfrm>
            <a:prstGeom prst="triangle">
              <a:avLst>
                <a:gd name="adj" fmla="val 50000"/>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sp>
          <p:nvSpPr>
            <p:cNvPr id="592906" name="AutoShape 8"/>
            <p:cNvSpPr>
              <a:spLocks noChangeArrowheads="1"/>
            </p:cNvSpPr>
            <p:nvPr/>
          </p:nvSpPr>
          <p:spPr bwMode="auto">
            <a:xfrm rot="5400000">
              <a:off x="1296" y="2712"/>
              <a:ext cx="240" cy="192"/>
            </a:xfrm>
            <a:prstGeom prst="triangle">
              <a:avLst>
                <a:gd name="adj" fmla="val 50000"/>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grpSp>
      <p:sp>
        <p:nvSpPr>
          <p:cNvPr id="74761" name="Text Box 9"/>
          <p:cNvSpPr txBox="1">
            <a:spLocks noChangeArrowheads="1"/>
          </p:cNvSpPr>
          <p:nvPr/>
        </p:nvSpPr>
        <p:spPr bwMode="auto">
          <a:xfrm>
            <a:off x="693738" y="1279525"/>
            <a:ext cx="2721344" cy="472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20000"/>
              </a:lnSpc>
            </a:pPr>
            <a:r>
              <a:rPr lang="ko-KR" altLang="en-US" sz="3600" dirty="0" smtClean="0">
                <a:solidFill>
                  <a:srgbClr val="FFFFFF"/>
                </a:solidFill>
                <a:latin typeface="Arial" charset="0"/>
              </a:rPr>
              <a:t>에베소 도시</a:t>
            </a:r>
            <a:endParaRPr lang="en-US" altLang="ko-KR" sz="3600" dirty="0" smtClean="0">
              <a:solidFill>
                <a:srgbClr val="FFFFFF"/>
              </a:solidFill>
              <a:latin typeface="Arial" charset="0"/>
            </a:endParaRPr>
          </a:p>
          <a:p>
            <a:pPr eaLnBrk="1" hangingPunct="1">
              <a:lnSpc>
                <a:spcPct val="120000"/>
              </a:lnSpc>
            </a:pPr>
            <a:r>
              <a:rPr lang="ko-KR" altLang="en-US" sz="3600" dirty="0" smtClean="0">
                <a:solidFill>
                  <a:srgbClr val="FFFFFF"/>
                </a:solidFill>
                <a:latin typeface="Arial" charset="0"/>
              </a:rPr>
              <a:t>배경</a:t>
            </a:r>
            <a:endParaRPr lang="en-US" altLang="ko-KR" sz="3600" dirty="0" smtClean="0">
              <a:solidFill>
                <a:srgbClr val="FFFFFF"/>
              </a:solidFill>
              <a:latin typeface="Arial" charset="0"/>
            </a:endParaRPr>
          </a:p>
          <a:p>
            <a:pPr eaLnBrk="1" hangingPunct="1">
              <a:lnSpc>
                <a:spcPct val="120000"/>
              </a:lnSpc>
            </a:pPr>
            <a:r>
              <a:rPr lang="ko-KR" altLang="en-US" sz="3600" dirty="0" smtClean="0">
                <a:solidFill>
                  <a:srgbClr val="FFFFFF"/>
                </a:solidFill>
                <a:latin typeface="Arial" charset="0"/>
              </a:rPr>
              <a:t>요약</a:t>
            </a:r>
            <a:endParaRPr lang="en-US" altLang="ko-KR" sz="3600" dirty="0" smtClean="0">
              <a:solidFill>
                <a:srgbClr val="FFFFFF"/>
              </a:solidFill>
              <a:latin typeface="Arial" charset="0"/>
            </a:endParaRPr>
          </a:p>
          <a:p>
            <a:pPr eaLnBrk="1" hangingPunct="1">
              <a:lnSpc>
                <a:spcPct val="120000"/>
              </a:lnSpc>
            </a:pPr>
            <a:r>
              <a:rPr lang="ko-KR" altLang="en-US" sz="3600" dirty="0" smtClean="0">
                <a:solidFill>
                  <a:srgbClr val="FFFFFF"/>
                </a:solidFill>
                <a:latin typeface="Arial" charset="0"/>
              </a:rPr>
              <a:t>노래안의 성경</a:t>
            </a:r>
            <a:endParaRPr lang="en-US" altLang="ko-KR" sz="3600" dirty="0" smtClean="0">
              <a:solidFill>
                <a:srgbClr val="FFFFFF"/>
              </a:solidFill>
              <a:latin typeface="Arial" charset="0"/>
            </a:endParaRPr>
          </a:p>
          <a:p>
            <a:pPr eaLnBrk="1" hangingPunct="1">
              <a:lnSpc>
                <a:spcPct val="120000"/>
              </a:lnSpc>
            </a:pPr>
            <a:r>
              <a:rPr lang="en-US" sz="3600" dirty="0" smtClean="0">
                <a:solidFill>
                  <a:srgbClr val="FFFFFF"/>
                </a:solidFill>
                <a:latin typeface="Arial" charset="0"/>
              </a:rPr>
              <a:t>1</a:t>
            </a:r>
            <a:r>
              <a:rPr lang="en-US" sz="3600" dirty="0">
                <a:solidFill>
                  <a:srgbClr val="FFFFFF"/>
                </a:solidFill>
                <a:latin typeface="Arial" charset="0"/>
              </a:rPr>
              <a:t>–</a:t>
            </a:r>
            <a:r>
              <a:rPr lang="en-US" sz="3600" dirty="0" smtClean="0">
                <a:solidFill>
                  <a:srgbClr val="FFFFFF"/>
                </a:solidFill>
                <a:latin typeface="Arial" charset="0"/>
              </a:rPr>
              <a:t>3</a:t>
            </a:r>
            <a:r>
              <a:rPr lang="ko-KR" altLang="en-US" sz="3600" dirty="0" smtClean="0">
                <a:solidFill>
                  <a:srgbClr val="FFFFFF"/>
                </a:solidFill>
                <a:latin typeface="Arial" charset="0"/>
              </a:rPr>
              <a:t> 장</a:t>
            </a:r>
            <a:endParaRPr lang="en-US" sz="3600" dirty="0">
              <a:solidFill>
                <a:srgbClr val="FFFFFF"/>
              </a:solidFill>
              <a:latin typeface="Arial" charset="0"/>
            </a:endParaRPr>
          </a:p>
          <a:p>
            <a:pPr eaLnBrk="1" hangingPunct="1">
              <a:lnSpc>
                <a:spcPct val="120000"/>
              </a:lnSpc>
            </a:pPr>
            <a:r>
              <a:rPr lang="en-US" sz="3600" dirty="0" smtClean="0">
                <a:solidFill>
                  <a:srgbClr val="FFFFFF"/>
                </a:solidFill>
                <a:latin typeface="Arial" charset="0"/>
              </a:rPr>
              <a:t>4</a:t>
            </a:r>
            <a:r>
              <a:rPr lang="en-US" sz="3600" dirty="0">
                <a:solidFill>
                  <a:srgbClr val="FFFFFF"/>
                </a:solidFill>
                <a:latin typeface="Arial" charset="0"/>
              </a:rPr>
              <a:t>–</a:t>
            </a:r>
            <a:r>
              <a:rPr lang="en-US" sz="3600" dirty="0" smtClean="0">
                <a:solidFill>
                  <a:srgbClr val="FFFFFF"/>
                </a:solidFill>
                <a:latin typeface="Arial" charset="0"/>
              </a:rPr>
              <a:t>6</a:t>
            </a:r>
            <a:r>
              <a:rPr lang="ko-KR" altLang="en-US" sz="3600" dirty="0" smtClean="0">
                <a:solidFill>
                  <a:srgbClr val="FFFFFF"/>
                </a:solidFill>
                <a:latin typeface="Arial" charset="0"/>
              </a:rPr>
              <a:t> 장</a:t>
            </a:r>
          </a:p>
          <a:p>
            <a:pPr eaLnBrk="1" hangingPunct="1">
              <a:lnSpc>
                <a:spcPct val="120000"/>
              </a:lnSpc>
            </a:pPr>
            <a:r>
              <a:rPr lang="ko-KR" altLang="en-US" sz="3600" dirty="0" smtClean="0">
                <a:solidFill>
                  <a:srgbClr val="FFFFFF"/>
                </a:solidFill>
                <a:latin typeface="Arial" charset="0"/>
              </a:rPr>
              <a:t>결론</a:t>
            </a:r>
            <a:endParaRPr lang="en-US" sz="3600" dirty="0">
              <a:solidFill>
                <a:srgbClr val="FFFFFF"/>
              </a:solidFill>
              <a:latin typeface="Arial" charset="0"/>
            </a:endParaRPr>
          </a:p>
        </p:txBody>
      </p:sp>
      <p:sp>
        <p:nvSpPr>
          <p:cNvPr id="74762" name="Text Box 10"/>
          <p:cNvSpPr txBox="1">
            <a:spLocks noChangeArrowheads="1"/>
          </p:cNvSpPr>
          <p:nvPr/>
        </p:nvSpPr>
        <p:spPr bwMode="auto">
          <a:xfrm>
            <a:off x="5519739" y="3886200"/>
            <a:ext cx="894577" cy="156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ko-KR" altLang="en-US" sz="3200" dirty="0" smtClean="0">
                <a:solidFill>
                  <a:srgbClr val="FFFFFF"/>
                </a:solidFill>
                <a:latin typeface="Arial" charset="0"/>
              </a:rPr>
              <a:t>개요</a:t>
            </a:r>
            <a:endParaRPr lang="en-US" sz="3200" dirty="0">
              <a:solidFill>
                <a:srgbClr val="FFFFFF"/>
              </a:solidFill>
              <a:latin typeface="Arial" charset="0"/>
            </a:endParaRPr>
          </a:p>
          <a:p>
            <a:pPr eaLnBrk="1" hangingPunct="1"/>
            <a:r>
              <a:rPr lang="ko-KR" altLang="en-US" sz="3200" dirty="0" smtClean="0">
                <a:solidFill>
                  <a:srgbClr val="FFFFFF"/>
                </a:solidFill>
                <a:latin typeface="Arial" charset="0"/>
              </a:rPr>
              <a:t>강조</a:t>
            </a:r>
          </a:p>
          <a:p>
            <a:pPr eaLnBrk="1" hangingPunct="1"/>
            <a:r>
              <a:rPr lang="ko-KR" altLang="en-US" sz="3200" dirty="0" smtClean="0">
                <a:solidFill>
                  <a:srgbClr val="FFFFFF"/>
                </a:solidFill>
                <a:latin typeface="Arial" charset="0"/>
              </a:rPr>
              <a:t>적용</a:t>
            </a:r>
            <a:endParaRPr lang="en-US" altLang="ko-KR" sz="3200" dirty="0" smtClean="0">
              <a:solidFill>
                <a:srgbClr val="FFFFFF"/>
              </a:solidFill>
              <a:latin typeface="Arial" charset="0"/>
            </a:endParaRPr>
          </a:p>
        </p:txBody>
      </p:sp>
      <p:sp>
        <p:nvSpPr>
          <p:cNvPr id="592903" name="Line 11"/>
          <p:cNvSpPr>
            <a:spLocks noChangeShapeType="1"/>
          </p:cNvSpPr>
          <p:nvPr/>
        </p:nvSpPr>
        <p:spPr bwMode="auto">
          <a:xfrm>
            <a:off x="5249863" y="1219200"/>
            <a:ext cx="0" cy="495300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en-US"/>
          </a:p>
        </p:txBody>
      </p:sp>
      <p:sp>
        <p:nvSpPr>
          <p:cNvPr id="592904" name="Title 1"/>
          <p:cNvSpPr>
            <a:spLocks noGrp="1"/>
          </p:cNvSpPr>
          <p:nvPr>
            <p:ph type="title"/>
          </p:nvPr>
        </p:nvSpPr>
        <p:spPr>
          <a:xfrm>
            <a:off x="3851275" y="-674685"/>
            <a:ext cx="4835525" cy="1143001"/>
          </a:xfrm>
        </p:spPr>
        <p:txBody>
          <a:bodyPr/>
          <a:lstStyle/>
          <a:p>
            <a:pPr algn="r"/>
            <a:r>
              <a:rPr lang="en-US" dirty="0" smtClean="0">
                <a:latin typeface="Arial" charset="0"/>
                <a:ea typeface="ＭＳ Ｐゴシック" charset="0"/>
                <a:cs typeface="ＭＳ Ｐゴシック" charset="0"/>
              </a:rPr>
              <a:t>1</a:t>
            </a:r>
            <a:r>
              <a:rPr lang="en-US" dirty="0">
                <a:latin typeface="Arial" charset="0"/>
                <a:ea typeface="ＭＳ Ｐゴシック" charset="0"/>
                <a:cs typeface="ＭＳ Ｐゴシック" charset="0"/>
              </a:rPr>
              <a:t>–</a:t>
            </a:r>
            <a:r>
              <a:rPr lang="en-US" dirty="0" smtClean="0">
                <a:latin typeface="Arial" charset="0"/>
                <a:ea typeface="ＭＳ Ｐゴシック" charset="0"/>
                <a:cs typeface="ＭＳ Ｐゴシック" charset="0"/>
              </a:rPr>
              <a:t>3</a:t>
            </a:r>
            <a:r>
              <a:rPr lang="ko-KR" altLang="en-US" dirty="0" smtClean="0">
                <a:latin typeface="Arial" charset="0"/>
                <a:ea typeface="ＭＳ Ｐゴシック" charset="0"/>
                <a:cs typeface="ＭＳ Ｐゴシック" charset="0"/>
              </a:rPr>
              <a:t> 장</a:t>
            </a:r>
            <a:endParaRPr lang="en-US" dirty="0">
              <a:latin typeface="Arial" charset="0"/>
              <a:ea typeface="ＭＳ Ｐゴシック" charset="0"/>
              <a:cs typeface="ＭＳ Ｐゴシック" charset="0"/>
            </a:endParaRP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7" presetClass="emph" presetSubtype="0" fill="hold" nodeType="afterEffect">
                                  <p:stCondLst>
                                    <p:cond delay="0"/>
                                  </p:stCondLst>
                                  <p:iterate type="lt">
                                    <p:tmPct val="10000"/>
                                  </p:iterate>
                                  <p:childTnLst>
                                    <p:animClr clrSpc="rgb" dir="cw">
                                      <p:cBhvr override="childStyle">
                                        <p:cTn id="11" dur="250" autoRev="1" fill="hold"/>
                                        <p:tgtEl>
                                          <p:spTgt spid="74761">
                                            <p:txEl>
                                              <p:pRg st="3" end="3"/>
                                            </p:txEl>
                                          </p:spTgt>
                                        </p:tgtEl>
                                        <p:attrNameLst>
                                          <p:attrName>style.color</p:attrName>
                                        </p:attrNameLst>
                                      </p:cBhvr>
                                      <p:to>
                                        <a:srgbClr val="CC0099"/>
                                      </p:to>
                                    </p:animClr>
                                    <p:animClr clrSpc="rgb" dir="cw">
                                      <p:cBhvr>
                                        <p:cTn id="12" dur="250" autoRev="1" fill="hold"/>
                                        <p:tgtEl>
                                          <p:spTgt spid="74761">
                                            <p:txEl>
                                              <p:pRg st="3" end="3"/>
                                            </p:txEl>
                                          </p:spTgt>
                                        </p:tgtEl>
                                        <p:attrNameLst>
                                          <p:attrName>fillcolor</p:attrName>
                                        </p:attrNameLst>
                                      </p:cBhvr>
                                      <p:to>
                                        <a:srgbClr val="CC0099"/>
                                      </p:to>
                                    </p:animClr>
                                    <p:set>
                                      <p:cBhvr>
                                        <p:cTn id="13" dur="250" autoRev="1" fill="hold"/>
                                        <p:tgtEl>
                                          <p:spTgt spid="74761">
                                            <p:txEl>
                                              <p:pRg st="3" end="3"/>
                                            </p:txEl>
                                          </p:spTgt>
                                        </p:tgtEl>
                                        <p:attrNameLst>
                                          <p:attrName>fill.type</p:attrName>
                                        </p:attrNameLst>
                                      </p:cBhvr>
                                      <p:to>
                                        <p:strVal val="solid"/>
                                      </p:to>
                                    </p:set>
                                    <p:set>
                                      <p:cBhvr>
                                        <p:cTn id="14" dur="250" autoRev="1" fill="hold"/>
                                        <p:tgtEl>
                                          <p:spTgt spid="74761">
                                            <p:txEl>
                                              <p:pRg st="3" end="3"/>
                                            </p:txEl>
                                          </p:spTgt>
                                        </p:tgtEl>
                                        <p:attrNameLst>
                                          <p:attrName>fill.on</p:attrName>
                                        </p:attrNameLst>
                                      </p:cBhvr>
                                      <p:to>
                                        <p:strVal val="true"/>
                                      </p:to>
                                    </p:set>
                                  </p:childTnLst>
                                </p:cTn>
                              </p:par>
                            </p:childTnLst>
                          </p:cTn>
                        </p:par>
                        <p:par>
                          <p:cTn id="15" fill="hold">
                            <p:stCondLst>
                              <p:cond delay="1250"/>
                            </p:stCondLst>
                            <p:childTnLst>
                              <p:par>
                                <p:cTn id="16" presetID="27" presetClass="emph" presetSubtype="0" fill="hold" nodeType="afterEffect">
                                  <p:stCondLst>
                                    <p:cond delay="0"/>
                                  </p:stCondLst>
                                  <p:iterate type="lt">
                                    <p:tmPct val="10000"/>
                                  </p:iterate>
                                  <p:childTnLst>
                                    <p:animClr clrSpc="rgb" dir="cw">
                                      <p:cBhvr override="childStyle">
                                        <p:cTn id="17" dur="250" autoRev="1" fill="hold"/>
                                        <p:tgtEl>
                                          <p:spTgt spid="74761">
                                            <p:txEl>
                                              <p:pRg st="4" end="4"/>
                                            </p:txEl>
                                          </p:spTgt>
                                        </p:tgtEl>
                                        <p:attrNameLst>
                                          <p:attrName>style.color</p:attrName>
                                        </p:attrNameLst>
                                      </p:cBhvr>
                                      <p:to>
                                        <a:srgbClr val="CC0099"/>
                                      </p:to>
                                    </p:animClr>
                                    <p:animClr clrSpc="rgb" dir="cw">
                                      <p:cBhvr>
                                        <p:cTn id="18" dur="250" autoRev="1" fill="hold"/>
                                        <p:tgtEl>
                                          <p:spTgt spid="74761">
                                            <p:txEl>
                                              <p:pRg st="4" end="4"/>
                                            </p:txEl>
                                          </p:spTgt>
                                        </p:tgtEl>
                                        <p:attrNameLst>
                                          <p:attrName>fillcolor</p:attrName>
                                        </p:attrNameLst>
                                      </p:cBhvr>
                                      <p:to>
                                        <a:srgbClr val="CC0099"/>
                                      </p:to>
                                    </p:animClr>
                                    <p:set>
                                      <p:cBhvr>
                                        <p:cTn id="19" dur="250" autoRev="1" fill="hold"/>
                                        <p:tgtEl>
                                          <p:spTgt spid="74761">
                                            <p:txEl>
                                              <p:pRg st="4" end="4"/>
                                            </p:txEl>
                                          </p:spTgt>
                                        </p:tgtEl>
                                        <p:attrNameLst>
                                          <p:attrName>fill.type</p:attrName>
                                        </p:attrNameLst>
                                      </p:cBhvr>
                                      <p:to>
                                        <p:strVal val="solid"/>
                                      </p:to>
                                    </p:set>
                                    <p:set>
                                      <p:cBhvr>
                                        <p:cTn id="20" dur="250" autoRev="1" fill="hold"/>
                                        <p:tgtEl>
                                          <p:spTgt spid="74761">
                                            <p:txEl>
                                              <p:pRg st="4" end="4"/>
                                            </p:txEl>
                                          </p:spTgt>
                                        </p:tgtEl>
                                        <p:attrNameLst>
                                          <p:attrName>fill.on</p:attrName>
                                        </p:attrNameLst>
                                      </p:cBhvr>
                                      <p:to>
                                        <p:strVal val="true"/>
                                      </p:to>
                                    </p:set>
                                  </p:childTnLst>
                                </p:cTn>
                              </p:par>
                            </p:childTnLst>
                          </p:cTn>
                        </p:par>
                        <p:par>
                          <p:cTn id="21" fill="hold">
                            <p:stCondLst>
                              <p:cond delay="1900"/>
                            </p:stCondLst>
                            <p:childTnLst>
                              <p:par>
                                <p:cTn id="22" presetID="41" presetClass="entr" presetSubtype="0" fill="hold" nodeType="afterEffect">
                                  <p:stCondLst>
                                    <p:cond delay="0"/>
                                  </p:stCondLst>
                                  <p:iterate type="lt">
                                    <p:tmPct val="10000"/>
                                  </p:iterate>
                                  <p:childTnLst>
                                    <p:set>
                                      <p:cBhvr>
                                        <p:cTn id="23" dur="1" fill="hold">
                                          <p:stCondLst>
                                            <p:cond delay="0"/>
                                          </p:stCondLst>
                                        </p:cTn>
                                        <p:tgtEl>
                                          <p:spTgt spid="74762">
                                            <p:txEl>
                                              <p:pRg st="0" end="0"/>
                                            </p:txEl>
                                          </p:spTgt>
                                        </p:tgtEl>
                                        <p:attrNameLst>
                                          <p:attrName>style.visibility</p:attrName>
                                        </p:attrNameLst>
                                      </p:cBhvr>
                                      <p:to>
                                        <p:strVal val="visible"/>
                                      </p:to>
                                    </p:set>
                                    <p:anim calcmode="lin" valueType="num">
                                      <p:cBhvr>
                                        <p:cTn id="24" dur="500" fill="hold"/>
                                        <p:tgtEl>
                                          <p:spTgt spid="7476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74762">
                                            <p:txEl>
                                              <p:pRg st="0" end="0"/>
                                            </p:txEl>
                                          </p:spTgt>
                                        </p:tgtEl>
                                        <p:attrNameLst>
                                          <p:attrName>ppt_y</p:attrName>
                                        </p:attrNameLst>
                                      </p:cBhvr>
                                      <p:tavLst>
                                        <p:tav tm="0">
                                          <p:val>
                                            <p:strVal val="#ppt_y"/>
                                          </p:val>
                                        </p:tav>
                                        <p:tav tm="100000">
                                          <p:val>
                                            <p:strVal val="#ppt_y"/>
                                          </p:val>
                                        </p:tav>
                                      </p:tavLst>
                                    </p:anim>
                                    <p:anim calcmode="lin" valueType="num">
                                      <p:cBhvr>
                                        <p:cTn id="26" dur="500" fill="hold"/>
                                        <p:tgtEl>
                                          <p:spTgt spid="7476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7476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74762">
                                            <p:txEl>
                                              <p:pRg st="0" end="0"/>
                                            </p:txEl>
                                          </p:spTgt>
                                        </p:tgtEl>
                                      </p:cBhvr>
                                    </p:animEffect>
                                  </p:childTnLst>
                                </p:cTn>
                              </p:par>
                            </p:childTnLst>
                          </p:cTn>
                        </p:par>
                        <p:par>
                          <p:cTn id="29" fill="hold" nodeType="afterGroup">
                            <p:stCondLst>
                              <p:cond delay="2450"/>
                            </p:stCondLst>
                            <p:childTnLst>
                              <p:par>
                                <p:cTn id="30" presetID="41" presetClass="entr" presetSubtype="0" fill="hold" nodeType="afterEffect">
                                  <p:stCondLst>
                                    <p:cond delay="0"/>
                                  </p:stCondLst>
                                  <p:iterate type="lt">
                                    <p:tmPct val="10000"/>
                                  </p:iterate>
                                  <p:childTnLst>
                                    <p:set>
                                      <p:cBhvr>
                                        <p:cTn id="31" dur="1" fill="hold">
                                          <p:stCondLst>
                                            <p:cond delay="0"/>
                                          </p:stCondLst>
                                        </p:cTn>
                                        <p:tgtEl>
                                          <p:spTgt spid="74762">
                                            <p:txEl>
                                              <p:pRg st="1" end="1"/>
                                            </p:txEl>
                                          </p:spTgt>
                                        </p:tgtEl>
                                        <p:attrNameLst>
                                          <p:attrName>style.visibility</p:attrName>
                                        </p:attrNameLst>
                                      </p:cBhvr>
                                      <p:to>
                                        <p:strVal val="visible"/>
                                      </p:to>
                                    </p:set>
                                    <p:anim calcmode="lin" valueType="num">
                                      <p:cBhvr>
                                        <p:cTn id="32" dur="500" fill="hold"/>
                                        <p:tgtEl>
                                          <p:spTgt spid="74762">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74762">
                                            <p:txEl>
                                              <p:pRg st="1" end="1"/>
                                            </p:txEl>
                                          </p:spTgt>
                                        </p:tgtEl>
                                        <p:attrNameLst>
                                          <p:attrName>ppt_y</p:attrName>
                                        </p:attrNameLst>
                                      </p:cBhvr>
                                      <p:tavLst>
                                        <p:tav tm="0">
                                          <p:val>
                                            <p:strVal val="#ppt_y"/>
                                          </p:val>
                                        </p:tav>
                                        <p:tav tm="100000">
                                          <p:val>
                                            <p:strVal val="#ppt_y"/>
                                          </p:val>
                                        </p:tav>
                                      </p:tavLst>
                                    </p:anim>
                                    <p:anim calcmode="lin" valueType="num">
                                      <p:cBhvr>
                                        <p:cTn id="34" dur="500" fill="hold"/>
                                        <p:tgtEl>
                                          <p:spTgt spid="74762">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74762">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74762">
                                            <p:txEl>
                                              <p:pRg st="1" end="1"/>
                                            </p:txEl>
                                          </p:spTgt>
                                        </p:tgtEl>
                                      </p:cBhvr>
                                    </p:animEffect>
                                  </p:childTnLst>
                                </p:cTn>
                              </p:par>
                            </p:childTnLst>
                          </p:cTn>
                        </p:par>
                        <p:par>
                          <p:cTn id="37" fill="hold">
                            <p:stCondLst>
                              <p:cond delay="3000"/>
                            </p:stCondLst>
                            <p:childTnLst>
                              <p:par>
                                <p:cTn id="38" presetID="41" presetClass="entr" presetSubtype="0" fill="hold" nodeType="afterEffect">
                                  <p:stCondLst>
                                    <p:cond delay="0"/>
                                  </p:stCondLst>
                                  <p:iterate type="lt">
                                    <p:tmPct val="10000"/>
                                  </p:iterate>
                                  <p:childTnLst>
                                    <p:set>
                                      <p:cBhvr>
                                        <p:cTn id="39" dur="1" fill="hold">
                                          <p:stCondLst>
                                            <p:cond delay="0"/>
                                          </p:stCondLst>
                                        </p:cTn>
                                        <p:tgtEl>
                                          <p:spTgt spid="74762">
                                            <p:txEl>
                                              <p:pRg st="2" end="2"/>
                                            </p:txEl>
                                          </p:spTgt>
                                        </p:tgtEl>
                                        <p:attrNameLst>
                                          <p:attrName>style.visibility</p:attrName>
                                        </p:attrNameLst>
                                      </p:cBhvr>
                                      <p:to>
                                        <p:strVal val="visible"/>
                                      </p:to>
                                    </p:set>
                                    <p:anim calcmode="lin" valueType="num">
                                      <p:cBhvr>
                                        <p:cTn id="40" dur="500" fill="hold"/>
                                        <p:tgtEl>
                                          <p:spTgt spid="74762">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74762">
                                            <p:txEl>
                                              <p:pRg st="2" end="2"/>
                                            </p:txEl>
                                          </p:spTgt>
                                        </p:tgtEl>
                                        <p:attrNameLst>
                                          <p:attrName>ppt_y</p:attrName>
                                        </p:attrNameLst>
                                      </p:cBhvr>
                                      <p:tavLst>
                                        <p:tav tm="0">
                                          <p:val>
                                            <p:strVal val="#ppt_y"/>
                                          </p:val>
                                        </p:tav>
                                        <p:tav tm="100000">
                                          <p:val>
                                            <p:strVal val="#ppt_y"/>
                                          </p:val>
                                        </p:tav>
                                      </p:tavLst>
                                    </p:anim>
                                    <p:anim calcmode="lin" valueType="num">
                                      <p:cBhvr>
                                        <p:cTn id="42" dur="500" fill="hold"/>
                                        <p:tgtEl>
                                          <p:spTgt spid="74762">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74762">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7476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27" tIns="45714" rIns="91427" bIns="45714"/>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02"/>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ko-KR" altLang="en-US" sz="8800" dirty="0" smtClean="0">
                <a:solidFill>
                  <a:srgbClr val="FFFFFF"/>
                </a:solidFill>
                <a:latin typeface="Arial" charset="0"/>
                <a:ea typeface="Osaka" charset="0"/>
                <a:cs typeface="Arial" charset="0"/>
              </a:rPr>
              <a:t>에베소서</a:t>
            </a:r>
            <a:r>
              <a:rPr lang="en-US" sz="8800" dirty="0" smtClean="0">
                <a:solidFill>
                  <a:srgbClr val="FFFFFF"/>
                </a:solidFill>
                <a:latin typeface="Arial" charset="0"/>
                <a:ea typeface="Osaka" charset="0"/>
                <a:cs typeface="Arial" charset="0"/>
              </a:rPr>
              <a:t> </a:t>
            </a:r>
            <a:r>
              <a:rPr lang="en-US" sz="8800" dirty="0">
                <a:solidFill>
                  <a:srgbClr val="FFFFFF"/>
                </a:solidFill>
                <a:latin typeface="Arial" charset="0"/>
                <a:ea typeface="Osaka" charset="0"/>
                <a:cs typeface="Arial" charset="0"/>
              </a:rPr>
              <a:t>2</a:t>
            </a:r>
          </a:p>
        </p:txBody>
      </p:sp>
    </p:spTree>
    <p:extLst>
      <p:ext uri="{BB962C8B-B14F-4D97-AF65-F5344CB8AC3E}">
        <p14:creationId xmlns:p14="http://schemas.microsoft.com/office/powerpoint/2010/main" val="20596488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594946" name="Oval 2"/>
          <p:cNvSpPr>
            <a:spLocks noChangeArrowheads="1"/>
          </p:cNvSpPr>
          <p:nvPr/>
        </p:nvSpPr>
        <p:spPr bwMode="auto">
          <a:xfrm>
            <a:off x="-2133600" y="-1295400"/>
            <a:ext cx="8331200" cy="9448800"/>
          </a:xfrm>
          <a:prstGeom prst="ellipse">
            <a:avLst/>
          </a:prstGeom>
          <a:solidFill>
            <a:schemeClr val="folHlink">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76803" name="Rectangle 3"/>
          <p:cNvSpPr>
            <a:spLocks noChangeArrowheads="1"/>
          </p:cNvSpPr>
          <p:nvPr/>
        </p:nvSpPr>
        <p:spPr bwMode="auto">
          <a:xfrm>
            <a:off x="203203" y="1447800"/>
            <a:ext cx="8602663" cy="3886200"/>
          </a:xfrm>
          <a:prstGeom prst="rect">
            <a:avLst/>
          </a:prstGeom>
          <a:solidFill>
            <a:srgbClr val="FFCC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nchor="ctr"/>
          <a:lstStyle/>
          <a:p>
            <a:endParaRPr lang="en-US">
              <a:solidFill>
                <a:srgbClr val="000000"/>
              </a:solidFill>
            </a:endParaRPr>
          </a:p>
        </p:txBody>
      </p:sp>
      <p:sp>
        <p:nvSpPr>
          <p:cNvPr id="594948" name="Text Box 4"/>
          <p:cNvSpPr txBox="1">
            <a:spLocks noChangeArrowheads="1"/>
          </p:cNvSpPr>
          <p:nvPr/>
        </p:nvSpPr>
        <p:spPr bwMode="auto">
          <a:xfrm>
            <a:off x="4843463" y="2009778"/>
            <a:ext cx="3657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ko-KR" altLang="en-US" sz="3600" b="1" dirty="0" smtClean="0">
                <a:solidFill>
                  <a:srgbClr val="000066"/>
                </a:solidFill>
                <a:latin typeface="Arial" charset="0"/>
              </a:rPr>
              <a:t>에베소서</a:t>
            </a:r>
            <a:r>
              <a:rPr lang="en-US" sz="3600" b="1" dirty="0" smtClean="0">
                <a:solidFill>
                  <a:srgbClr val="000066"/>
                </a:solidFill>
                <a:latin typeface="Arial" charset="0"/>
              </a:rPr>
              <a:t> </a:t>
            </a:r>
            <a:r>
              <a:rPr lang="en-US" sz="3600" b="1" dirty="0">
                <a:solidFill>
                  <a:srgbClr val="000066"/>
                </a:solidFill>
                <a:latin typeface="Arial" charset="0"/>
              </a:rPr>
              <a:t>1–3</a:t>
            </a:r>
          </a:p>
        </p:txBody>
      </p:sp>
      <p:pic>
        <p:nvPicPr>
          <p:cNvPr id="76805" name="Transition.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483600" y="6858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950" name="Picture 6" descr="ephesus window"/>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11201" y="419100"/>
            <a:ext cx="3509963"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78376" y="2997200"/>
            <a:ext cx="3825875" cy="1944688"/>
          </a:xfrm>
        </p:spPr>
        <p:txBody>
          <a:bodyPr/>
          <a:lstStyle/>
          <a:p>
            <a:pPr>
              <a:defRPr/>
            </a:pPr>
            <a:r>
              <a:rPr lang="ko-KR" altLang="en-US" sz="3600" b="1" kern="1200" dirty="0" smtClean="0">
                <a:solidFill>
                  <a:srgbClr val="333399"/>
                </a:solidFill>
                <a:latin typeface="Arial"/>
                <a:ea typeface="ＭＳ Ｐゴシック"/>
                <a:cs typeface="ＭＳ Ｐゴシック"/>
              </a:rPr>
              <a:t>예수 그리스도의 유산을 이해 하기</a:t>
            </a:r>
            <a:endParaRPr lang="en-US" dirty="0"/>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0967" fill="hold"/>
                                        <p:tgtEl>
                                          <p:spTgt spid="76805"/>
                                        </p:tgtEl>
                                      </p:cBhvr>
                                    </p:cmd>
                                  </p:childTnLst>
                                </p:cTn>
                              </p:par>
                              <p:par>
                                <p:cTn id="7" presetID="7" presetClass="entr" presetSubtype="8" fill="hold" grpId="0" nodeType="withEffect">
                                  <p:stCondLst>
                                    <p:cond delay="0"/>
                                  </p:stCondLst>
                                  <p:childTnLst>
                                    <p:set>
                                      <p:cBhvr>
                                        <p:cTn id="8" dur="1" fill="hold">
                                          <p:stCondLst>
                                            <p:cond delay="0"/>
                                          </p:stCondLst>
                                        </p:cTn>
                                        <p:tgtEl>
                                          <p:spTgt spid="76803"/>
                                        </p:tgtEl>
                                        <p:attrNameLst>
                                          <p:attrName>style.visibility</p:attrName>
                                        </p:attrNameLst>
                                      </p:cBhvr>
                                      <p:to>
                                        <p:strVal val="visible"/>
                                      </p:to>
                                    </p:set>
                                    <p:anim calcmode="lin" valueType="num">
                                      <p:cBhvr additive="base">
                                        <p:cTn id="9" dur="3000" fill="hold"/>
                                        <p:tgtEl>
                                          <p:spTgt spid="76803"/>
                                        </p:tgtEl>
                                        <p:attrNameLst>
                                          <p:attrName>ppt_x</p:attrName>
                                        </p:attrNameLst>
                                      </p:cBhvr>
                                      <p:tavLst>
                                        <p:tav tm="0">
                                          <p:val>
                                            <p:strVal val="0-#ppt_w/2"/>
                                          </p:val>
                                        </p:tav>
                                        <p:tav tm="100000">
                                          <p:val>
                                            <p:strVal val="#ppt_x"/>
                                          </p:val>
                                        </p:tav>
                                      </p:tavLst>
                                    </p:anim>
                                    <p:anim calcmode="lin" valueType="num">
                                      <p:cBhvr additive="base">
                                        <p:cTn id="10" dur="3000" fill="hold"/>
                                        <p:tgtEl>
                                          <p:spTgt spid="768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76805"/>
                </p:tgtEl>
              </p:cMediaNode>
            </p:audio>
          </p:childTnLst>
        </p:cTn>
      </p:par>
    </p:tnLst>
    <p:bldLst>
      <p:bldP spid="7680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8850" name="Oval 2"/>
          <p:cNvSpPr>
            <a:spLocks noChangeArrowheads="1"/>
          </p:cNvSpPr>
          <p:nvPr/>
        </p:nvSpPr>
        <p:spPr bwMode="auto">
          <a:xfrm>
            <a:off x="406400" y="-1295400"/>
            <a:ext cx="8331200" cy="9448800"/>
          </a:xfrm>
          <a:prstGeom prst="ellipse">
            <a:avLst/>
          </a:prstGeom>
          <a:solidFill>
            <a:schemeClr val="folHlink">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596995" name="Rectangle 3"/>
          <p:cNvSpPr>
            <a:spLocks noChangeArrowheads="1"/>
          </p:cNvSpPr>
          <p:nvPr/>
        </p:nvSpPr>
        <p:spPr bwMode="auto">
          <a:xfrm>
            <a:off x="0" y="1104900"/>
            <a:ext cx="9144000" cy="4648200"/>
          </a:xfrm>
          <a:prstGeom prst="rect">
            <a:avLst/>
          </a:prstGeom>
          <a:solidFill>
            <a:srgbClr val="FFCC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solidFill>
                <a:srgbClr val="000000"/>
              </a:solidFill>
              <a:latin typeface="Arial" charset="0"/>
            </a:endParaRPr>
          </a:p>
        </p:txBody>
      </p:sp>
      <p:sp>
        <p:nvSpPr>
          <p:cNvPr id="596996" name="Text Box 4"/>
          <p:cNvSpPr txBox="1">
            <a:spLocks noChangeArrowheads="1"/>
          </p:cNvSpPr>
          <p:nvPr/>
        </p:nvSpPr>
        <p:spPr bwMode="auto">
          <a:xfrm>
            <a:off x="1212850" y="2009775"/>
            <a:ext cx="4980824" cy="2862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ko-KR" altLang="en-US" sz="3600" dirty="0" smtClean="0">
                <a:solidFill>
                  <a:srgbClr val="333399"/>
                </a:solidFill>
                <a:latin typeface="Arial" charset="0"/>
              </a:rPr>
              <a:t>하나님의 구원의 역사</a:t>
            </a:r>
            <a:endParaRPr lang="en-US" sz="3600" dirty="0">
              <a:solidFill>
                <a:srgbClr val="333399"/>
              </a:solidFill>
              <a:latin typeface="Arial" charset="0"/>
            </a:endParaRPr>
          </a:p>
          <a:p>
            <a:pPr eaLnBrk="1" hangingPunct="1">
              <a:buFontTx/>
              <a:buChar char="•"/>
            </a:pPr>
            <a:r>
              <a:rPr lang="ko-KR" altLang="en-US" sz="3600" dirty="0" smtClean="0">
                <a:solidFill>
                  <a:srgbClr val="333399"/>
                </a:solidFill>
                <a:latin typeface="Arial" charset="0"/>
              </a:rPr>
              <a:t>하나님의 구원의 선물</a:t>
            </a:r>
            <a:endParaRPr lang="en-US" sz="3600" dirty="0">
              <a:solidFill>
                <a:srgbClr val="333399"/>
              </a:solidFill>
              <a:latin typeface="Arial" charset="0"/>
            </a:endParaRPr>
          </a:p>
          <a:p>
            <a:pPr eaLnBrk="1" hangingPunct="1">
              <a:buFontTx/>
              <a:buChar char="•"/>
            </a:pPr>
            <a:r>
              <a:rPr lang="ko-KR" altLang="en-US" sz="3600" dirty="0" smtClean="0">
                <a:solidFill>
                  <a:srgbClr val="333399"/>
                </a:solidFill>
                <a:latin typeface="Arial" charset="0"/>
              </a:rPr>
              <a:t>유대인과 이방인의 화해</a:t>
            </a:r>
            <a:endParaRPr lang="en-US" altLang="ko-KR" sz="3600" dirty="0" smtClean="0">
              <a:solidFill>
                <a:srgbClr val="333399"/>
              </a:solidFill>
              <a:latin typeface="Arial" charset="0"/>
            </a:endParaRPr>
          </a:p>
          <a:p>
            <a:pPr eaLnBrk="1" hangingPunct="1">
              <a:buFontTx/>
              <a:buChar char="•"/>
            </a:pPr>
            <a:r>
              <a:rPr lang="ko-KR" altLang="en-US" sz="3600" dirty="0" smtClean="0">
                <a:solidFill>
                  <a:srgbClr val="333399"/>
                </a:solidFill>
                <a:latin typeface="Arial" charset="0"/>
              </a:rPr>
              <a:t>그리스도의 몸으로 하나됨</a:t>
            </a:r>
            <a:endParaRPr lang="en-US" sz="3600" dirty="0">
              <a:solidFill>
                <a:srgbClr val="333399"/>
              </a:solidFill>
              <a:latin typeface="Arial" charset="0"/>
            </a:endParaRPr>
          </a:p>
          <a:p>
            <a:pPr eaLnBrk="1" hangingPunct="1">
              <a:buFontTx/>
              <a:buChar char="•"/>
            </a:pPr>
            <a:r>
              <a:rPr lang="ko-KR" altLang="en-US" sz="3600" dirty="0" smtClean="0">
                <a:solidFill>
                  <a:srgbClr val="333399"/>
                </a:solidFill>
                <a:latin typeface="Arial" charset="0"/>
              </a:rPr>
              <a:t>부여된 기도</a:t>
            </a:r>
            <a:endParaRPr lang="en-US" sz="3600" dirty="0">
              <a:solidFill>
                <a:srgbClr val="333399"/>
              </a:solidFill>
              <a:latin typeface="Arial" charset="0"/>
            </a:endParaRPr>
          </a:p>
        </p:txBody>
      </p:sp>
      <p:sp>
        <p:nvSpPr>
          <p:cNvPr id="596997" name="Title 1"/>
          <p:cNvSpPr>
            <a:spLocks noGrp="1"/>
          </p:cNvSpPr>
          <p:nvPr>
            <p:ph type="title" idx="4294967295"/>
          </p:nvPr>
        </p:nvSpPr>
        <p:spPr/>
        <p:txBody>
          <a:bodyPr/>
          <a:lstStyle/>
          <a:p>
            <a:r>
              <a:rPr lang="ko-KR" altLang="en-US" dirty="0" smtClean="0">
                <a:latin typeface="Arial" charset="0"/>
                <a:ea typeface="ＭＳ Ｐゴシック" charset="0"/>
                <a:cs typeface="ＭＳ Ｐゴシック" charset="0"/>
              </a:rPr>
              <a:t>에베소서의 개론</a:t>
            </a:r>
            <a:r>
              <a:rPr lang="en-US" dirty="0" smtClean="0">
                <a:latin typeface="Arial" charset="0"/>
                <a:ea typeface="ＭＳ Ｐゴシック" charset="0"/>
                <a:cs typeface="ＭＳ Ｐゴシック" charset="0"/>
              </a:rPr>
              <a:t>1</a:t>
            </a:r>
            <a:r>
              <a:rPr lang="en-US" dirty="0">
                <a:latin typeface="Arial" charset="0"/>
                <a:ea typeface="ＭＳ Ｐゴシック" charset="0"/>
                <a:cs typeface="ＭＳ Ｐゴシック" charset="0"/>
              </a:rPr>
              <a:t>–3</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8850"/>
                                        </p:tgtEl>
                                        <p:attrNameLst>
                                          <p:attrName>style.visibility</p:attrName>
                                        </p:attrNameLst>
                                      </p:cBhvr>
                                      <p:to>
                                        <p:strVal val="visible"/>
                                      </p:to>
                                    </p:set>
                                    <p:anim calcmode="lin" valueType="num">
                                      <p:cBhvr>
                                        <p:cTn id="7" dur="2000" fill="hold"/>
                                        <p:tgtEl>
                                          <p:spTgt spid="78850"/>
                                        </p:tgtEl>
                                        <p:attrNameLst>
                                          <p:attrName>ppt_w</p:attrName>
                                        </p:attrNameLst>
                                      </p:cBhvr>
                                      <p:tavLst>
                                        <p:tav tm="0">
                                          <p:val>
                                            <p:strVal val="#ppt_w*0.70"/>
                                          </p:val>
                                        </p:tav>
                                        <p:tav tm="100000">
                                          <p:val>
                                            <p:strVal val="#ppt_w"/>
                                          </p:val>
                                        </p:tav>
                                      </p:tavLst>
                                    </p:anim>
                                    <p:anim calcmode="lin" valueType="num">
                                      <p:cBhvr>
                                        <p:cTn id="8" dur="2000" fill="hold"/>
                                        <p:tgtEl>
                                          <p:spTgt spid="78850"/>
                                        </p:tgtEl>
                                        <p:attrNameLst>
                                          <p:attrName>ppt_h</p:attrName>
                                        </p:attrNameLst>
                                      </p:cBhvr>
                                      <p:tavLst>
                                        <p:tav tm="0">
                                          <p:val>
                                            <p:strVal val="#ppt_h"/>
                                          </p:val>
                                        </p:tav>
                                        <p:tav tm="100000">
                                          <p:val>
                                            <p:strVal val="#ppt_h"/>
                                          </p:val>
                                        </p:tav>
                                      </p:tavLst>
                                    </p:anim>
                                    <p:animEffect transition="in" filter="fade">
                                      <p:cBhvr>
                                        <p:cTn id="9" dur="2000"/>
                                        <p:tgtEl>
                                          <p:spTgt spid="78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9041" name="Picture 2" descr="AssuranceSalvation_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55576" y="1133872"/>
            <a:ext cx="7772400" cy="1143000"/>
          </a:xfrm>
          <a:ln>
            <a:miter lim="800000"/>
            <a:headEnd/>
            <a:tailEnd/>
          </a:ln>
          <a:extLst/>
        </p:spPr>
        <p:txBody>
          <a:bodyPr/>
          <a:lstStyle/>
          <a:p>
            <a:pPr>
              <a:defRPr/>
            </a:pPr>
            <a:r>
              <a:rPr lang="ko-KR" altLang="en-US" b="1" dirty="0" smtClean="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안전함을 확정하고 보증하는 </a:t>
            </a:r>
            <a:r>
              <a:rPr lang="en-US" altLang="ko-KR"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
            </a:r>
            <a:br>
              <a:rPr lang="en-US" altLang="ko-KR"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br>
            <a:r>
              <a:rPr lang="ko-KR" altLang="en-US" b="1" dirty="0" smtClean="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인치심</a:t>
            </a:r>
            <a:endParaRPr 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089" name="Picture 3" descr="AssuranceSalvation_0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338" y="-26988"/>
            <a:ext cx="9285288" cy="696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1090" name="Picture 2" descr="AssuranceSalvation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8728" y="2013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11560" y="836712"/>
            <a:ext cx="7772400" cy="5556250"/>
          </a:xfrm>
        </p:spPr>
        <p:txBody>
          <a:bodyPr/>
          <a:lstStyle/>
          <a:p>
            <a:pPr>
              <a:defRPr/>
            </a:pPr>
            <a:r>
              <a:rPr lang="ko-KR" altLang="en-US" sz="9600" i="1" dirty="0" smtClean="0">
                <a:solidFill>
                  <a:srgbClr val="800000"/>
                </a:solidFill>
                <a:effectLst>
                  <a:outerShdw blurRad="38100" dist="38100" dir="2700000" algn="tl">
                    <a:srgbClr val="DDDDDD"/>
                  </a:outerShdw>
                </a:effectLst>
                <a:latin typeface="Apple Chancery" charset="0"/>
                <a:ea typeface="Osaka" charset="0"/>
                <a:cs typeface="Apple Chancery" charset="0"/>
              </a:rPr>
              <a:t>구원</a:t>
            </a:r>
            <a:r>
              <a:rPr lang="en-US" sz="9600" i="1" dirty="0" smtClean="0">
                <a:solidFill>
                  <a:srgbClr val="800000"/>
                </a:solidFill>
                <a:effectLst>
                  <a:outerShdw blurRad="38100" dist="38100" dir="2700000" algn="tl">
                    <a:srgbClr val="DDDDDD"/>
                  </a:outerShdw>
                </a:effectLst>
                <a:latin typeface="Apple Chancery" charset="0"/>
                <a:ea typeface="Osaka" charset="0"/>
                <a:cs typeface="Apple Chancery" charset="0"/>
              </a:rPr>
              <a:t/>
            </a:r>
            <a:br>
              <a:rPr lang="en-US" sz="9600" i="1" dirty="0" smtClean="0">
                <a:solidFill>
                  <a:srgbClr val="800000"/>
                </a:solidFill>
                <a:effectLst>
                  <a:outerShdw blurRad="38100" dist="38100" dir="2700000" algn="tl">
                    <a:srgbClr val="DDDDDD"/>
                  </a:outerShdw>
                </a:effectLst>
                <a:latin typeface="Apple Chancery" charset="0"/>
                <a:ea typeface="Osaka" charset="0"/>
                <a:cs typeface="Apple Chancery" charset="0"/>
              </a:rPr>
            </a:br>
            <a:r>
              <a:rPr lang="ko-KR" altLang="en-US" sz="6000" i="1" dirty="0" smtClean="0">
                <a:solidFill>
                  <a:schemeClr val="bg1"/>
                </a:solidFill>
                <a:effectLst>
                  <a:outerShdw blurRad="38100" dist="38100" dir="2700000" algn="tl">
                    <a:srgbClr val="DDDDDD"/>
                  </a:outerShdw>
                </a:effectLst>
                <a:latin typeface="Apple Chancery" charset="0"/>
                <a:ea typeface="Osaka" charset="0"/>
                <a:cs typeface="Apple Chancery" charset="0"/>
              </a:rPr>
              <a:t>의</a:t>
            </a:r>
            <a:r>
              <a:rPr lang="en-US" sz="9600" i="1" dirty="0">
                <a:solidFill>
                  <a:srgbClr val="800000"/>
                </a:solidFill>
                <a:effectLst>
                  <a:outerShdw blurRad="38100" dist="38100" dir="2700000" algn="tl">
                    <a:srgbClr val="DDDDDD"/>
                  </a:outerShdw>
                </a:effectLst>
                <a:latin typeface="Apple Chancery" charset="0"/>
                <a:ea typeface="Osaka" charset="0"/>
                <a:cs typeface="Apple Chancery" charset="0"/>
              </a:rPr>
              <a:t/>
            </a:r>
            <a:br>
              <a:rPr lang="en-US" sz="9600" i="1" dirty="0">
                <a:solidFill>
                  <a:srgbClr val="800000"/>
                </a:solidFill>
                <a:effectLst>
                  <a:outerShdw blurRad="38100" dist="38100" dir="2700000" algn="tl">
                    <a:srgbClr val="DDDDDD"/>
                  </a:outerShdw>
                </a:effectLst>
                <a:latin typeface="Apple Chancery" charset="0"/>
                <a:ea typeface="Osaka" charset="0"/>
                <a:cs typeface="Apple Chancery" charset="0"/>
              </a:rPr>
            </a:br>
            <a:r>
              <a:rPr lang="ko-KR" altLang="en-US" sz="9600" i="1" dirty="0" smtClean="0">
                <a:solidFill>
                  <a:srgbClr val="800000"/>
                </a:solidFill>
                <a:effectLst>
                  <a:outerShdw blurRad="38100" dist="38100" dir="2700000" algn="tl">
                    <a:srgbClr val="DDDDDD"/>
                  </a:outerShdw>
                </a:effectLst>
                <a:latin typeface="Apple Chancery" charset="0"/>
                <a:ea typeface="Osaka" charset="0"/>
                <a:cs typeface="Apple Chancery" charset="0"/>
              </a:rPr>
              <a:t>확정</a:t>
            </a:r>
            <a:endParaRPr lang="en-US" sz="9600" i="1" dirty="0">
              <a:solidFill>
                <a:srgbClr val="800000"/>
              </a:solidFill>
              <a:effectLst>
                <a:outerShdw blurRad="38100" dist="38100" dir="2700000" algn="tl">
                  <a:srgbClr val="DDDDDD"/>
                </a:outerShdw>
              </a:effectLst>
              <a:latin typeface="Apple Chancery" charset="0"/>
              <a:ea typeface="Osaka" charset="0"/>
              <a:cs typeface="Apple Chancery"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7" name="Rectangle 2" descr="Medium wood"/>
          <p:cNvSpPr>
            <a:spLocks noChangeArrowheads="1"/>
          </p:cNvSpPr>
          <p:nvPr/>
        </p:nvSpPr>
        <p:spPr bwMode="auto">
          <a:xfrm>
            <a:off x="0" y="27384"/>
            <a:ext cx="91440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nchor="ctr"/>
          <a:lstStyle/>
          <a:p>
            <a:endParaRPr lang="en-US">
              <a:solidFill>
                <a:srgbClr val="EAEAEA"/>
              </a:solidFill>
              <a:latin typeface="Arial" charset="0"/>
              <a:cs typeface="Arial" charset="0"/>
            </a:endParaRPr>
          </a:p>
        </p:txBody>
      </p:sp>
      <p:graphicFrame>
        <p:nvGraphicFramePr>
          <p:cNvPr id="505858" name="Object 2"/>
          <p:cNvGraphicFramePr>
            <a:graphicFrameLocks noChangeAspect="1"/>
          </p:cNvGraphicFramePr>
          <p:nvPr>
            <p:extLst>
              <p:ext uri="{D42A27DB-BD31-4B8C-83A1-F6EECF244321}">
                <p14:modId xmlns:p14="http://schemas.microsoft.com/office/powerpoint/2010/main" val="3868782516"/>
              </p:ext>
            </p:extLst>
          </p:nvPr>
        </p:nvGraphicFramePr>
        <p:xfrm>
          <a:off x="44450" y="747216"/>
          <a:ext cx="9099550" cy="6426200"/>
        </p:xfrm>
        <a:graphic>
          <a:graphicData uri="http://schemas.openxmlformats.org/presentationml/2006/ole">
            <mc:AlternateContent xmlns:mc="http://schemas.openxmlformats.org/markup-compatibility/2006">
              <mc:Choice xmlns:v="urn:schemas-microsoft-com:vml" Requires="v">
                <p:oleObj spid="_x0000_s642202" name="Document" r:id="rId5" imgW="6172200" imgH="3556000" progId="Word.Document.8">
                  <p:embed/>
                </p:oleObj>
              </mc:Choice>
              <mc:Fallback>
                <p:oleObj name="Document" r:id="rId5" imgW="6172200" imgH="3556000" progId="Word.Document.8">
                  <p:embed/>
                  <p:pic>
                    <p:nvPicPr>
                      <p:cNvPr id="0" name=""/>
                      <p:cNvPicPr>
                        <a:picLocks noChangeAspect="1" noChangeArrowheads="1"/>
                      </p:cNvPicPr>
                      <p:nvPr/>
                    </p:nvPicPr>
                    <p:blipFill>
                      <a:blip r:embed="rId6"/>
                      <a:srcRect/>
                      <a:stretch>
                        <a:fillRect/>
                      </a:stretch>
                    </p:blipFill>
                    <p:spPr bwMode="auto">
                      <a:xfrm>
                        <a:off x="44450" y="747216"/>
                        <a:ext cx="9099550" cy="6426200"/>
                      </a:xfrm>
                      <a:prstGeom prst="rect">
                        <a:avLst/>
                      </a:prstGeom>
                      <a:noFill/>
                      <a:ln>
                        <a:noFill/>
                      </a:ln>
                      <a:effectLst/>
                      <a:extLst/>
                    </p:spPr>
                  </p:pic>
                </p:oleObj>
              </mc:Fallback>
            </mc:AlternateContent>
          </a:graphicData>
        </a:graphic>
      </p:graphicFrame>
      <p:sp>
        <p:nvSpPr>
          <p:cNvPr id="119812" name="Text Box 4"/>
          <p:cNvSpPr txBox="1">
            <a:spLocks noChangeArrowheads="1"/>
          </p:cNvSpPr>
          <p:nvPr/>
        </p:nvSpPr>
        <p:spPr bwMode="auto">
          <a:xfrm>
            <a:off x="8382002" y="76200"/>
            <a:ext cx="698152" cy="461653"/>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smtClean="0">
                <a:solidFill>
                  <a:srgbClr val="EAEAEA"/>
                </a:solidFill>
                <a:latin typeface="Arial"/>
                <a:cs typeface="Arial"/>
              </a:rPr>
              <a:t>175</a:t>
            </a:r>
            <a:endParaRPr lang="en-US" smtClean="0">
              <a:solidFill>
                <a:srgbClr val="EAEAEA"/>
              </a:solidFill>
              <a:latin typeface="Arial"/>
              <a:cs typeface="Arial"/>
            </a:endParaRPr>
          </a:p>
        </p:txBody>
      </p:sp>
      <p:sp>
        <p:nvSpPr>
          <p:cNvPr id="119813" name="Rectangle 5"/>
          <p:cNvSpPr>
            <a:spLocks noGrp="1" noChangeArrowheads="1"/>
          </p:cNvSpPr>
          <p:nvPr>
            <p:ph type="title" idx="4294967295"/>
          </p:nvPr>
        </p:nvSpPr>
        <p:spPr>
          <a:xfrm>
            <a:off x="0" y="44624"/>
            <a:ext cx="8388350" cy="609600"/>
          </a:xfrm>
          <a:effectLst>
            <a:outerShdw blurRad="63500" dist="38099" dir="2700000" algn="ctr" rotWithShape="0">
              <a:schemeClr val="bg2">
                <a:alpha val="74998"/>
              </a:schemeClr>
            </a:outerShdw>
          </a:effectLst>
        </p:spPr>
        <p:txBody>
          <a:bodyPr/>
          <a:lstStyle/>
          <a:p>
            <a:pPr algn="ctr" eaLnBrk="1" hangingPunct="1">
              <a:defRPr/>
            </a:pPr>
            <a:r>
              <a:rPr lang="ko-KR" altLang="en-US" b="1" dirty="0" smtClean="0"/>
              <a:t>에베소서의 북차트 </a:t>
            </a:r>
            <a:endParaRPr lang="en-US" dirty="0"/>
          </a:p>
        </p:txBody>
      </p:sp>
    </p:spTree>
    <p:extLst>
      <p:ext uri="{BB962C8B-B14F-4D97-AF65-F5344CB8AC3E}">
        <p14:creationId xmlns:p14="http://schemas.microsoft.com/office/powerpoint/2010/main" val="879729072"/>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a:xfrm>
            <a:off x="498475" y="260350"/>
            <a:ext cx="8229600" cy="533400"/>
          </a:xfrm>
          <a:effectLst>
            <a:outerShdw blurRad="50800" dist="38100" dir="2700000">
              <a:srgbClr val="000000">
                <a:alpha val="43000"/>
              </a:srgbClr>
            </a:outerShdw>
          </a:effectLst>
        </p:spPr>
        <p:txBody>
          <a:bodyPr/>
          <a:lstStyle/>
          <a:p>
            <a:pPr eaLnBrk="1" hangingPunct="1">
              <a:defRPr/>
            </a:pPr>
            <a:r>
              <a:rPr lang="ko-KR" altLang="en-US" sz="4800" b="1" dirty="0" smtClean="0">
                <a:cs typeface="+mj-cs"/>
              </a:rPr>
              <a:t>정결한 마음 주시옵소서</a:t>
            </a:r>
            <a:endParaRPr lang="en-US" sz="4800" b="1" dirty="0">
              <a:cs typeface="+mj-cs"/>
            </a:endParaRPr>
          </a:p>
        </p:txBody>
      </p:sp>
      <p:sp>
        <p:nvSpPr>
          <p:cNvPr id="526339" name="Rectangle 3"/>
          <p:cNvSpPr>
            <a:spLocks noGrp="1" noChangeArrowheads="1"/>
          </p:cNvSpPr>
          <p:nvPr>
            <p:ph type="body" idx="1"/>
          </p:nvPr>
        </p:nvSpPr>
        <p:spPr>
          <a:xfrm>
            <a:off x="498475" y="1066800"/>
            <a:ext cx="8229600" cy="4525963"/>
          </a:xfrm>
          <a:effectLst>
            <a:outerShdw blurRad="50800" dist="38100" dir="2700000">
              <a:srgbClr val="000000">
                <a:alpha val="43000"/>
              </a:srgbClr>
            </a:outerShdw>
          </a:effectLst>
        </p:spPr>
        <p:txBody>
          <a:bodyPr/>
          <a:lstStyle/>
          <a:p>
            <a:pPr marL="342831" indent="-342831" eaLnBrk="1" hangingPunct="1">
              <a:defRPr/>
            </a:pPr>
            <a:r>
              <a:rPr lang="ko-KR" altLang="en-US" sz="3600" b="1" dirty="0" smtClean="0">
                <a:cs typeface="+mn-cs"/>
              </a:rPr>
              <a:t>정결한 마음 주시옵소서</a:t>
            </a:r>
            <a:r>
              <a:rPr lang="en-US" altLang="ko-KR" sz="3600" b="1" dirty="0" smtClean="0">
                <a:cs typeface="+mn-cs"/>
              </a:rPr>
              <a:t>,</a:t>
            </a:r>
            <a:r>
              <a:rPr lang="ko-KR" altLang="en-US" sz="3600" b="1" dirty="0" smtClean="0">
                <a:cs typeface="+mn-cs"/>
              </a:rPr>
              <a:t> 오 주님</a:t>
            </a:r>
            <a:endParaRPr lang="en-US" altLang="ko-KR" sz="3600" b="1" dirty="0" smtClean="0">
              <a:cs typeface="+mn-cs"/>
            </a:endParaRPr>
          </a:p>
          <a:p>
            <a:pPr marL="342831" indent="-342831" eaLnBrk="1" hangingPunct="1">
              <a:defRPr/>
            </a:pPr>
            <a:r>
              <a:rPr lang="ko-KR" altLang="en-US" sz="3600" b="1" dirty="0" smtClean="0">
                <a:cs typeface="+mn-cs"/>
              </a:rPr>
              <a:t>정직한 영을 새롭게 하소서 </a:t>
            </a:r>
            <a:endParaRPr lang="en-US" altLang="ko-KR" sz="3600" b="1" dirty="0" smtClean="0">
              <a:cs typeface="+mn-cs"/>
            </a:endParaRPr>
          </a:p>
          <a:p>
            <a:pPr marL="342831" indent="-342831" eaLnBrk="1" hangingPunct="1">
              <a:defRPr/>
            </a:pPr>
            <a:r>
              <a:rPr lang="ko-KR" altLang="en-US" sz="3600" b="1" dirty="0" smtClean="0">
                <a:cs typeface="+mn-cs"/>
              </a:rPr>
              <a:t>졍결한 마음 주시옵소서</a:t>
            </a:r>
            <a:r>
              <a:rPr lang="en-US" altLang="ko-KR" sz="3600" b="1" dirty="0" smtClean="0">
                <a:cs typeface="+mn-cs"/>
              </a:rPr>
              <a:t>,</a:t>
            </a:r>
            <a:r>
              <a:rPr lang="ko-KR" altLang="en-US" sz="3600" b="1" dirty="0" smtClean="0">
                <a:cs typeface="+mn-cs"/>
              </a:rPr>
              <a:t> 오 주님</a:t>
            </a:r>
            <a:r>
              <a:rPr lang="en-US" sz="3600" b="1" dirty="0" smtClean="0">
                <a:cs typeface="+mn-cs"/>
              </a:rPr>
              <a:t> </a:t>
            </a:r>
          </a:p>
          <a:p>
            <a:pPr marL="342831" indent="-342831" eaLnBrk="1" hangingPunct="1">
              <a:defRPr/>
            </a:pPr>
            <a:r>
              <a:rPr lang="ko-KR" altLang="en-US" sz="3600" b="1" dirty="0" smtClean="0">
                <a:cs typeface="+mn-cs"/>
              </a:rPr>
              <a:t>정직한 영을 새롭게 하소서</a:t>
            </a:r>
            <a:endParaRPr lang="en-US" sz="3600" b="1" dirty="0">
              <a:cs typeface="+mn-cs"/>
            </a:endParaRPr>
          </a:p>
        </p:txBody>
      </p:sp>
      <p:sp>
        <p:nvSpPr>
          <p:cNvPr id="4" name="Slide Number Placeholder 3"/>
          <p:cNvSpPr txBox="1">
            <a:spLocks/>
          </p:cNvSpPr>
          <p:nvPr/>
        </p:nvSpPr>
        <p:spPr>
          <a:xfrm>
            <a:off x="2898775" y="6427789"/>
            <a:ext cx="3429000" cy="476250"/>
          </a:xfrm>
          <a:prstGeom prst="rect">
            <a:avLst/>
          </a:prstGeom>
          <a:effectLst>
            <a:outerShdw blurRad="50800" dist="38100" dir="2700000">
              <a:srgbClr val="000000">
                <a:alpha val="43000"/>
              </a:srgbClr>
            </a:outerShdw>
          </a:effectLst>
        </p:spPr>
        <p:txBody>
          <a:bodyPr lIns="91422" tIns="45712" rIns="91422" bIns="45712"/>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lgn="ctr" defTabSz="914218">
              <a:defRPr/>
            </a:pPr>
            <a:r>
              <a:rPr lang="en-US" b="1" dirty="0" smtClean="0">
                <a:solidFill>
                  <a:srgbClr val="FFFFFF"/>
                </a:solidFill>
                <a:latin typeface="Arial"/>
                <a:cs typeface="Arial"/>
              </a:rPr>
              <a:t>CCLI #2588988</a:t>
            </a:r>
            <a:endParaRPr lang="en-US" b="1" dirty="0">
              <a:solidFill>
                <a:srgbClr val="FFFFFF"/>
              </a:solidFill>
              <a:latin typeface="Arial"/>
              <a:cs typeface="Arial"/>
            </a:endParaRPr>
          </a:p>
        </p:txBody>
      </p:sp>
      <p:sp>
        <p:nvSpPr>
          <p:cNvPr id="5" name="Rectangle 3"/>
          <p:cNvSpPr txBox="1">
            <a:spLocks noChangeArrowheads="1"/>
          </p:cNvSpPr>
          <p:nvPr/>
        </p:nvSpPr>
        <p:spPr bwMode="auto">
          <a:xfrm>
            <a:off x="498475" y="5876925"/>
            <a:ext cx="8229600" cy="649288"/>
          </a:xfrm>
          <a:prstGeom prst="rect">
            <a:avLst/>
          </a:prstGeom>
          <a:noFill/>
          <a:ln>
            <a:noFill/>
          </a:ln>
          <a:effectLst>
            <a:outerShdw blurRad="50800" dist="38100" dir="2700000">
              <a:srgbClr val="000000">
                <a:alpha val="43000"/>
              </a:srgbClr>
            </a:outerShdw>
          </a:effectLst>
          <a:extLst/>
        </p:spPr>
        <p:txBody>
          <a:bodyPr lIns="91422" tIns="45712" rIns="91422" bIns="45712"/>
          <a:lst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a:lstStyle>
          <a:p>
            <a:pPr defTabSz="914218" eaLnBrk="1" hangingPunct="1">
              <a:defRPr/>
            </a:pPr>
            <a:r>
              <a:rPr lang="ko-KR" altLang="en-US" sz="2800" b="1" dirty="0" smtClean="0">
                <a:solidFill>
                  <a:srgbClr val="FFFFFF"/>
                </a:solidFill>
                <a:latin typeface="Arial"/>
                <a:ea typeface="ＭＳ Ｐゴシック"/>
                <a:cs typeface="Arial"/>
              </a:rPr>
              <a:t>존 카터</a:t>
            </a:r>
            <a:r>
              <a:rPr lang="en-US" sz="2800" b="1" dirty="0" smtClean="0">
                <a:solidFill>
                  <a:srgbClr val="FFFFFF"/>
                </a:solidFill>
                <a:latin typeface="Arial"/>
                <a:ea typeface="ＭＳ Ｐゴシック"/>
                <a:cs typeface="Arial"/>
              </a:rPr>
              <a:t>©</a:t>
            </a:r>
            <a:r>
              <a:rPr lang="en-US" sz="2800" b="1" dirty="0">
                <a:solidFill>
                  <a:srgbClr val="FFFFFF"/>
                </a:solidFill>
                <a:latin typeface="Arial"/>
                <a:ea typeface="ＭＳ Ｐゴシック"/>
                <a:cs typeface="Arial"/>
              </a:rPr>
              <a:t>1992 </a:t>
            </a:r>
            <a:r>
              <a:rPr lang="ko-KR" altLang="en-US" sz="2800" b="1" dirty="0" smtClean="0">
                <a:solidFill>
                  <a:srgbClr val="FFFFFF"/>
                </a:solidFill>
                <a:latin typeface="Arial"/>
                <a:ea typeface="ＭＳ Ｐゴシック"/>
                <a:cs typeface="Arial"/>
              </a:rPr>
              <a:t>베켄호스트 프레스</a:t>
            </a:r>
            <a:r>
              <a:rPr lang="en-US" altLang="ko-KR" sz="2800" b="1" dirty="0" smtClean="0">
                <a:solidFill>
                  <a:srgbClr val="FFFFFF"/>
                </a:solidFill>
                <a:latin typeface="Arial"/>
                <a:ea typeface="ＭＳ Ｐゴシック"/>
                <a:cs typeface="Arial"/>
              </a:rPr>
              <a:t>,</a:t>
            </a:r>
            <a:r>
              <a:rPr lang="ko-KR" altLang="en-US" sz="2800" b="1" dirty="0" smtClean="0">
                <a:solidFill>
                  <a:srgbClr val="FFFFFF"/>
                </a:solidFill>
                <a:latin typeface="Arial"/>
                <a:ea typeface="ＭＳ Ｐゴシック"/>
                <a:cs typeface="Arial"/>
              </a:rPr>
              <a:t> 주식회사</a:t>
            </a:r>
            <a:endParaRPr lang="en-US" sz="2800" b="1" dirty="0">
              <a:solidFill>
                <a:srgbClr val="FFFFFF"/>
              </a:solidFill>
              <a:latin typeface="Arial"/>
              <a:ea typeface="ＭＳ Ｐゴシック"/>
              <a:cs typeface="Arial"/>
            </a:endParaRPr>
          </a:p>
        </p:txBody>
      </p:sp>
      <p:sp>
        <p:nvSpPr>
          <p:cNvPr id="603141" name="Rectangle 5"/>
          <p:cNvSpPr>
            <a:spLocks noChangeArrowheads="1"/>
          </p:cNvSpPr>
          <p:nvPr/>
        </p:nvSpPr>
        <p:spPr bwMode="auto">
          <a:xfrm>
            <a:off x="-71438" y="-6350"/>
            <a:ext cx="179388" cy="6864350"/>
          </a:xfrm>
          <a:prstGeom prst="rect">
            <a:avLst/>
          </a:prstGeom>
          <a:solidFill>
            <a:schemeClr val="tx1"/>
          </a:solidFill>
          <a:ln w="9525">
            <a:solidFill>
              <a:schemeClr val="tx1"/>
            </a:solidFill>
            <a:round/>
            <a:headEnd/>
            <a:tailEnd/>
          </a:ln>
        </p:spPr>
        <p:txBody>
          <a:bodyPr lIns="91422" tIns="45712" rIns="91422" bIns="45712"/>
          <a:lstStyle/>
          <a:p>
            <a:pPr defTabSz="912678"/>
            <a:endParaRPr lang="en-US" sz="1800">
              <a:solidFill>
                <a:srgbClr val="FFFFFF"/>
              </a:solidFill>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ChangeArrowheads="1"/>
          </p:cNvSpPr>
          <p:nvPr>
            <p:ph type="title"/>
          </p:nvPr>
        </p:nvSpPr>
        <p:spPr>
          <a:xfrm>
            <a:off x="25401" y="5715000"/>
            <a:ext cx="9083675" cy="533400"/>
          </a:xfrm>
          <a:effectLst>
            <a:outerShdw blurRad="50800" dist="38100" dir="2700000">
              <a:srgbClr val="000000">
                <a:alpha val="43000"/>
              </a:srgbClr>
            </a:outerShdw>
          </a:effectLst>
        </p:spPr>
        <p:txBody>
          <a:bodyPr/>
          <a:lstStyle/>
          <a:p>
            <a:pPr eaLnBrk="1" hangingPunct="1">
              <a:defRPr/>
            </a:pPr>
            <a:r>
              <a:rPr lang="ko-KR" altLang="en-US" sz="2400" b="1" smtClean="0">
                <a:cs typeface="+mj-cs"/>
              </a:rPr>
              <a:t>정결한 마음 주시옵소서</a:t>
            </a:r>
            <a:endParaRPr lang="en-US" sz="2400" b="1" dirty="0">
              <a:cs typeface="+mj-cs"/>
            </a:endParaRPr>
          </a:p>
        </p:txBody>
      </p:sp>
      <p:sp>
        <p:nvSpPr>
          <p:cNvPr id="527363" name="Rectangle 3"/>
          <p:cNvSpPr>
            <a:spLocks noGrp="1" noChangeArrowheads="1"/>
          </p:cNvSpPr>
          <p:nvPr>
            <p:ph type="body" idx="1"/>
          </p:nvPr>
        </p:nvSpPr>
        <p:spPr>
          <a:xfrm>
            <a:off x="25401" y="1066800"/>
            <a:ext cx="9083675" cy="4525963"/>
          </a:xfrm>
          <a:effectLst>
            <a:outerShdw blurRad="50800" dist="38100" dir="2700000">
              <a:srgbClr val="000000">
                <a:alpha val="43000"/>
              </a:srgbClr>
            </a:outerShdw>
          </a:effectLst>
        </p:spPr>
        <p:txBody>
          <a:bodyPr/>
          <a:lstStyle/>
          <a:p>
            <a:pPr marL="342831" indent="-342831" eaLnBrk="1" hangingPunct="1">
              <a:defRPr/>
            </a:pPr>
            <a:r>
              <a:rPr lang="ko-KR" altLang="en-US" sz="3600" b="1" dirty="0" smtClean="0">
                <a:cs typeface="+mn-cs"/>
              </a:rPr>
              <a:t>나를 주님 앞에서 멀리하지 마시고 </a:t>
            </a:r>
            <a:endParaRPr lang="en-US" sz="3600" b="1" dirty="0">
              <a:cs typeface="+mn-cs"/>
            </a:endParaRPr>
          </a:p>
          <a:p>
            <a:pPr marL="342831" indent="-342831" eaLnBrk="1" hangingPunct="1">
              <a:defRPr/>
            </a:pPr>
            <a:r>
              <a:rPr lang="ko-KR" altLang="en-US" sz="3600" b="1" dirty="0" smtClean="0">
                <a:cs typeface="+mn-cs"/>
              </a:rPr>
              <a:t>주의 성령을 거두지 마옵소서 </a:t>
            </a:r>
            <a:endParaRPr lang="en-US" altLang="ko-KR" sz="3600" b="1" dirty="0" smtClean="0">
              <a:cs typeface="+mn-cs"/>
            </a:endParaRPr>
          </a:p>
          <a:p>
            <a:pPr marL="342831" indent="-342831" eaLnBrk="1" hangingPunct="1">
              <a:defRPr/>
            </a:pPr>
            <a:r>
              <a:rPr lang="ko-KR" altLang="en-US" sz="3600" b="1" dirty="0" smtClean="0">
                <a:cs typeface="+mn-cs"/>
              </a:rPr>
              <a:t>그 구원의 기쁨 다시 회복 시키시고 </a:t>
            </a:r>
            <a:endParaRPr lang="en-US" altLang="ko-KR" sz="3600" b="1" dirty="0" smtClean="0">
              <a:cs typeface="+mn-cs"/>
            </a:endParaRPr>
          </a:p>
          <a:p>
            <a:pPr marL="342831" indent="-342831" eaLnBrk="1" hangingPunct="1">
              <a:defRPr/>
            </a:pPr>
            <a:r>
              <a:rPr lang="ko-KR" altLang="en-US" sz="3600" b="1" dirty="0" smtClean="0">
                <a:cs typeface="+mn-cs"/>
              </a:rPr>
              <a:t>변치 않는 맘 내 안에 주소서</a:t>
            </a:r>
            <a:endParaRPr lang="en-US" sz="2000" b="1" dirty="0">
              <a:cs typeface="+mn-cs"/>
            </a:endParaRPr>
          </a:p>
          <a:p>
            <a:pPr marL="342831" indent="-342831" eaLnBrk="1" hangingPunct="1">
              <a:defRPr/>
            </a:pPr>
            <a:endParaRPr lang="en-US" sz="2000" b="1" dirty="0">
              <a:cs typeface="+mn-cs"/>
            </a:endParaRPr>
          </a:p>
          <a:p>
            <a:pPr marL="342831" indent="-342831" eaLnBrk="1" hangingPunct="1">
              <a:defRPr/>
            </a:pPr>
            <a:r>
              <a:rPr lang="ko-KR" altLang="en-US" sz="2000" b="1" dirty="0" smtClean="0">
                <a:cs typeface="+mn-cs"/>
              </a:rPr>
              <a:t>존 카터</a:t>
            </a:r>
            <a:r>
              <a:rPr lang="en-US" sz="2000" b="1" dirty="0" smtClean="0">
                <a:cs typeface="+mn-cs"/>
              </a:rPr>
              <a:t>©</a:t>
            </a:r>
            <a:r>
              <a:rPr lang="en-US" sz="2000" b="1" dirty="0">
                <a:cs typeface="+mn-cs"/>
              </a:rPr>
              <a:t>1992 </a:t>
            </a:r>
            <a:r>
              <a:rPr lang="ko-KR" altLang="en-US" sz="2000" b="1" dirty="0" smtClean="0">
                <a:cs typeface="+mn-cs"/>
              </a:rPr>
              <a:t>베켄호스트 프레서</a:t>
            </a:r>
            <a:r>
              <a:rPr lang="en-US" altLang="ko-KR" sz="2000" b="1" dirty="0" smtClean="0">
                <a:cs typeface="+mn-cs"/>
              </a:rPr>
              <a:t>,</a:t>
            </a:r>
            <a:r>
              <a:rPr lang="ko-KR" altLang="en-US" sz="2000" b="1" dirty="0" smtClean="0">
                <a:cs typeface="+mn-cs"/>
              </a:rPr>
              <a:t> 주식회사</a:t>
            </a:r>
            <a:endParaRPr lang="en-US" sz="2000" b="1" dirty="0">
              <a:cs typeface="+mn-cs"/>
            </a:endParaRPr>
          </a:p>
        </p:txBody>
      </p:sp>
      <p:sp>
        <p:nvSpPr>
          <p:cNvPr id="2" name="Right Arrow 1"/>
          <p:cNvSpPr>
            <a:spLocks noChangeArrowheads="1"/>
          </p:cNvSpPr>
          <p:nvPr/>
        </p:nvSpPr>
        <p:spPr bwMode="auto">
          <a:xfrm rot="-3523513">
            <a:off x="1185072" y="3380581"/>
            <a:ext cx="2016125" cy="792163"/>
          </a:xfrm>
          <a:prstGeom prst="rightArrow">
            <a:avLst>
              <a:gd name="adj1" fmla="val 50000"/>
              <a:gd name="adj2" fmla="val 49994"/>
            </a:avLst>
          </a:prstGeom>
          <a:solidFill>
            <a:schemeClr val="accent1"/>
          </a:solidFill>
          <a:ln w="9525">
            <a:solidFill>
              <a:schemeClr val="tx1"/>
            </a:solidFill>
            <a:round/>
            <a:headEnd/>
            <a:tailEnd/>
          </a:ln>
        </p:spPr>
        <p:txBody>
          <a:bodyPr lIns="91422" tIns="45712" rIns="91422" bIns="45712"/>
          <a:lstStyle/>
          <a:p>
            <a:pPr defTabSz="912678"/>
            <a:endParaRPr lang="en-US" sz="1800">
              <a:solidFill>
                <a:srgbClr val="FFFFFF"/>
              </a:solidFill>
              <a:latin typeface="Arial" charset="0"/>
            </a:endParaRPr>
          </a:p>
        </p:txBody>
      </p:sp>
      <p:sp>
        <p:nvSpPr>
          <p:cNvPr id="5" name="Rectangle 2"/>
          <p:cNvSpPr txBox="1">
            <a:spLocks noChangeArrowheads="1"/>
          </p:cNvSpPr>
          <p:nvPr/>
        </p:nvSpPr>
        <p:spPr bwMode="auto">
          <a:xfrm>
            <a:off x="25401" y="4724400"/>
            <a:ext cx="9011095" cy="792832"/>
          </a:xfrm>
          <a:prstGeom prst="rect">
            <a:avLst/>
          </a:prstGeom>
          <a:solidFill>
            <a:srgbClr val="FF0000"/>
          </a:solidFill>
          <a:ln>
            <a:noFill/>
          </a:ln>
          <a:effectLst>
            <a:outerShdw blurRad="50800" dist="38100" dir="2700000">
              <a:srgbClr val="000000">
                <a:alpha val="43000"/>
              </a:srgbClr>
            </a:outerShdw>
          </a:effectLst>
          <a:extLst/>
        </p:spPr>
        <p:txBody>
          <a:bodyPr lIns="91422" tIns="45712" rIns="91422" bIns="45712" anchor="ctr"/>
          <a:lst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a:lstStyle>
          <a:p>
            <a:pPr defTabSz="914218" eaLnBrk="1" hangingPunct="1">
              <a:defRPr/>
            </a:pPr>
            <a:r>
              <a:rPr lang="ko-KR" altLang="en-US" sz="2800" b="1" dirty="0" smtClean="0">
                <a:solidFill>
                  <a:srgbClr val="FFFFFF"/>
                </a:solidFill>
                <a:latin typeface="Arial"/>
                <a:ea typeface="ＭＳ Ｐゴシック"/>
              </a:rPr>
              <a:t>그리스도인들의 기도는 로마서 </a:t>
            </a:r>
            <a:r>
              <a:rPr lang="en-US" altLang="ko-KR" sz="2800" b="1" dirty="0" smtClean="0">
                <a:solidFill>
                  <a:srgbClr val="FFFFFF"/>
                </a:solidFill>
                <a:latin typeface="Arial"/>
                <a:ea typeface="ＭＳ Ｐゴシック"/>
              </a:rPr>
              <a:t>10</a:t>
            </a:r>
            <a:r>
              <a:rPr lang="ko-KR" altLang="en-US" sz="2800" b="1" dirty="0" smtClean="0">
                <a:solidFill>
                  <a:srgbClr val="FFFFFF"/>
                </a:solidFill>
                <a:latin typeface="Arial"/>
                <a:ea typeface="ＭＳ Ｐゴシック"/>
              </a:rPr>
              <a:t>장의 빛가운데에서 하는 기도와 같아야 하지 않을까</a:t>
            </a:r>
            <a:r>
              <a:rPr lang="en-US" altLang="ko-KR" sz="2800" b="1" dirty="0" smtClean="0">
                <a:solidFill>
                  <a:srgbClr val="FFFFFF"/>
                </a:solidFill>
                <a:latin typeface="Arial"/>
                <a:ea typeface="ＭＳ Ｐゴシック"/>
              </a:rPr>
              <a:t>?</a:t>
            </a:r>
            <a:endParaRPr lang="en-US" sz="2800" b="1" dirty="0">
              <a:solidFill>
                <a:srgbClr val="FFFFFF"/>
              </a:solidFill>
              <a:latin typeface="Arial"/>
              <a:ea typeface="ＭＳ Ｐゴシック"/>
            </a:endParaRPr>
          </a:p>
        </p:txBody>
      </p:sp>
      <p:sp>
        <p:nvSpPr>
          <p:cNvPr id="604165" name="Rectangle 5"/>
          <p:cNvSpPr>
            <a:spLocks noChangeArrowheads="1"/>
          </p:cNvSpPr>
          <p:nvPr/>
        </p:nvSpPr>
        <p:spPr bwMode="auto">
          <a:xfrm>
            <a:off x="-71438" y="-6350"/>
            <a:ext cx="179388" cy="6864350"/>
          </a:xfrm>
          <a:prstGeom prst="rect">
            <a:avLst/>
          </a:prstGeom>
          <a:solidFill>
            <a:schemeClr val="tx1"/>
          </a:solidFill>
          <a:ln w="9525">
            <a:solidFill>
              <a:schemeClr val="tx1"/>
            </a:solidFill>
            <a:round/>
            <a:headEnd/>
            <a:tailEnd/>
          </a:ln>
        </p:spPr>
        <p:txBody>
          <a:bodyPr lIns="91422" tIns="45712" rIns="91422" bIns="45712"/>
          <a:lstStyle/>
          <a:p>
            <a:pPr defTabSz="912678"/>
            <a:endParaRPr lang="en-US" sz="1800">
              <a:solidFill>
                <a:srgbClr val="FFFFFF"/>
              </a:solidFill>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916416" cy="891952"/>
          </a:xfrm>
        </p:spPr>
        <p:txBody>
          <a:bodyPr/>
          <a:lstStyle/>
          <a:p>
            <a:r>
              <a:rPr lang="ko-KR" altLang="en-US" sz="4000" b="1" i="1" dirty="0" smtClean="0">
                <a:solidFill>
                  <a:srgbClr val="FFFF00"/>
                </a:solidFill>
              </a:rPr>
              <a:t>왜 </a:t>
            </a:r>
            <a:r>
              <a:rPr lang="en-US" sz="4000" b="1" dirty="0" smtClean="0"/>
              <a:t> </a:t>
            </a:r>
            <a:r>
              <a:rPr lang="ko-KR" altLang="en-US" sz="4000" b="1" dirty="0" smtClean="0"/>
              <a:t>주님이 우리를 구원했을까</a:t>
            </a:r>
            <a:r>
              <a:rPr lang="en-US" altLang="ko-KR" sz="4000" b="1" dirty="0" smtClean="0"/>
              <a:t>?</a:t>
            </a:r>
            <a:endParaRPr lang="en-US" sz="4000" b="1" dirty="0"/>
          </a:p>
        </p:txBody>
      </p:sp>
      <p:sp>
        <p:nvSpPr>
          <p:cNvPr id="3" name="Title 1"/>
          <p:cNvSpPr txBox="1">
            <a:spLocks/>
          </p:cNvSpPr>
          <p:nvPr/>
        </p:nvSpPr>
        <p:spPr bwMode="auto">
          <a:xfrm>
            <a:off x="1259632" y="2276872"/>
            <a:ext cx="7916416"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ru-RU" sz="2800" b="1" dirty="0" smtClean="0"/>
              <a:t>”</a:t>
            </a:r>
            <a:r>
              <a:rPr lang="ko-KR" altLang="en-US" sz="2800" b="1" dirty="0" smtClean="0"/>
              <a:t>이는 그리스도 예수안에서 우리에게 자비하심으로써 그 은혜의 지극히 풍성함을 오는 여러 세대에 나타내려 하심이니라</a:t>
            </a:r>
            <a:r>
              <a:rPr lang="en-US" altLang="ko-KR" sz="2800" b="1" dirty="0" smtClean="0"/>
              <a:t>”</a:t>
            </a:r>
            <a:r>
              <a:rPr lang="en-SG" sz="2800" b="1" dirty="0" smtClean="0"/>
              <a:t> (</a:t>
            </a:r>
            <a:r>
              <a:rPr lang="ko-KR" altLang="en-US" sz="2800" b="1" dirty="0" smtClean="0"/>
              <a:t>엡</a:t>
            </a:r>
            <a:r>
              <a:rPr lang="en-SG" sz="2800" b="1" dirty="0" smtClean="0"/>
              <a:t> </a:t>
            </a:r>
            <a:r>
              <a:rPr lang="en-SG" sz="2800" b="1" dirty="0"/>
              <a:t>2:</a:t>
            </a:r>
            <a:r>
              <a:rPr lang="en-SG" sz="2800" b="1" dirty="0" smtClean="0"/>
              <a:t>7) </a:t>
            </a:r>
            <a:endParaRPr lang="en-US" sz="2800" b="1" dirty="0"/>
          </a:p>
        </p:txBody>
      </p:sp>
      <p:sp>
        <p:nvSpPr>
          <p:cNvPr id="4" name="Title 1"/>
          <p:cNvSpPr txBox="1">
            <a:spLocks/>
          </p:cNvSpPr>
          <p:nvPr/>
        </p:nvSpPr>
        <p:spPr bwMode="auto">
          <a:xfrm>
            <a:off x="1259632" y="980728"/>
            <a:ext cx="7916416" cy="89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ko-KR" altLang="en-US" sz="3200" b="1" dirty="0" smtClean="0"/>
              <a:t>영원한 그의 은혜를 보여줌</a:t>
            </a:r>
            <a:r>
              <a:rPr lang="en-US" altLang="ko-KR" sz="3200" b="1" dirty="0" smtClean="0"/>
              <a:t>!</a:t>
            </a:r>
            <a:endParaRPr lang="en-US" sz="3200" b="1" dirty="0"/>
          </a:p>
        </p:txBody>
      </p:sp>
    </p:spTree>
    <p:extLst>
      <p:ext uri="{BB962C8B-B14F-4D97-AF65-F5344CB8AC3E}">
        <p14:creationId xmlns:p14="http://schemas.microsoft.com/office/powerpoint/2010/main" val="20047496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8208912" cy="891952"/>
          </a:xfrm>
        </p:spPr>
        <p:txBody>
          <a:bodyPr/>
          <a:lstStyle/>
          <a:p>
            <a:r>
              <a:rPr lang="ko-KR" altLang="en-US" sz="4000" b="1" i="1" dirty="0" smtClean="0">
                <a:solidFill>
                  <a:srgbClr val="FFFF00"/>
                </a:solidFill>
              </a:rPr>
              <a:t>어떻게</a:t>
            </a:r>
            <a:r>
              <a:rPr lang="en-US" sz="4000" b="1" dirty="0" smtClean="0">
                <a:solidFill>
                  <a:srgbClr val="FFFF00"/>
                </a:solidFill>
              </a:rPr>
              <a:t> </a:t>
            </a:r>
            <a:r>
              <a:rPr lang="ko-KR" altLang="en-US" sz="4000" b="1" dirty="0" smtClean="0"/>
              <a:t>하나님께서 우리를 구원하셨나</a:t>
            </a:r>
            <a:r>
              <a:rPr lang="en-US" altLang="ko-KR" sz="4000" b="1" dirty="0" smtClean="0"/>
              <a:t>?</a:t>
            </a:r>
            <a:r>
              <a:rPr lang="ko-KR" altLang="en-US" sz="4000" b="1" dirty="0" smtClean="0"/>
              <a:t> </a:t>
            </a:r>
            <a:endParaRPr lang="en-US" sz="4000" b="1" dirty="0"/>
          </a:p>
        </p:txBody>
      </p:sp>
      <p:sp>
        <p:nvSpPr>
          <p:cNvPr id="3" name="Title 1"/>
          <p:cNvSpPr txBox="1">
            <a:spLocks/>
          </p:cNvSpPr>
          <p:nvPr/>
        </p:nvSpPr>
        <p:spPr bwMode="auto">
          <a:xfrm>
            <a:off x="1259632" y="2276872"/>
            <a:ext cx="7884368"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ru-RU" sz="2800" b="1" dirty="0" smtClean="0"/>
              <a:t>”</a:t>
            </a:r>
            <a:r>
              <a:rPr lang="ko-KR" altLang="en-US" sz="2800" b="1" dirty="0" smtClean="0"/>
              <a:t>너희가 그 은혜를 인하여 믿음으로 말미암아 구원을 얻었나니 이것이 너희에게서 난것이 아니요 하나님의 선물이라 행위에서 난 것이 아니니 이는 누구든지 자랑치 못하게 힘이니라</a:t>
            </a:r>
            <a:r>
              <a:rPr lang="en-US" altLang="ko-KR" sz="2800" b="1" dirty="0" smtClean="0"/>
              <a:t>”</a:t>
            </a:r>
            <a:r>
              <a:rPr lang="en-SG" sz="2800" b="1" dirty="0" smtClean="0"/>
              <a:t> (</a:t>
            </a:r>
            <a:r>
              <a:rPr lang="ko-KR" altLang="en-US" sz="2800" b="1" dirty="0" smtClean="0"/>
              <a:t>엡</a:t>
            </a:r>
            <a:r>
              <a:rPr lang="en-SG" sz="2800" b="1" dirty="0" smtClean="0"/>
              <a:t> </a:t>
            </a:r>
            <a:r>
              <a:rPr lang="en-SG" sz="2800" b="1" dirty="0"/>
              <a:t>2:8-</a:t>
            </a:r>
            <a:r>
              <a:rPr lang="en-SG" sz="2800" b="1" dirty="0" smtClean="0"/>
              <a:t>9) </a:t>
            </a:r>
            <a:endParaRPr lang="en-US" sz="2800" b="1" dirty="0"/>
          </a:p>
        </p:txBody>
      </p:sp>
      <p:sp>
        <p:nvSpPr>
          <p:cNvPr id="4" name="Title 1"/>
          <p:cNvSpPr txBox="1">
            <a:spLocks/>
          </p:cNvSpPr>
          <p:nvPr/>
        </p:nvSpPr>
        <p:spPr bwMode="auto">
          <a:xfrm>
            <a:off x="1259632" y="980728"/>
            <a:ext cx="7884368" cy="89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ko-KR" altLang="en-US" sz="3200" b="1" dirty="0" smtClean="0"/>
              <a:t>그분의 은혜로 </a:t>
            </a:r>
            <a:r>
              <a:rPr lang="mr-IN" altLang="ko-KR" sz="3200" b="1" dirty="0" smtClean="0"/>
              <a:t>–</a:t>
            </a:r>
            <a:r>
              <a:rPr lang="ko-KR" altLang="en-US" sz="3200" b="1" dirty="0" smtClean="0"/>
              <a:t>우리의 힘이 아닌</a:t>
            </a:r>
            <a:endParaRPr lang="en-US" sz="3200" b="1" dirty="0"/>
          </a:p>
        </p:txBody>
      </p:sp>
    </p:spTree>
    <p:extLst>
      <p:ext uri="{BB962C8B-B14F-4D97-AF65-F5344CB8AC3E}">
        <p14:creationId xmlns:p14="http://schemas.microsoft.com/office/powerpoint/2010/main" val="11307382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916416" cy="891952"/>
          </a:xfrm>
        </p:spPr>
        <p:txBody>
          <a:bodyPr/>
          <a:lstStyle/>
          <a:p>
            <a:r>
              <a:rPr lang="ko-KR" altLang="en-US" sz="4000" b="1" i="1" dirty="0" smtClean="0">
                <a:solidFill>
                  <a:srgbClr val="FFFF00"/>
                </a:solidFill>
              </a:rPr>
              <a:t>왜</a:t>
            </a:r>
            <a:r>
              <a:rPr lang="en-US" sz="4000" b="1" dirty="0" smtClean="0">
                <a:solidFill>
                  <a:srgbClr val="FFFF00"/>
                </a:solidFill>
              </a:rPr>
              <a:t> </a:t>
            </a:r>
            <a:r>
              <a:rPr lang="ko-KR" altLang="en-US" sz="4000" b="1" dirty="0" smtClean="0"/>
              <a:t>하나님께서 우리를 구언했을까</a:t>
            </a:r>
            <a:r>
              <a:rPr lang="en-US" altLang="ko-KR" sz="4000" b="1" dirty="0" smtClean="0"/>
              <a:t>?</a:t>
            </a:r>
            <a:r>
              <a:rPr lang="en-US" sz="4000" b="1" dirty="0" smtClean="0"/>
              <a:t> </a:t>
            </a:r>
            <a:endParaRPr lang="en-US" sz="4000" b="1" dirty="0"/>
          </a:p>
        </p:txBody>
      </p:sp>
      <p:sp>
        <p:nvSpPr>
          <p:cNvPr id="3" name="Title 1"/>
          <p:cNvSpPr txBox="1">
            <a:spLocks/>
          </p:cNvSpPr>
          <p:nvPr/>
        </p:nvSpPr>
        <p:spPr bwMode="auto">
          <a:xfrm>
            <a:off x="1259632" y="2276872"/>
            <a:ext cx="7488832"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ru-RU" sz="2800" b="1" dirty="0" smtClean="0"/>
              <a:t>”</a:t>
            </a:r>
            <a:r>
              <a:rPr lang="ko-KR" altLang="en-US" sz="2800" b="1" dirty="0" smtClean="0"/>
              <a:t>우리는 그의 만드신바라 그리스도 예수 안에서 선한 일을 위하여 지으심을 받은 자니 이 일은 하나님이 전에 예비하사 우리로 그 가운데서 행하게 하려 하심이니라</a:t>
            </a:r>
            <a:r>
              <a:rPr lang="en-US" altLang="ko-KR" sz="2800" b="1" dirty="0" smtClean="0"/>
              <a:t>”</a:t>
            </a:r>
            <a:r>
              <a:rPr lang="en-SG" sz="2800" b="1" dirty="0" smtClean="0"/>
              <a:t> (</a:t>
            </a:r>
            <a:r>
              <a:rPr lang="ko-KR" altLang="en-US" sz="2800" b="1" dirty="0" smtClean="0"/>
              <a:t>엡</a:t>
            </a:r>
            <a:r>
              <a:rPr lang="en-SG" sz="2800" b="1" dirty="0" smtClean="0"/>
              <a:t> </a:t>
            </a:r>
            <a:r>
              <a:rPr lang="en-SG" sz="2800" b="1" dirty="0"/>
              <a:t>2:</a:t>
            </a:r>
            <a:r>
              <a:rPr lang="en-SG" sz="2800" b="1" dirty="0" smtClean="0"/>
              <a:t>10) </a:t>
            </a:r>
            <a:endParaRPr lang="en-US" sz="2800" b="1" dirty="0"/>
          </a:p>
        </p:txBody>
      </p:sp>
      <p:sp>
        <p:nvSpPr>
          <p:cNvPr id="4" name="Title 1"/>
          <p:cNvSpPr txBox="1">
            <a:spLocks/>
          </p:cNvSpPr>
          <p:nvPr/>
        </p:nvSpPr>
        <p:spPr bwMode="auto">
          <a:xfrm>
            <a:off x="1259632" y="1096888"/>
            <a:ext cx="7916416" cy="89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ko-KR" altLang="en-US" sz="3200" b="1" dirty="0" smtClean="0"/>
              <a:t>우리의 선한 행위를 통해 하나님의 선함이 드러난다</a:t>
            </a:r>
            <a:r>
              <a:rPr lang="en-US" altLang="ko-KR" sz="3200" b="1" dirty="0" smtClean="0"/>
              <a:t>!</a:t>
            </a:r>
            <a:r>
              <a:rPr lang="ko-KR" altLang="en-US" sz="3200" b="1" dirty="0" smtClean="0"/>
              <a:t> </a:t>
            </a:r>
            <a:endParaRPr lang="en-US" sz="3200" b="1" dirty="0"/>
          </a:p>
        </p:txBody>
      </p:sp>
    </p:spTree>
    <p:extLst>
      <p:ext uri="{BB962C8B-B14F-4D97-AF65-F5344CB8AC3E}">
        <p14:creationId xmlns:p14="http://schemas.microsoft.com/office/powerpoint/2010/main" val="25309935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3"/>
          <p:cNvSpPr>
            <a:spLocks noChangeArrowheads="1"/>
          </p:cNvSpPr>
          <p:nvPr/>
        </p:nvSpPr>
        <p:spPr bwMode="auto">
          <a:xfrm>
            <a:off x="457200" y="1412875"/>
            <a:ext cx="8077200" cy="4953000"/>
          </a:xfrm>
          <a:prstGeom prst="rect">
            <a:avLst/>
          </a:prstGeom>
          <a:solidFill>
            <a:srgbClr val="FFFF00"/>
          </a:solidFill>
          <a:ln w="9525">
            <a:solidFill>
              <a:schemeClr val="tx1"/>
            </a:solidFill>
            <a:miter lim="800000"/>
            <a:headEnd/>
            <a:tailEnd/>
          </a:ln>
        </p:spPr>
        <p:txBody>
          <a:bodyPr wrap="none" lIns="91427" tIns="45714" rIns="91427" bIns="45714" anchor="ctr"/>
          <a:lstStyle/>
          <a:p>
            <a:endParaRPr lang="en-US" b="1">
              <a:solidFill>
                <a:srgbClr val="000000"/>
              </a:solidFill>
            </a:endParaRPr>
          </a:p>
        </p:txBody>
      </p:sp>
      <p:sp>
        <p:nvSpPr>
          <p:cNvPr id="605186" name="Rectangle 4"/>
          <p:cNvSpPr>
            <a:spLocks noChangeArrowheads="1"/>
          </p:cNvSpPr>
          <p:nvPr/>
        </p:nvSpPr>
        <p:spPr bwMode="auto">
          <a:xfrm>
            <a:off x="3200400" y="1412875"/>
            <a:ext cx="2743200" cy="4495800"/>
          </a:xfrm>
          <a:prstGeom prst="rect">
            <a:avLst/>
          </a:prstGeom>
          <a:solidFill>
            <a:schemeClr val="bg1"/>
          </a:solidFill>
          <a:ln w="76200">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87" name="Rectangle 6"/>
          <p:cNvSpPr>
            <a:spLocks noChangeArrowheads="1"/>
          </p:cNvSpPr>
          <p:nvPr/>
        </p:nvSpPr>
        <p:spPr bwMode="auto">
          <a:xfrm>
            <a:off x="3657600" y="4613275"/>
            <a:ext cx="1905000" cy="1143000"/>
          </a:xfrm>
          <a:prstGeom prst="rect">
            <a:avLst/>
          </a:prstGeom>
          <a:solidFill>
            <a:schemeClr val="bg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88" name="Text Box 7"/>
          <p:cNvSpPr txBox="1">
            <a:spLocks noChangeArrowheads="1"/>
          </p:cNvSpPr>
          <p:nvPr/>
        </p:nvSpPr>
        <p:spPr bwMode="auto">
          <a:xfrm>
            <a:off x="3635375" y="4686300"/>
            <a:ext cx="1905000" cy="523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ko-KR" altLang="en-US" sz="2800" b="1" dirty="0" smtClean="0">
                <a:solidFill>
                  <a:srgbClr val="000000"/>
                </a:solidFill>
                <a:latin typeface="Arial" charset="0"/>
              </a:rPr>
              <a:t>여인의 뜰</a:t>
            </a:r>
            <a:endParaRPr lang="en-GB" sz="2800" b="1" dirty="0">
              <a:solidFill>
                <a:srgbClr val="000000"/>
              </a:solidFill>
              <a:latin typeface="Arial" charset="0"/>
            </a:endParaRPr>
          </a:p>
        </p:txBody>
      </p:sp>
      <p:sp>
        <p:nvSpPr>
          <p:cNvPr id="605189" name="Rectangle 8"/>
          <p:cNvSpPr>
            <a:spLocks noChangeArrowheads="1"/>
          </p:cNvSpPr>
          <p:nvPr/>
        </p:nvSpPr>
        <p:spPr bwMode="auto">
          <a:xfrm>
            <a:off x="3429000" y="1565275"/>
            <a:ext cx="2286000" cy="2514600"/>
          </a:xfrm>
          <a:prstGeom prst="rect">
            <a:avLst/>
          </a:prstGeom>
          <a:solidFill>
            <a:schemeClr val="bg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90" name="Oval 9"/>
          <p:cNvSpPr>
            <a:spLocks noChangeArrowheads="1"/>
          </p:cNvSpPr>
          <p:nvPr/>
        </p:nvSpPr>
        <p:spPr bwMode="auto">
          <a:xfrm>
            <a:off x="4114800" y="3965575"/>
            <a:ext cx="990600" cy="304800"/>
          </a:xfrm>
          <a:prstGeom prst="ellipse">
            <a:avLst/>
          </a:prstGeom>
          <a:solidFill>
            <a:schemeClr val="bg1"/>
          </a:solidFill>
          <a:ln w="9525">
            <a:solidFill>
              <a:schemeClr val="tx1"/>
            </a:solidFill>
            <a:round/>
            <a:headEnd/>
            <a:tailEnd/>
          </a:ln>
        </p:spPr>
        <p:txBody>
          <a:bodyPr wrap="none" lIns="91427" tIns="45714" rIns="91427" bIns="45714" anchor="ctr"/>
          <a:lstStyle/>
          <a:p>
            <a:endParaRPr lang="en-US">
              <a:solidFill>
                <a:srgbClr val="000000"/>
              </a:solidFill>
            </a:endParaRPr>
          </a:p>
        </p:txBody>
      </p:sp>
      <p:sp>
        <p:nvSpPr>
          <p:cNvPr id="605191" name="Rectangle 10"/>
          <p:cNvSpPr>
            <a:spLocks noChangeArrowheads="1"/>
          </p:cNvSpPr>
          <p:nvPr/>
        </p:nvSpPr>
        <p:spPr bwMode="auto">
          <a:xfrm>
            <a:off x="3733800" y="1717675"/>
            <a:ext cx="1752600" cy="1981200"/>
          </a:xfrm>
          <a:prstGeom prst="rect">
            <a:avLst/>
          </a:prstGeom>
          <a:solidFill>
            <a:schemeClr val="bg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92" name="Rectangle 11"/>
          <p:cNvSpPr>
            <a:spLocks noChangeArrowheads="1"/>
          </p:cNvSpPr>
          <p:nvPr/>
        </p:nvSpPr>
        <p:spPr bwMode="auto">
          <a:xfrm>
            <a:off x="4495800" y="3013075"/>
            <a:ext cx="228600" cy="228600"/>
          </a:xfrm>
          <a:prstGeom prst="rect">
            <a:avLst/>
          </a:prstGeom>
          <a:solidFill>
            <a:schemeClr val="bg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93" name="Rectangle 12"/>
          <p:cNvSpPr>
            <a:spLocks noChangeArrowheads="1"/>
          </p:cNvSpPr>
          <p:nvPr/>
        </p:nvSpPr>
        <p:spPr bwMode="auto">
          <a:xfrm>
            <a:off x="4191000" y="2479675"/>
            <a:ext cx="838200" cy="304800"/>
          </a:xfrm>
          <a:prstGeom prst="rect">
            <a:avLst/>
          </a:prstGeom>
          <a:solidFill>
            <a:schemeClr val="bg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94" name="Rectangle 13"/>
          <p:cNvSpPr>
            <a:spLocks noChangeArrowheads="1"/>
          </p:cNvSpPr>
          <p:nvPr/>
        </p:nvSpPr>
        <p:spPr bwMode="auto">
          <a:xfrm>
            <a:off x="4495800" y="2022475"/>
            <a:ext cx="228600" cy="457200"/>
          </a:xfrm>
          <a:prstGeom prst="rect">
            <a:avLst/>
          </a:prstGeom>
          <a:solidFill>
            <a:schemeClr val="bg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95" name="Text Box 14"/>
          <p:cNvSpPr txBox="1">
            <a:spLocks noChangeArrowheads="1"/>
          </p:cNvSpPr>
          <p:nvPr/>
        </p:nvSpPr>
        <p:spPr bwMode="auto">
          <a:xfrm>
            <a:off x="3810000" y="3667125"/>
            <a:ext cx="1600200" cy="373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ko-KR" altLang="en-US" sz="1800" b="1" dirty="0" smtClean="0">
                <a:solidFill>
                  <a:srgbClr val="000000"/>
                </a:solidFill>
                <a:latin typeface="Arial Narrow" charset="0"/>
              </a:rPr>
              <a:t>이스라엘의 뜰</a:t>
            </a:r>
            <a:endParaRPr lang="en-GB" sz="1800" b="1" dirty="0">
              <a:solidFill>
                <a:srgbClr val="000000"/>
              </a:solidFill>
              <a:latin typeface="Arial Narrow" charset="0"/>
            </a:endParaRPr>
          </a:p>
        </p:txBody>
      </p:sp>
      <p:sp>
        <p:nvSpPr>
          <p:cNvPr id="605196" name="Text Box 16"/>
          <p:cNvSpPr txBox="1">
            <a:spLocks noChangeArrowheads="1"/>
          </p:cNvSpPr>
          <p:nvPr/>
        </p:nvSpPr>
        <p:spPr bwMode="auto">
          <a:xfrm>
            <a:off x="550866" y="4003675"/>
            <a:ext cx="2581275" cy="1169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ko-KR" altLang="en-US" sz="2800" b="1" dirty="0" smtClean="0">
                <a:solidFill>
                  <a:srgbClr val="000000"/>
                </a:solidFill>
                <a:latin typeface="Arial" charset="0"/>
              </a:rPr>
              <a:t>이방인의 </a:t>
            </a:r>
            <a:endParaRPr lang="en-US" altLang="ko-KR" sz="2800" b="1" dirty="0" smtClean="0">
              <a:solidFill>
                <a:srgbClr val="000000"/>
              </a:solidFill>
              <a:latin typeface="Arial" charset="0"/>
            </a:endParaRPr>
          </a:p>
          <a:p>
            <a:pPr algn="ctr" eaLnBrk="1" hangingPunct="1">
              <a:spcBef>
                <a:spcPct val="50000"/>
              </a:spcBef>
            </a:pPr>
            <a:r>
              <a:rPr lang="ko-KR" altLang="en-US" sz="2800" b="1" dirty="0" smtClean="0">
                <a:solidFill>
                  <a:srgbClr val="000000"/>
                </a:solidFill>
                <a:latin typeface="Arial" charset="0"/>
              </a:rPr>
              <a:t>뜰</a:t>
            </a:r>
            <a:endParaRPr lang="en-GB" sz="2800" b="1" dirty="0">
              <a:solidFill>
                <a:srgbClr val="000000"/>
              </a:solidFill>
              <a:latin typeface="Arial" charset="0"/>
            </a:endParaRPr>
          </a:p>
        </p:txBody>
      </p:sp>
      <p:sp>
        <p:nvSpPr>
          <p:cNvPr id="605197" name="Text Box 17"/>
          <p:cNvSpPr txBox="1">
            <a:spLocks noChangeArrowheads="1"/>
          </p:cNvSpPr>
          <p:nvPr/>
        </p:nvSpPr>
        <p:spPr bwMode="auto">
          <a:xfrm>
            <a:off x="3810000" y="3286126"/>
            <a:ext cx="1600200" cy="369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ko-KR" altLang="en-US" sz="1800" b="1" dirty="0" smtClean="0">
                <a:solidFill>
                  <a:srgbClr val="000000"/>
                </a:solidFill>
                <a:latin typeface="Arial Narrow" charset="0"/>
              </a:rPr>
              <a:t>제사장의 뜰</a:t>
            </a:r>
            <a:endParaRPr lang="en-GB" sz="1800" b="1" dirty="0">
              <a:solidFill>
                <a:srgbClr val="000000"/>
              </a:solidFill>
              <a:latin typeface="Arial Narrow" charset="0"/>
            </a:endParaRPr>
          </a:p>
        </p:txBody>
      </p:sp>
      <p:sp>
        <p:nvSpPr>
          <p:cNvPr id="605198" name="Text Box 18"/>
          <p:cNvSpPr txBox="1">
            <a:spLocks noChangeArrowheads="1"/>
          </p:cNvSpPr>
          <p:nvPr/>
        </p:nvSpPr>
        <p:spPr bwMode="auto">
          <a:xfrm>
            <a:off x="3810000" y="2479676"/>
            <a:ext cx="160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ko-KR" altLang="en-US" sz="1400" b="1" dirty="0" smtClean="0">
                <a:solidFill>
                  <a:srgbClr val="000000"/>
                </a:solidFill>
                <a:latin typeface="Arial Narrow" charset="0"/>
              </a:rPr>
              <a:t>제단</a:t>
            </a:r>
            <a:endParaRPr lang="en-GB" sz="1400" b="1" dirty="0">
              <a:solidFill>
                <a:srgbClr val="000000"/>
              </a:solidFill>
              <a:latin typeface="Arial Narrow" charset="0"/>
            </a:endParaRPr>
          </a:p>
        </p:txBody>
      </p:sp>
      <p:sp>
        <p:nvSpPr>
          <p:cNvPr id="605199" name="Line 19"/>
          <p:cNvSpPr>
            <a:spLocks noChangeShapeType="1"/>
          </p:cNvSpPr>
          <p:nvPr/>
        </p:nvSpPr>
        <p:spPr bwMode="auto">
          <a:xfrm>
            <a:off x="4495800" y="2174875"/>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en-US"/>
          </a:p>
        </p:txBody>
      </p:sp>
      <p:sp>
        <p:nvSpPr>
          <p:cNvPr id="605200" name="Text Box 20"/>
          <p:cNvSpPr txBox="1">
            <a:spLocks noChangeArrowheads="1"/>
          </p:cNvSpPr>
          <p:nvPr/>
        </p:nvSpPr>
        <p:spPr bwMode="auto">
          <a:xfrm>
            <a:off x="6011863" y="2708275"/>
            <a:ext cx="2436812" cy="1169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ko-KR" altLang="en-US" sz="2800" b="1" dirty="0" smtClean="0">
                <a:solidFill>
                  <a:srgbClr val="000000"/>
                </a:solidFill>
                <a:latin typeface="Arial" charset="0"/>
              </a:rPr>
              <a:t>성전 </a:t>
            </a:r>
            <a:endParaRPr lang="en-US" altLang="ko-KR" sz="2800" b="1" dirty="0" smtClean="0">
              <a:solidFill>
                <a:srgbClr val="000000"/>
              </a:solidFill>
              <a:latin typeface="Arial" charset="0"/>
            </a:endParaRPr>
          </a:p>
          <a:p>
            <a:pPr algn="ctr" eaLnBrk="1" hangingPunct="1">
              <a:spcBef>
                <a:spcPct val="50000"/>
              </a:spcBef>
            </a:pPr>
            <a:r>
              <a:rPr lang="ko-KR" altLang="en-US" sz="2800" b="1" dirty="0" smtClean="0">
                <a:solidFill>
                  <a:srgbClr val="000000"/>
                </a:solidFill>
                <a:latin typeface="Arial" charset="0"/>
              </a:rPr>
              <a:t>뜰</a:t>
            </a:r>
            <a:endParaRPr lang="en-GB" sz="2800" b="1" dirty="0">
              <a:solidFill>
                <a:srgbClr val="000000"/>
              </a:solidFill>
              <a:latin typeface="Arial" charset="0"/>
            </a:endParaRPr>
          </a:p>
        </p:txBody>
      </p:sp>
      <p:sp>
        <p:nvSpPr>
          <p:cNvPr id="605201" name="Text Box 21"/>
          <p:cNvSpPr txBox="1">
            <a:spLocks noChangeArrowheads="1"/>
          </p:cNvSpPr>
          <p:nvPr/>
        </p:nvSpPr>
        <p:spPr bwMode="auto">
          <a:xfrm>
            <a:off x="539751" y="2165352"/>
            <a:ext cx="2303463"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ko-KR" altLang="en-US" b="1" dirty="0" smtClean="0">
                <a:solidFill>
                  <a:srgbClr val="000000"/>
                </a:solidFill>
                <a:latin typeface="Arial Narrow" charset="0"/>
              </a:rPr>
              <a:t>성소</a:t>
            </a:r>
            <a:endParaRPr lang="en-GB" b="1" dirty="0">
              <a:solidFill>
                <a:srgbClr val="000000"/>
              </a:solidFill>
              <a:latin typeface="Arial Narrow" charset="0"/>
            </a:endParaRPr>
          </a:p>
        </p:txBody>
      </p:sp>
      <p:sp>
        <p:nvSpPr>
          <p:cNvPr id="605202" name="Line 22"/>
          <p:cNvSpPr>
            <a:spLocks noChangeShapeType="1"/>
          </p:cNvSpPr>
          <p:nvPr/>
        </p:nvSpPr>
        <p:spPr bwMode="auto">
          <a:xfrm flipV="1">
            <a:off x="2895600" y="2327275"/>
            <a:ext cx="1752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27" tIns="45714" rIns="91427" bIns="45714"/>
          <a:lstStyle/>
          <a:p>
            <a:endParaRPr lang="en-US"/>
          </a:p>
        </p:txBody>
      </p:sp>
      <p:sp>
        <p:nvSpPr>
          <p:cNvPr id="605203" name="Text Box 23"/>
          <p:cNvSpPr txBox="1">
            <a:spLocks noChangeArrowheads="1"/>
          </p:cNvSpPr>
          <p:nvPr/>
        </p:nvSpPr>
        <p:spPr bwMode="auto">
          <a:xfrm>
            <a:off x="6156326" y="1878014"/>
            <a:ext cx="2303463"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ko-KR" altLang="en-US" b="1" dirty="0" smtClean="0">
                <a:solidFill>
                  <a:srgbClr val="000000"/>
                </a:solidFill>
                <a:latin typeface="Arial Narrow" charset="0"/>
              </a:rPr>
              <a:t>지성소</a:t>
            </a:r>
            <a:endParaRPr lang="en-GB" b="1" dirty="0">
              <a:solidFill>
                <a:srgbClr val="000000"/>
              </a:solidFill>
              <a:latin typeface="Arial Narrow" charset="0"/>
            </a:endParaRPr>
          </a:p>
        </p:txBody>
      </p:sp>
      <p:sp>
        <p:nvSpPr>
          <p:cNvPr id="605204" name="Line 24"/>
          <p:cNvSpPr>
            <a:spLocks noChangeShapeType="1"/>
          </p:cNvSpPr>
          <p:nvPr/>
        </p:nvSpPr>
        <p:spPr bwMode="auto">
          <a:xfrm flipH="1">
            <a:off x="4648200" y="2098675"/>
            <a:ext cx="1524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27" tIns="45714" rIns="91427" bIns="45714"/>
          <a:lstStyle/>
          <a:p>
            <a:endParaRPr lang="en-US"/>
          </a:p>
        </p:txBody>
      </p:sp>
      <p:sp>
        <p:nvSpPr>
          <p:cNvPr id="2" name="Title 1"/>
          <p:cNvSpPr>
            <a:spLocks noGrp="1"/>
          </p:cNvSpPr>
          <p:nvPr>
            <p:ph type="title" idx="4294967295"/>
          </p:nvPr>
        </p:nvSpPr>
        <p:spPr>
          <a:xfrm>
            <a:off x="468313" y="188916"/>
            <a:ext cx="8229600" cy="706437"/>
          </a:xfrm>
          <a:solidFill>
            <a:srgbClr val="000090">
              <a:alpha val="98822"/>
            </a:srgbClr>
          </a:solidFill>
          <a:ln w="12700">
            <a:solidFill>
              <a:schemeClr val="tx1"/>
            </a:solidFill>
            <a:miter lim="800000"/>
            <a:headEnd/>
            <a:tailEnd/>
          </a:ln>
        </p:spPr>
        <p:txBody>
          <a:bodyPr>
            <a:spAutoFit/>
          </a:bodyPr>
          <a:lstStyle/>
          <a:p>
            <a:pPr eaLnBrk="1" hangingPunct="1">
              <a:spcBef>
                <a:spcPct val="50000"/>
              </a:spcBef>
              <a:defRPr/>
            </a:pPr>
            <a:r>
              <a:rPr lang="ko-KR" altLang="en-US" sz="4000" b="1" kern="1200" dirty="0" smtClean="0">
                <a:solidFill>
                  <a:srgbClr val="FFFFFF"/>
                </a:solidFill>
                <a:latin typeface="Arial" charset="0"/>
                <a:ea typeface="ＭＳ Ｐゴシック" charset="0"/>
                <a:cs typeface="ＭＳ Ｐゴシック" charset="0"/>
              </a:rPr>
              <a:t>헤롯 성전의 분할</a:t>
            </a:r>
            <a:endParaRPr lang="en-US" sz="4000" b="1" kern="1200" dirty="0">
              <a:solidFill>
                <a:srgbClr val="FFFFFF"/>
              </a:solidFill>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8313" y="188916"/>
            <a:ext cx="8229600" cy="706437"/>
          </a:xfrm>
          <a:solidFill>
            <a:srgbClr val="000090">
              <a:alpha val="98822"/>
            </a:srgbClr>
          </a:solidFill>
          <a:ln w="12700">
            <a:solidFill>
              <a:schemeClr val="tx1"/>
            </a:solidFill>
            <a:miter lim="800000"/>
            <a:headEnd/>
            <a:tailEnd/>
          </a:ln>
        </p:spPr>
        <p:txBody>
          <a:bodyPr>
            <a:spAutoFit/>
          </a:bodyPr>
          <a:lstStyle/>
          <a:p>
            <a:pPr eaLnBrk="1" hangingPunct="1">
              <a:spcBef>
                <a:spcPct val="50000"/>
              </a:spcBef>
              <a:defRPr/>
            </a:pPr>
            <a:r>
              <a:rPr lang="ko-KR" altLang="en-US" sz="4000" b="1" kern="1200" dirty="0" smtClean="0">
                <a:solidFill>
                  <a:srgbClr val="FFFFFF"/>
                </a:solidFill>
                <a:latin typeface="Arial" charset="0"/>
                <a:ea typeface="ＭＳ Ｐゴシック" charset="0"/>
                <a:cs typeface="ＭＳ Ｐゴシック" charset="0"/>
              </a:rPr>
              <a:t>헤롯 성전의 분할 </a:t>
            </a:r>
            <a:endParaRPr lang="en-US" sz="4000" b="1" kern="1200" dirty="0">
              <a:solidFill>
                <a:srgbClr val="FFFFFF"/>
              </a:solidFill>
              <a:latin typeface="Arial" charset="0"/>
              <a:ea typeface="ＭＳ Ｐゴシック" charset="0"/>
              <a:cs typeface="ＭＳ Ｐゴシック" charset="0"/>
            </a:endParaRPr>
          </a:p>
        </p:txBody>
      </p:sp>
      <p:pic>
        <p:nvPicPr>
          <p:cNvPr id="606210"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6050" y="966788"/>
            <a:ext cx="8890000"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7233"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1228725"/>
            <a:ext cx="6858000"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Text Box 9"/>
          <p:cNvSpPr txBox="1">
            <a:spLocks noChangeArrowheads="1"/>
          </p:cNvSpPr>
          <p:nvPr/>
        </p:nvSpPr>
        <p:spPr bwMode="auto">
          <a:xfrm>
            <a:off x="236541" y="5324476"/>
            <a:ext cx="8656637" cy="83098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ko-KR" b="1" dirty="0" smtClean="0">
                <a:solidFill>
                  <a:srgbClr val="FFFFFF"/>
                </a:solidFill>
                <a:latin typeface="Arial" charset="0"/>
              </a:rPr>
              <a:t>“</a:t>
            </a:r>
            <a:r>
              <a:rPr lang="ko-KR" altLang="en-US" b="1" dirty="0" smtClean="0">
                <a:solidFill>
                  <a:srgbClr val="FFFFFF"/>
                </a:solidFill>
                <a:latin typeface="Arial" charset="0"/>
              </a:rPr>
              <a:t>성전에 파티션 그리고 울타리를 쳐서 외국인들이 못들어 오게 하라</a:t>
            </a:r>
            <a:r>
              <a:rPr lang="en-US" altLang="ko-KR" b="1" dirty="0" smtClean="0">
                <a:solidFill>
                  <a:srgbClr val="FFFFFF"/>
                </a:solidFill>
                <a:latin typeface="Arial" charset="0"/>
              </a:rPr>
              <a:t>.</a:t>
            </a:r>
            <a:endParaRPr lang="en-US" altLang="ko-KR" b="1" dirty="0">
              <a:solidFill>
                <a:srgbClr val="FFFFFF"/>
              </a:solidFill>
              <a:latin typeface="Arial" charset="0"/>
            </a:endParaRPr>
          </a:p>
          <a:p>
            <a:pPr algn="ctr" eaLnBrk="1" hangingPunct="1"/>
            <a:r>
              <a:rPr lang="en-US" b="1" dirty="0" smtClean="0">
                <a:solidFill>
                  <a:srgbClr val="FFFFFF"/>
                </a:solidFill>
                <a:latin typeface="Arial" charset="0"/>
              </a:rPr>
              <a:t> </a:t>
            </a:r>
            <a:r>
              <a:rPr lang="ko-KR" altLang="en-US" b="1" dirty="0" smtClean="0">
                <a:solidFill>
                  <a:srgbClr val="FFFFFF"/>
                </a:solidFill>
                <a:latin typeface="Arial" charset="0"/>
              </a:rPr>
              <a:t>누구든지 이를 어기면 죽음에 이르게 되리라</a:t>
            </a:r>
            <a:r>
              <a:rPr lang="en-US" altLang="ko-KR" b="1" dirty="0" smtClean="0">
                <a:solidFill>
                  <a:srgbClr val="FFFFFF"/>
                </a:solidFill>
                <a:latin typeface="Arial" charset="0"/>
              </a:rPr>
              <a:t>.</a:t>
            </a:r>
            <a:endParaRPr lang="en-GB" b="1" dirty="0">
              <a:solidFill>
                <a:srgbClr val="FFFFFF"/>
              </a:solidFill>
              <a:latin typeface="Arial" charset="0"/>
            </a:endParaRPr>
          </a:p>
        </p:txBody>
      </p:sp>
      <p:sp>
        <p:nvSpPr>
          <p:cNvPr id="20490" name="Text Box 10"/>
          <p:cNvSpPr txBox="1">
            <a:spLocks noChangeArrowheads="1"/>
          </p:cNvSpPr>
          <p:nvPr/>
        </p:nvSpPr>
        <p:spPr bwMode="auto">
          <a:xfrm rot="-825146">
            <a:off x="1266825" y="2231350"/>
            <a:ext cx="6553200" cy="181586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ko-KR" altLang="en-US" sz="3200" b="1" dirty="0" smtClean="0">
                <a:solidFill>
                  <a:srgbClr val="000000"/>
                </a:solidFill>
                <a:latin typeface="Arial" charset="0"/>
              </a:rPr>
              <a:t>에베소서</a:t>
            </a:r>
            <a:r>
              <a:rPr lang="en-US" sz="3200" b="1" dirty="0" smtClean="0">
                <a:solidFill>
                  <a:srgbClr val="000000"/>
                </a:solidFill>
                <a:latin typeface="Arial" charset="0"/>
              </a:rPr>
              <a:t> </a:t>
            </a:r>
            <a:r>
              <a:rPr lang="en-US" sz="3200" b="1" dirty="0">
                <a:solidFill>
                  <a:srgbClr val="000000"/>
                </a:solidFill>
                <a:latin typeface="Arial" charset="0"/>
              </a:rPr>
              <a:t>2:14</a:t>
            </a:r>
          </a:p>
          <a:p>
            <a:pPr algn="ctr" eaLnBrk="1" hangingPunct="1">
              <a:spcBef>
                <a:spcPct val="50000"/>
              </a:spcBef>
            </a:pPr>
            <a:r>
              <a:rPr lang="ru-RU" sz="3200" b="1" dirty="0" smtClean="0">
                <a:solidFill>
                  <a:srgbClr val="000000"/>
                </a:solidFill>
                <a:latin typeface="Arial" charset="0"/>
              </a:rPr>
              <a:t>”</a:t>
            </a:r>
            <a:r>
              <a:rPr lang="ko-KR" altLang="en-US" sz="3200" b="1" dirty="0" smtClean="0">
                <a:solidFill>
                  <a:srgbClr val="000000"/>
                </a:solidFill>
                <a:latin typeface="Arial" charset="0"/>
              </a:rPr>
              <a:t>그는 우리의 화평이신지라 둘로 하나를 만드사 중간에 막힌 담을 허시고 </a:t>
            </a:r>
            <a:r>
              <a:rPr lang="ru-RU" sz="3200" b="1" dirty="0" smtClean="0">
                <a:solidFill>
                  <a:srgbClr val="000000"/>
                </a:solidFill>
                <a:latin typeface="Arial" charset="0"/>
              </a:rPr>
              <a:t>"</a:t>
            </a:r>
            <a:endParaRPr lang="en-GB" sz="3200" b="1" dirty="0">
              <a:solidFill>
                <a:srgbClr val="000000"/>
              </a:solidFill>
              <a:latin typeface="Arial" charset="0"/>
            </a:endParaRPr>
          </a:p>
        </p:txBody>
      </p:sp>
      <p:sp>
        <p:nvSpPr>
          <p:cNvPr id="2" name="Title 1"/>
          <p:cNvSpPr>
            <a:spLocks noGrp="1"/>
          </p:cNvSpPr>
          <p:nvPr>
            <p:ph type="title" idx="4294967295"/>
          </p:nvPr>
        </p:nvSpPr>
        <p:spPr>
          <a:xfrm>
            <a:off x="0" y="261835"/>
            <a:ext cx="9144000" cy="646319"/>
          </a:xfrm>
          <a:solidFill>
            <a:srgbClr val="E8B21A">
              <a:alpha val="50195"/>
            </a:srgbClr>
          </a:solidFill>
          <a:ln w="12700">
            <a:solidFill>
              <a:schemeClr val="tx1"/>
            </a:solidFill>
            <a:miter lim="800000"/>
            <a:headEnd/>
            <a:tailEnd/>
          </a:ln>
        </p:spPr>
        <p:txBody>
          <a:bodyPr>
            <a:spAutoFit/>
          </a:bodyPr>
          <a:lstStyle/>
          <a:p>
            <a:pPr eaLnBrk="1" hangingPunct="1">
              <a:spcBef>
                <a:spcPct val="50000"/>
              </a:spcBef>
              <a:defRPr/>
            </a:pPr>
            <a:r>
              <a:rPr lang="ko-KR" altLang="en-US" sz="3600" b="1" kern="1200" dirty="0" smtClean="0">
                <a:solidFill>
                  <a:srgbClr val="000000"/>
                </a:solidFill>
                <a:latin typeface="Arial" charset="0"/>
                <a:ea typeface="ＭＳ Ｐゴシック" charset="0"/>
                <a:cs typeface="ＭＳ Ｐゴシック" charset="0"/>
              </a:rPr>
              <a:t>이방인들을 위해 담을 허실것을 경고하고 있다</a:t>
            </a:r>
            <a:endParaRPr lang="en-US" sz="3600" b="1" kern="1200" dirty="0">
              <a:solidFill>
                <a:srgbClr val="000000"/>
              </a:solidFill>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0489"/>
                                        </p:tgtEl>
                                        <p:attrNameLst>
                                          <p:attrName>style.visibility</p:attrName>
                                        </p:attrNameLst>
                                      </p:cBhvr>
                                      <p:to>
                                        <p:strVal val="visible"/>
                                      </p:to>
                                    </p:set>
                                    <p:anim calcmode="lin" valueType="num">
                                      <p:cBhvr>
                                        <p:cTn id="7" dur="500" fill="hold"/>
                                        <p:tgtEl>
                                          <p:spTgt spid="20489"/>
                                        </p:tgtEl>
                                        <p:attrNameLst>
                                          <p:attrName>ppt_w</p:attrName>
                                        </p:attrNameLst>
                                      </p:cBhvr>
                                      <p:tavLst>
                                        <p:tav tm="0">
                                          <p:val>
                                            <p:strVal val="4*#ppt_w"/>
                                          </p:val>
                                        </p:tav>
                                        <p:tav tm="100000">
                                          <p:val>
                                            <p:strVal val="#ppt_w"/>
                                          </p:val>
                                        </p:tav>
                                      </p:tavLst>
                                    </p:anim>
                                    <p:anim calcmode="lin" valueType="num">
                                      <p:cBhvr>
                                        <p:cTn id="8" dur="500" fill="hold"/>
                                        <p:tgtEl>
                                          <p:spTgt spid="20489"/>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20490"/>
                                        </p:tgtEl>
                                        <p:attrNameLst>
                                          <p:attrName>style.visibility</p:attrName>
                                        </p:attrNameLst>
                                      </p:cBhvr>
                                      <p:to>
                                        <p:strVal val="visible"/>
                                      </p:to>
                                    </p:set>
                                    <p:anim calcmode="lin" valueType="num">
                                      <p:cBhvr>
                                        <p:cTn id="13" dur="1000" fill="hold"/>
                                        <p:tgtEl>
                                          <p:spTgt spid="20490"/>
                                        </p:tgtEl>
                                        <p:attrNameLst>
                                          <p:attrName>ppt_w</p:attrName>
                                        </p:attrNameLst>
                                      </p:cBhvr>
                                      <p:tavLst>
                                        <p:tav tm="0">
                                          <p:val>
                                            <p:fltVal val="0"/>
                                          </p:val>
                                        </p:tav>
                                        <p:tav tm="100000">
                                          <p:val>
                                            <p:strVal val="#ppt_w"/>
                                          </p:val>
                                        </p:tav>
                                      </p:tavLst>
                                    </p:anim>
                                    <p:anim calcmode="lin" valueType="num">
                                      <p:cBhvr>
                                        <p:cTn id="14" dur="1000" fill="hold"/>
                                        <p:tgtEl>
                                          <p:spTgt spid="20490"/>
                                        </p:tgtEl>
                                        <p:attrNameLst>
                                          <p:attrName>ppt_h</p:attrName>
                                        </p:attrNameLst>
                                      </p:cBhvr>
                                      <p:tavLst>
                                        <p:tav tm="0">
                                          <p:val>
                                            <p:fltVal val="0"/>
                                          </p:val>
                                        </p:tav>
                                        <p:tav tm="100000">
                                          <p:val>
                                            <p:strVal val="#ppt_h"/>
                                          </p:val>
                                        </p:tav>
                                      </p:tavLst>
                                    </p:anim>
                                    <p:anim calcmode="lin" valueType="num">
                                      <p:cBhvr>
                                        <p:cTn id="15" dur="1000" fill="hold"/>
                                        <p:tgtEl>
                                          <p:spTgt spid="2049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049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9" grpId="0" animBg="1" autoUpdateAnimBg="0"/>
      <p:bldP spid="20490" grpId="0" animBg="1"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219201" y="815975"/>
            <a:ext cx="7772400" cy="1089025"/>
          </a:xfrm>
          <a:effectLst>
            <a:outerShdw blurRad="63500" dist="53882" dir="2700000" algn="ctr" rotWithShape="0">
              <a:schemeClr val="bg2">
                <a:alpha val="74998"/>
              </a:schemeClr>
            </a:outerShdw>
          </a:effectLst>
        </p:spPr>
        <p:txBody>
          <a:bodyPr/>
          <a:lstStyle/>
          <a:p>
            <a:pPr algn="r" eaLnBrk="1" hangingPunct="1">
              <a:defRPr/>
            </a:pPr>
            <a:r>
              <a:rPr lang="ko-KR" altLang="en-US" sz="4800" b="1" dirty="0" smtClean="0">
                <a:cs typeface="+mj-cs"/>
              </a:rPr>
              <a:t>주는 평화 </a:t>
            </a:r>
            <a:endParaRPr lang="en-US" sz="4800" b="1" dirty="0">
              <a:cs typeface="+mj-cs"/>
            </a:endParaRPr>
          </a:p>
        </p:txBody>
      </p:sp>
      <p:sp>
        <p:nvSpPr>
          <p:cNvPr id="5124" name="Text Box 4"/>
          <p:cNvSpPr txBox="1">
            <a:spLocks noChangeArrowheads="1"/>
          </p:cNvSpPr>
          <p:nvPr/>
        </p:nvSpPr>
        <p:spPr bwMode="auto">
          <a:xfrm>
            <a:off x="5181601" y="6324601"/>
            <a:ext cx="3810000" cy="373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spAutoFit/>
          </a:bodyPr>
          <a:lstStyle/>
          <a:p>
            <a:pPr>
              <a:spcBef>
                <a:spcPct val="50000"/>
              </a:spcBef>
              <a:defRPr/>
            </a:pPr>
            <a:r>
              <a:rPr lang="ko-KR" altLang="en-US" sz="1800" dirty="0" smtClean="0">
                <a:solidFill>
                  <a:srgbClr val="FFFFFF"/>
                </a:solidFill>
                <a:latin typeface="Arial" charset="0"/>
              </a:rPr>
              <a:t>주는 평화</a:t>
            </a:r>
            <a:r>
              <a:rPr lang="en-US" sz="1800" dirty="0">
                <a:solidFill>
                  <a:srgbClr val="FFFFFF"/>
                </a:solidFill>
                <a:latin typeface="Arial" charset="0"/>
              </a:rPr>
              <a:t>		</a:t>
            </a:r>
            <a:r>
              <a:rPr lang="en-US" sz="1800" dirty="0" smtClean="0">
                <a:solidFill>
                  <a:srgbClr val="FFFFFF"/>
                </a:solidFill>
                <a:latin typeface="Arial" charset="0"/>
              </a:rPr>
              <a:t>2</a:t>
            </a:r>
            <a:r>
              <a:rPr lang="ko-KR" altLang="en-US" sz="1800" dirty="0" smtClean="0">
                <a:solidFill>
                  <a:srgbClr val="FFFFFF"/>
                </a:solidFill>
                <a:latin typeface="Arial" charset="0"/>
              </a:rPr>
              <a:t> 중 </a:t>
            </a:r>
            <a:r>
              <a:rPr lang="en-US" altLang="ko-KR" sz="1800" dirty="0" smtClean="0">
                <a:solidFill>
                  <a:srgbClr val="FFFFFF"/>
                </a:solidFill>
                <a:latin typeface="Arial" charset="0"/>
              </a:rPr>
              <a:t>1</a:t>
            </a:r>
            <a:endParaRPr lang="en-US" sz="1800" dirty="0">
              <a:solidFill>
                <a:srgbClr val="FFFFFF"/>
              </a:solidFill>
              <a:latin typeface="Arial" charset="0"/>
            </a:endParaRPr>
          </a:p>
        </p:txBody>
      </p:sp>
      <p:sp>
        <p:nvSpPr>
          <p:cNvPr id="7" name="Rectangle 3"/>
          <p:cNvSpPr txBox="1">
            <a:spLocks noChangeArrowheads="1"/>
          </p:cNvSpPr>
          <p:nvPr/>
        </p:nvSpPr>
        <p:spPr bwMode="auto">
          <a:xfrm>
            <a:off x="468313" y="2343150"/>
            <a:ext cx="8229600" cy="403860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lIns="91427" tIns="45714" rIns="91427" bIns="45714"/>
          <a:lstStyle>
            <a:lvl1pPr marL="0" indent="0" algn="ctr" rtl="0" fontAlgn="base">
              <a:spcBef>
                <a:spcPct val="20000"/>
              </a:spcBef>
              <a:spcAft>
                <a:spcPct val="0"/>
              </a:spcAft>
              <a:buClr>
                <a:schemeClr val="hlink"/>
              </a:buClr>
              <a:buSzPct val="65000"/>
              <a:buFont typeface="Wingdings" charset="0"/>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a:lstStyle>
          <a:p>
            <a:pPr algn="l" eaLnBrk="0" hangingPunct="0">
              <a:buClr>
                <a:srgbClr val="00CCFF"/>
              </a:buClr>
              <a:defRPr/>
            </a:pPr>
            <a:r>
              <a:rPr lang="ko-KR" altLang="en-US" sz="4000" b="1" dirty="0" smtClean="0">
                <a:solidFill>
                  <a:srgbClr val="FFFFFF"/>
                </a:solidFill>
                <a:latin typeface="Tahoma"/>
                <a:ea typeface="ＭＳ Ｐゴシック"/>
              </a:rPr>
              <a:t>주는 평화</a:t>
            </a:r>
            <a:r>
              <a:rPr lang="en-US" sz="4000" b="1" dirty="0" smtClean="0">
                <a:solidFill>
                  <a:srgbClr val="FFFFFF"/>
                </a:solidFill>
                <a:latin typeface="Tahoma"/>
                <a:ea typeface="ＭＳ Ｐゴシック"/>
              </a:rPr>
              <a:t>, </a:t>
            </a:r>
            <a:r>
              <a:rPr lang="ko-KR" altLang="en-US" sz="4000" b="1" dirty="0" smtClean="0">
                <a:solidFill>
                  <a:srgbClr val="FFFFFF"/>
                </a:solidFill>
                <a:latin typeface="Tahoma"/>
                <a:ea typeface="ＭＳ Ｐゴシック"/>
              </a:rPr>
              <a:t>막힌 담을 모두 허셨네 </a:t>
            </a:r>
            <a:endParaRPr lang="en-US" sz="4000" b="1" dirty="0">
              <a:solidFill>
                <a:srgbClr val="FFFFFF"/>
              </a:solidFill>
              <a:latin typeface="Tahoma"/>
              <a:ea typeface="ＭＳ Ｐゴシック"/>
            </a:endParaRPr>
          </a:p>
          <a:p>
            <a:pPr algn="l" eaLnBrk="0" hangingPunct="0">
              <a:buClr>
                <a:srgbClr val="00CCFF"/>
              </a:buClr>
              <a:defRPr/>
            </a:pPr>
            <a:r>
              <a:rPr lang="ko-KR" altLang="en-US" sz="4000" b="1" dirty="0" smtClean="0">
                <a:solidFill>
                  <a:srgbClr val="FFFFFF"/>
                </a:solidFill>
                <a:latin typeface="Tahoma"/>
                <a:ea typeface="ＭＳ Ｐゴシック"/>
              </a:rPr>
              <a:t>주는 평화</a:t>
            </a:r>
            <a:r>
              <a:rPr lang="en-US" sz="4000" b="1" dirty="0" smtClean="0">
                <a:solidFill>
                  <a:srgbClr val="FFFFFF"/>
                </a:solidFill>
                <a:latin typeface="Tahoma"/>
                <a:ea typeface="ＭＳ Ｐゴシック"/>
              </a:rPr>
              <a:t>,</a:t>
            </a:r>
            <a:endParaRPr lang="en-US" sz="4000" b="1" dirty="0">
              <a:solidFill>
                <a:srgbClr val="FFFFFF"/>
              </a:solidFill>
              <a:latin typeface="Tahoma"/>
              <a:ea typeface="ＭＳ Ｐゴシック"/>
            </a:endParaRPr>
          </a:p>
          <a:p>
            <a:pPr algn="l" eaLnBrk="0" hangingPunct="0">
              <a:buClr>
                <a:srgbClr val="00CCFF"/>
              </a:buClr>
              <a:defRPr/>
            </a:pPr>
            <a:r>
              <a:rPr lang="ko-KR" altLang="en-US" sz="4000" b="1" dirty="0" smtClean="0">
                <a:solidFill>
                  <a:srgbClr val="FFFFFF"/>
                </a:solidFill>
                <a:latin typeface="Tahoma"/>
                <a:ea typeface="ＭＳ Ｐゴシック"/>
              </a:rPr>
              <a:t>주는 평화</a:t>
            </a:r>
            <a:endParaRPr lang="en-US" altLang="ko-KR" sz="4000" b="1" dirty="0" smtClean="0">
              <a:solidFill>
                <a:srgbClr val="FFFFFF"/>
              </a:solidFill>
              <a:latin typeface="Tahoma"/>
              <a:ea typeface="ＭＳ Ｐゴシック"/>
            </a:endParaRPr>
          </a:p>
          <a:p>
            <a:pPr algn="l" eaLnBrk="0" hangingPunct="0">
              <a:buClr>
                <a:srgbClr val="00CCFF"/>
              </a:buClr>
              <a:defRPr/>
            </a:pPr>
            <a:r>
              <a:rPr lang="en-US" sz="4000" b="1" dirty="0" smtClean="0">
                <a:solidFill>
                  <a:srgbClr val="FFFFFF"/>
                </a:solidFill>
                <a:latin typeface="Tahoma"/>
                <a:ea typeface="ＭＳ Ｐゴシック"/>
              </a:rPr>
              <a:t>(</a:t>
            </a:r>
            <a:r>
              <a:rPr lang="ko-KR" altLang="en-US" sz="4000" b="1" dirty="0" smtClean="0">
                <a:solidFill>
                  <a:srgbClr val="FFFFFF"/>
                </a:solidFill>
                <a:latin typeface="Tahoma"/>
                <a:ea typeface="ＭＳ Ｐゴシック"/>
              </a:rPr>
              <a:t>반복</a:t>
            </a:r>
            <a:r>
              <a:rPr lang="en-US" sz="4000" b="1" dirty="0" smtClean="0">
                <a:solidFill>
                  <a:srgbClr val="FFFFFF"/>
                </a:solidFill>
                <a:latin typeface="Tahoma"/>
                <a:ea typeface="ＭＳ Ｐゴシック"/>
              </a:rPr>
              <a:t>)</a:t>
            </a:r>
            <a:endParaRPr lang="en-US" sz="4000" b="1" dirty="0">
              <a:solidFill>
                <a:srgbClr val="FFFFFF"/>
              </a:solidFill>
              <a:latin typeface="Tahoma"/>
              <a:ea typeface="ＭＳ Ｐゴシック"/>
            </a:endParaRPr>
          </a:p>
        </p:txBody>
      </p:sp>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7" name="Text Box 3"/>
          <p:cNvSpPr txBox="1">
            <a:spLocks noChangeArrowheads="1"/>
          </p:cNvSpPr>
          <p:nvPr/>
        </p:nvSpPr>
        <p:spPr bwMode="auto">
          <a:xfrm>
            <a:off x="5181601" y="6324601"/>
            <a:ext cx="3810000" cy="373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spAutoFit/>
          </a:bodyPr>
          <a:lstStyle/>
          <a:p>
            <a:pPr>
              <a:spcBef>
                <a:spcPct val="50000"/>
              </a:spcBef>
              <a:defRPr/>
            </a:pPr>
            <a:r>
              <a:rPr lang="ko-KR" altLang="en-US" sz="1800" dirty="0" smtClean="0">
                <a:solidFill>
                  <a:srgbClr val="FFFFFF"/>
                </a:solidFill>
                <a:latin typeface="Arial" charset="0"/>
              </a:rPr>
              <a:t>주는 평화</a:t>
            </a:r>
            <a:r>
              <a:rPr lang="en-US" sz="1800" dirty="0">
                <a:solidFill>
                  <a:srgbClr val="FFFFFF"/>
                </a:solidFill>
                <a:latin typeface="Arial" charset="0"/>
              </a:rPr>
              <a:t>		2 </a:t>
            </a:r>
            <a:r>
              <a:rPr lang="ko-KR" altLang="en-US" sz="1800" dirty="0" smtClean="0">
                <a:solidFill>
                  <a:srgbClr val="FFFFFF"/>
                </a:solidFill>
                <a:latin typeface="Arial" charset="0"/>
              </a:rPr>
              <a:t>중</a:t>
            </a:r>
            <a:r>
              <a:rPr lang="en-US" sz="1800" dirty="0" smtClean="0">
                <a:solidFill>
                  <a:srgbClr val="FFFFFF"/>
                </a:solidFill>
                <a:latin typeface="Arial" charset="0"/>
              </a:rPr>
              <a:t> </a:t>
            </a:r>
            <a:r>
              <a:rPr lang="en-US" sz="1800" dirty="0">
                <a:solidFill>
                  <a:srgbClr val="FFFFFF"/>
                </a:solidFill>
                <a:latin typeface="Arial" charset="0"/>
              </a:rPr>
              <a:t>2</a:t>
            </a:r>
          </a:p>
        </p:txBody>
      </p:sp>
      <p:sp>
        <p:nvSpPr>
          <p:cNvPr id="2" name="Title 1"/>
          <p:cNvSpPr>
            <a:spLocks noGrp="1"/>
          </p:cNvSpPr>
          <p:nvPr>
            <p:ph type="ctrTitle" sz="quarter"/>
          </p:nvPr>
        </p:nvSpPr>
        <p:spPr>
          <a:xfrm>
            <a:off x="539750" y="-674688"/>
            <a:ext cx="7772400" cy="815976"/>
          </a:xfrm>
        </p:spPr>
        <p:txBody>
          <a:bodyPr/>
          <a:lstStyle/>
          <a:p>
            <a:pPr eaLnBrk="1" hangingPunct="1">
              <a:defRPr/>
            </a:pPr>
            <a:r>
              <a:rPr lang="ko-KR" altLang="en-US" dirty="0" smtClean="0">
                <a:cs typeface="+mj-cs"/>
              </a:rPr>
              <a:t>주는 평화</a:t>
            </a:r>
            <a:endParaRPr lang="en-US" dirty="0" smtClean="0">
              <a:cs typeface="+mj-cs"/>
            </a:endParaRPr>
          </a:p>
        </p:txBody>
      </p:sp>
      <p:sp>
        <p:nvSpPr>
          <p:cNvPr id="7" name="Rectangle 2"/>
          <p:cNvSpPr txBox="1">
            <a:spLocks noChangeArrowheads="1"/>
          </p:cNvSpPr>
          <p:nvPr/>
        </p:nvSpPr>
        <p:spPr bwMode="auto">
          <a:xfrm>
            <a:off x="468313" y="2205038"/>
            <a:ext cx="8229600" cy="419100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lIns="91427" tIns="45714" rIns="91427" bIns="45714"/>
          <a:lstStyle>
            <a:lvl1pPr marL="0" indent="0" algn="ctr" rtl="0" fontAlgn="base">
              <a:spcBef>
                <a:spcPct val="20000"/>
              </a:spcBef>
              <a:spcAft>
                <a:spcPct val="0"/>
              </a:spcAft>
              <a:buClr>
                <a:schemeClr val="hlink"/>
              </a:buClr>
              <a:buSzPct val="65000"/>
              <a:buFont typeface="Wingdings" charset="0"/>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a:lstStyle>
          <a:p>
            <a:pPr algn="l" eaLnBrk="0" hangingPunct="0">
              <a:buClr>
                <a:srgbClr val="00CCFF"/>
              </a:buClr>
              <a:defRPr/>
            </a:pPr>
            <a:r>
              <a:rPr lang="ko-KR" altLang="en-US" sz="4000" b="1" dirty="0" smtClean="0">
                <a:solidFill>
                  <a:srgbClr val="FFFFFF"/>
                </a:solidFill>
                <a:latin typeface="Tahoma"/>
                <a:ea typeface="ＭＳ Ｐゴシック"/>
              </a:rPr>
              <a:t>염려다 맡기라</a:t>
            </a:r>
            <a:r>
              <a:rPr lang="en-US" sz="4000" b="1" dirty="0" smtClean="0">
                <a:solidFill>
                  <a:srgbClr val="FFFFFF"/>
                </a:solidFill>
                <a:latin typeface="Tahoma"/>
                <a:ea typeface="ＭＳ Ｐゴシック"/>
              </a:rPr>
              <a:t>,</a:t>
            </a:r>
            <a:endParaRPr lang="en-US" sz="4000" b="1" dirty="0">
              <a:solidFill>
                <a:srgbClr val="FFFFFF"/>
              </a:solidFill>
              <a:latin typeface="Tahoma"/>
              <a:ea typeface="ＭＳ Ｐゴシック"/>
            </a:endParaRPr>
          </a:p>
          <a:p>
            <a:pPr algn="l" eaLnBrk="0" hangingPunct="0">
              <a:buClr>
                <a:srgbClr val="00CCFF"/>
              </a:buClr>
              <a:defRPr/>
            </a:pPr>
            <a:r>
              <a:rPr lang="ko-KR" altLang="en-US" sz="4000" b="1" dirty="0" smtClean="0">
                <a:solidFill>
                  <a:srgbClr val="FFFFFF"/>
                </a:solidFill>
                <a:latin typeface="Tahoma"/>
                <a:ea typeface="ＭＳ Ｐゴシック"/>
              </a:rPr>
              <a:t>주가 돌보시리</a:t>
            </a:r>
            <a:r>
              <a:rPr lang="en-US" sz="4000" b="1" dirty="0" smtClean="0">
                <a:solidFill>
                  <a:srgbClr val="FFFFFF"/>
                </a:solidFill>
                <a:latin typeface="Tahoma"/>
                <a:ea typeface="ＭＳ Ｐゴシック"/>
              </a:rPr>
              <a:t>.</a:t>
            </a:r>
            <a:endParaRPr lang="en-US" sz="4000" b="1" dirty="0">
              <a:solidFill>
                <a:srgbClr val="FFFFFF"/>
              </a:solidFill>
              <a:latin typeface="Tahoma"/>
              <a:ea typeface="ＭＳ Ｐゴシック"/>
            </a:endParaRPr>
          </a:p>
          <a:p>
            <a:pPr algn="l" eaLnBrk="0" hangingPunct="0">
              <a:buClr>
                <a:srgbClr val="00CCFF"/>
              </a:buClr>
              <a:defRPr/>
            </a:pPr>
            <a:r>
              <a:rPr lang="ko-KR" altLang="en-US" sz="4000" b="1" dirty="0" smtClean="0">
                <a:solidFill>
                  <a:srgbClr val="FFFFFF"/>
                </a:solidFill>
                <a:latin typeface="Tahoma"/>
                <a:ea typeface="ＭＳ Ｐゴシック"/>
              </a:rPr>
              <a:t>주는 평화</a:t>
            </a:r>
            <a:r>
              <a:rPr lang="en-US" sz="4000" b="1" dirty="0" smtClean="0">
                <a:solidFill>
                  <a:srgbClr val="FFFFFF"/>
                </a:solidFill>
                <a:latin typeface="Tahoma"/>
                <a:ea typeface="ＭＳ Ｐゴシック"/>
              </a:rPr>
              <a:t>,</a:t>
            </a:r>
            <a:endParaRPr lang="en-US" sz="4000" b="1" dirty="0">
              <a:solidFill>
                <a:srgbClr val="FFFFFF"/>
              </a:solidFill>
              <a:latin typeface="Tahoma"/>
              <a:ea typeface="ＭＳ Ｐゴシック"/>
            </a:endParaRPr>
          </a:p>
          <a:p>
            <a:pPr algn="l" eaLnBrk="0" hangingPunct="0">
              <a:buClr>
                <a:srgbClr val="00CCFF"/>
              </a:buClr>
              <a:defRPr/>
            </a:pPr>
            <a:r>
              <a:rPr lang="ko-KR" altLang="en-US" sz="4000" b="1" dirty="0" smtClean="0">
                <a:solidFill>
                  <a:srgbClr val="FFFFFF"/>
                </a:solidFill>
                <a:latin typeface="Tahoma"/>
                <a:ea typeface="ＭＳ Ｐゴシック"/>
              </a:rPr>
              <a:t>주는 평화</a:t>
            </a:r>
            <a:r>
              <a:rPr lang="en-US" sz="4000" b="1" dirty="0" smtClean="0">
                <a:solidFill>
                  <a:srgbClr val="FFFFFF"/>
                </a:solidFill>
                <a:latin typeface="Tahoma"/>
                <a:ea typeface="ＭＳ Ｐゴシック"/>
              </a:rPr>
              <a:t>.</a:t>
            </a:r>
            <a:endParaRPr lang="en-US" sz="4000" b="1" dirty="0">
              <a:solidFill>
                <a:srgbClr val="FFFFFF"/>
              </a:solidFill>
              <a:latin typeface="Tahoma"/>
              <a:ea typeface="ＭＳ Ｐゴシック"/>
            </a:endParaRPr>
          </a:p>
          <a:p>
            <a:pPr algn="l" eaLnBrk="0" hangingPunct="0">
              <a:buClr>
                <a:srgbClr val="00CCFF"/>
              </a:buClr>
              <a:defRPr/>
            </a:pPr>
            <a:r>
              <a:rPr lang="en-US" sz="4000" b="1" dirty="0" smtClean="0">
                <a:solidFill>
                  <a:srgbClr val="FFFFFF"/>
                </a:solidFill>
                <a:latin typeface="Tahoma"/>
                <a:ea typeface="ＭＳ Ｐゴシック"/>
              </a:rPr>
              <a:t>(</a:t>
            </a:r>
            <a:r>
              <a:rPr lang="ko-KR" altLang="en-US" sz="4000" b="1" dirty="0" smtClean="0">
                <a:solidFill>
                  <a:srgbClr val="FFFFFF"/>
                </a:solidFill>
                <a:latin typeface="Tahoma"/>
                <a:ea typeface="ＭＳ Ｐゴシック"/>
              </a:rPr>
              <a:t>반복</a:t>
            </a:r>
            <a:r>
              <a:rPr lang="en-US" sz="4000" b="1" dirty="0" smtClean="0">
                <a:solidFill>
                  <a:srgbClr val="FFFFFF"/>
                </a:solidFill>
                <a:latin typeface="Tahoma"/>
                <a:ea typeface="ＭＳ Ｐゴシック"/>
              </a:rPr>
              <a:t>)</a:t>
            </a:r>
            <a:endParaRPr lang="en-US" sz="4000" b="1" dirty="0">
              <a:solidFill>
                <a:srgbClr val="FFFFFF"/>
              </a:solidFill>
              <a:latin typeface="Tahoma"/>
              <a:ea typeface="ＭＳ Ｐゴシック"/>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Alchemy">
  <a:themeElements>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fontScheme name="Alchemy">
      <a:majorFont>
        <a:latin typeface="Verdana"/>
        <a:ea typeface="Osaka"/>
        <a:cs typeface="Osaka"/>
      </a:majorFont>
      <a:minorFont>
        <a:latin typeface="Verdan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Alchemy">
  <a:themeElements>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fontScheme name="Alchemy">
      <a:majorFont>
        <a:latin typeface="Verdana"/>
        <a:ea typeface="Osaka"/>
        <a:cs typeface="Osaka"/>
      </a:majorFont>
      <a:minorFont>
        <a:latin typeface="Verdan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Fossil">
  <a:themeElements>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fontScheme name="Fossil">
      <a:majorFont>
        <a:latin typeface="Futur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ＭＳ Ｐゴシック"/>
        <a:cs typeface=""/>
      </a:majorFont>
      <a:minorFont>
        <a:latin typeface="Comic Sans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Medical Glass">
  <a:themeElements>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fontScheme name="Medical Glas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Medical Glass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edical Glass 2">
        <a:dk1>
          <a:srgbClr val="000000"/>
        </a:dk1>
        <a:lt1>
          <a:srgbClr val="99BFE3"/>
        </a:lt1>
        <a:dk2>
          <a:srgbClr val="000000"/>
        </a:dk2>
        <a:lt2>
          <a:srgbClr val="808080"/>
        </a:lt2>
        <a:accent1>
          <a:srgbClr val="B2DEDC"/>
        </a:accent1>
        <a:accent2>
          <a:srgbClr val="6571C7"/>
        </a:accent2>
        <a:accent3>
          <a:srgbClr val="CADCEF"/>
        </a:accent3>
        <a:accent4>
          <a:srgbClr val="000000"/>
        </a:accent4>
        <a:accent5>
          <a:srgbClr val="D5ECEB"/>
        </a:accent5>
        <a:accent6>
          <a:srgbClr val="5B66B4"/>
        </a:accent6>
        <a:hlink>
          <a:srgbClr val="C6D6E8"/>
        </a:hlink>
        <a:folHlink>
          <a:srgbClr val="AFAFAF"/>
        </a:folHlink>
      </a:clrScheme>
      <a:clrMap bg1="lt1" tx1="dk1" bg2="lt2" tx2="dk2" accent1="accent1" accent2="accent2" accent3="accent3" accent4="accent4" accent5="accent5" accent6="accent6" hlink="hlink" folHlink="folHlink"/>
    </a:extraClrScheme>
    <a:extraClrScheme>
      <a:clrScheme name="Medical Glass 3">
        <a:dk1>
          <a:srgbClr val="000000"/>
        </a:dk1>
        <a:lt1>
          <a:srgbClr val="9AC0E4"/>
        </a:lt1>
        <a:dk2>
          <a:srgbClr val="000000"/>
        </a:dk2>
        <a:lt2>
          <a:srgbClr val="666633"/>
        </a:lt2>
        <a:accent1>
          <a:srgbClr val="339933"/>
        </a:accent1>
        <a:accent2>
          <a:srgbClr val="800000"/>
        </a:accent2>
        <a:accent3>
          <a:srgbClr val="CADCEF"/>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Times New Roman" charset="0"/>
            <a:cs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Times New Roman" charset="0"/>
            <a:cs typeface="Times New Roman"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2.xml><?xml version="1.0" encoding="utf-8"?>
<a:theme xmlns:a="http://schemas.openxmlformats.org/drawingml/2006/main" name="1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3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themeOverride>
</file>

<file path=ppt/theme/themeOverride4.xml><?xml version="1.0" encoding="utf-8"?>
<a:themeOverride xmlns:a="http://schemas.openxmlformats.org/drawingml/2006/main">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2004:Templates:Presentations:Designs:Bar Code</Template>
  <TotalTime>14449</TotalTime>
  <Words>8012</Words>
  <Application>Microsoft Macintosh PowerPoint</Application>
  <PresentationFormat>On-screen Show (4:3)</PresentationFormat>
  <Paragraphs>1546</Paragraphs>
  <Slides>204</Slides>
  <Notes>170</Notes>
  <HiddenSlides>63</HiddenSlides>
  <MMClips>5</MMClips>
  <ScaleCrop>false</ScaleCrop>
  <HeadingPairs>
    <vt:vector size="6" baseType="variant">
      <vt:variant>
        <vt:lpstr>Theme</vt:lpstr>
      </vt:variant>
      <vt:variant>
        <vt:i4>54</vt:i4>
      </vt:variant>
      <vt:variant>
        <vt:lpstr>Embedded OLE Servers</vt:lpstr>
      </vt:variant>
      <vt:variant>
        <vt:i4>1</vt:i4>
      </vt:variant>
      <vt:variant>
        <vt:lpstr>Slide Titles</vt:lpstr>
      </vt:variant>
      <vt:variant>
        <vt:i4>204</vt:i4>
      </vt:variant>
    </vt:vector>
  </HeadingPairs>
  <TitlesOfParts>
    <vt:vector size="259" baseType="lpstr">
      <vt:lpstr>Lock And Key</vt:lpstr>
      <vt:lpstr>1_Default Design</vt:lpstr>
      <vt:lpstr>Strategic</vt:lpstr>
      <vt:lpstr>Default Design</vt:lpstr>
      <vt:lpstr>Bar Code</vt:lpstr>
      <vt:lpstr>2_Default Design</vt:lpstr>
      <vt:lpstr>1_Strategic</vt:lpstr>
      <vt:lpstr>3_Default Design</vt:lpstr>
      <vt:lpstr>1_Lock And Key</vt:lpstr>
      <vt:lpstr>13_Default Design</vt:lpstr>
      <vt:lpstr>17_Blank Presentation</vt:lpstr>
      <vt:lpstr>4_Office Theme</vt:lpstr>
      <vt:lpstr>4_Default Design</vt:lpstr>
      <vt:lpstr>Balance</vt:lpstr>
      <vt:lpstr>Azure</vt:lpstr>
      <vt:lpstr>Textured</vt:lpstr>
      <vt:lpstr>5_Default Design</vt:lpstr>
      <vt:lpstr>Alchemy</vt:lpstr>
      <vt:lpstr>Earth</vt:lpstr>
      <vt:lpstr>untitled 1</vt:lpstr>
      <vt:lpstr>6_Default Design</vt:lpstr>
      <vt:lpstr>Schmooze</vt:lpstr>
      <vt:lpstr>Blends</vt:lpstr>
      <vt:lpstr>Slit</vt:lpstr>
      <vt:lpstr>1_Alchemy</vt:lpstr>
      <vt:lpstr>Fossil</vt:lpstr>
      <vt:lpstr>Gesture</vt:lpstr>
      <vt:lpstr>1_Earth</vt:lpstr>
      <vt:lpstr>Medical Glass</vt:lpstr>
      <vt:lpstr>Blank Presentation</vt:lpstr>
      <vt:lpstr>Calm</vt:lpstr>
      <vt:lpstr>Globe</vt:lpstr>
      <vt:lpstr>Gleam</vt:lpstr>
      <vt:lpstr>7_Default Design</vt:lpstr>
      <vt:lpstr>8_Default Design</vt:lpstr>
      <vt:lpstr>4_Lock And Key</vt:lpstr>
      <vt:lpstr>1_Blank Presentation</vt:lpstr>
      <vt:lpstr>Lyrics</vt:lpstr>
      <vt:lpstr>9_Default Design</vt:lpstr>
      <vt:lpstr>10_Default Design</vt:lpstr>
      <vt:lpstr>Office Theme</vt:lpstr>
      <vt:lpstr>1_Textured</vt:lpstr>
      <vt:lpstr>49_Blank Presentation</vt:lpstr>
      <vt:lpstr>11_Default Design</vt:lpstr>
      <vt:lpstr>2_Blank Presentation</vt:lpstr>
      <vt:lpstr>3_Blank Presentation</vt:lpstr>
      <vt:lpstr>4_Blank Presentation</vt:lpstr>
      <vt:lpstr>2_Lock And Key</vt:lpstr>
      <vt:lpstr>1_Office Theme</vt:lpstr>
      <vt:lpstr>Notebook</vt:lpstr>
      <vt:lpstr>2_Office Theme</vt:lpstr>
      <vt:lpstr>5_Blank Presentation</vt:lpstr>
      <vt:lpstr>12_Blank Presentation</vt:lpstr>
      <vt:lpstr>3_Lock And Key</vt:lpstr>
      <vt:lpstr>Document</vt:lpstr>
      <vt:lpstr>에베소서</vt:lpstr>
      <vt:lpstr>핵심 단어</vt:lpstr>
      <vt:lpstr>핵심 장</vt:lpstr>
      <vt:lpstr>PowerPoint Presentation</vt:lpstr>
      <vt:lpstr>에베소서 하나님 나라 성명서</vt:lpstr>
      <vt:lpstr>에베소서에서 나타난 언약 </vt:lpstr>
      <vt:lpstr>에베소서에서 나타난 구속 </vt:lpstr>
      <vt:lpstr>에베소서에 나타난 선진적 예언  (주님, 신) </vt:lpstr>
      <vt:lpstr>에베소서의 북차트 </vt:lpstr>
      <vt:lpstr>에베소서</vt:lpstr>
      <vt:lpstr> ”옥중 서신” 소개</vt:lpstr>
      <vt:lpstr>옥중 서신은 무엇인가?</vt:lpstr>
      <vt:lpstr>누가 이 서신들을 전했을까?</vt:lpstr>
      <vt:lpstr>바울의 태도는 어떠했는가?</vt:lpstr>
      <vt:lpstr>옥중 서신를 보낸 때</vt:lpstr>
      <vt:lpstr>몇개월 후에 (서기 62)…</vt:lpstr>
      <vt:lpstr>옥중 서신 </vt:lpstr>
      <vt:lpstr>때때로 그리스도인들은 불공평하게 취급된다</vt:lpstr>
      <vt:lpstr>옥중 서신의 그리스도론 </vt:lpstr>
      <vt:lpstr>옥중 서신의 적용</vt:lpstr>
      <vt:lpstr>시련에 대해 어떻게 반응하는가?</vt:lpstr>
      <vt:lpstr>PowerPoint Presentation</vt:lpstr>
      <vt:lpstr>신약 개요 (바울 서신)</vt:lpstr>
      <vt:lpstr>무엇이 연합인가?</vt:lpstr>
      <vt:lpstr>Parties at Corinth (1 Cor 1:10)</vt:lpstr>
      <vt:lpstr>Slides on  에베소서 1</vt:lpstr>
      <vt:lpstr>”우리/우리/우리의" &amp; ”너" 에베소서1:3-14</vt:lpstr>
      <vt:lpstr>”우리" &amp; ”너" 에베소서1:3-14</vt:lpstr>
      <vt:lpstr>”구원의 복음을 듣고 그 안에서 또한 믿어 약속의 성령으로 인치심을 받았으니  14w이는 우리의 기업에 보증이 되사 그 얻으신 것을 구속하시고 그의 영광을 찬미하게 하려 하심이라 "  (엡. 1:13-14).</vt:lpstr>
      <vt:lpstr>가끔 기독교인들은 다른 민족의 사람들을  좋지 않게 대한다</vt:lpstr>
      <vt:lpstr>동양이 서양을 만나다</vt:lpstr>
      <vt:lpstr>동양 서양을 만나다</vt:lpstr>
      <vt:lpstr>동양 서양을 만나다</vt:lpstr>
      <vt:lpstr>동양 서양을 만나다</vt:lpstr>
      <vt:lpstr>동양 서양을 만나다</vt:lpstr>
      <vt:lpstr>동양 서양을 만나다</vt:lpstr>
      <vt:lpstr>동양 서양을 만나다</vt:lpstr>
      <vt:lpstr>동양 서양을 만나다</vt:lpstr>
      <vt:lpstr>지금 민족의 다름은 어떤 의미인가?</vt:lpstr>
      <vt:lpstr>   십자가는 민족의 다름을 무력화시켰다</vt:lpstr>
      <vt:lpstr>에베소서의 북차트 </vt:lpstr>
      <vt:lpstr>우리는 사랑의 끈으로 하나입니다</vt:lpstr>
      <vt:lpstr>에베소 도시</vt:lpstr>
      <vt:lpstr>로마 점령 지역 (50 BC-AD 100)</vt:lpstr>
      <vt:lpstr>장소 &amp; 시기</vt:lpstr>
      <vt:lpstr>바울의 첫번째&amp; 2번때 전도여행</vt:lpstr>
      <vt:lpstr>바울의 세번쨰 전도여행</vt:lpstr>
      <vt:lpstr>에베소의 특성</vt:lpstr>
      <vt:lpstr>수령인  </vt:lpstr>
      <vt:lpstr>에베소는 아시아의 수도였다</vt:lpstr>
      <vt:lpstr>에베소 도시의 배치도</vt:lpstr>
      <vt:lpstr>문화의 중심지</vt:lpstr>
      <vt:lpstr>사진 앨범</vt:lpstr>
      <vt:lpstr>아르테미스, 다산의 신</vt:lpstr>
      <vt:lpstr>대리석 길</vt:lpstr>
      <vt:lpstr>고대의 7대 불가사의</vt:lpstr>
      <vt:lpstr>에베소의  아르테미스 신전</vt:lpstr>
      <vt:lpstr>오늘날의 다이아나(아르테미스) 신전</vt:lpstr>
      <vt:lpstr>시저의 도서관</vt:lpstr>
      <vt:lpstr>사도행전에 나오는 극장 19:29</vt:lpstr>
      <vt:lpstr>극장 좌석수 25,000</vt:lpstr>
      <vt:lpstr>도서관</vt:lpstr>
      <vt:lpstr> 원형 경기장</vt:lpstr>
      <vt:lpstr>아르카디언 에비뉴</vt:lpstr>
      <vt:lpstr> 비도덕적 &amp; 문맹을 위한 안내판</vt:lpstr>
      <vt:lpstr>화장실 그리고 수도시설</vt:lpstr>
      <vt:lpstr>BACKGROUND </vt:lpstr>
      <vt:lpstr>배경 </vt:lpstr>
      <vt:lpstr>저자 </vt:lpstr>
      <vt:lpstr>성격</vt:lpstr>
      <vt:lpstr>교회에  대한  비유들 </vt:lpstr>
      <vt:lpstr>에베소의  문제점들</vt:lpstr>
      <vt:lpstr>글 쓴  목적</vt:lpstr>
      <vt:lpstr>목적</vt:lpstr>
      <vt:lpstr>Outline</vt:lpstr>
      <vt:lpstr>에베소서의 북차트 </vt:lpstr>
      <vt:lpstr>요약</vt:lpstr>
      <vt:lpstr>1–3 장</vt:lpstr>
      <vt:lpstr>요약</vt:lpstr>
      <vt:lpstr>4–6 장</vt:lpstr>
      <vt:lpstr>핵심 장</vt:lpstr>
      <vt:lpstr>노래안의 성경</vt:lpstr>
      <vt:lpstr>에베소서 3:20-21</vt:lpstr>
      <vt:lpstr>1–3 장</vt:lpstr>
      <vt:lpstr>Slides on  에베소서 2</vt:lpstr>
      <vt:lpstr>예수 그리스도의 유산을 이해 하기</vt:lpstr>
      <vt:lpstr>에베소서의 개론1–3</vt:lpstr>
      <vt:lpstr>안전함을 확정하고 보증하는  인치심</vt:lpstr>
      <vt:lpstr>구원 의 확정</vt:lpstr>
      <vt:lpstr>정결한 마음 주시옵소서</vt:lpstr>
      <vt:lpstr>정결한 마음 주시옵소서</vt:lpstr>
      <vt:lpstr>왜  주님이 우리를 구원했을까?</vt:lpstr>
      <vt:lpstr>어떻게 하나님께서 우리를 구원하셨나? </vt:lpstr>
      <vt:lpstr>왜 하나님께서 우리를 구언했을까? </vt:lpstr>
      <vt:lpstr>헤롯 성전의 분할</vt:lpstr>
      <vt:lpstr>헤롯 성전의 분할 </vt:lpstr>
      <vt:lpstr>이방인들을 위해 담을 허실것을 경고하고 있다</vt:lpstr>
      <vt:lpstr>주는 평화 </vt:lpstr>
      <vt:lpstr>주는 평화</vt:lpstr>
      <vt:lpstr>에베소서 2:19</vt:lpstr>
      <vt:lpstr>현실에 적용</vt:lpstr>
      <vt:lpstr>Slides on  에베소서 3</vt:lpstr>
      <vt:lpstr>특별 허가 (엡 3:2)</vt:lpstr>
      <vt:lpstr>에베소서의 특별 허가</vt:lpstr>
      <vt:lpstr>신약에 나오는 oivkonomi,a</vt:lpstr>
      <vt:lpstr>신약에 나오는 oivkonomi,a </vt:lpstr>
      <vt:lpstr>사도의 은사는 무엇인가?</vt:lpstr>
      <vt:lpstr>오늘날에도 사도가 있는가?</vt:lpstr>
      <vt:lpstr>싱가폴 자신들의 사도들이라고 주장함</vt:lpstr>
      <vt:lpstr>교육적 책임을 위한 사도적 공회</vt:lpstr>
      <vt:lpstr>오늘날에도 사도가 있는가?</vt:lpstr>
      <vt:lpstr>모퉁이돌은 고대 건축에 있어서 처음에  놓여지는 돌이다</vt:lpstr>
      <vt:lpstr>어떤이는 그리스도를 좀 더 문자  그대로”모퉁이돌”로 취한다</vt:lpstr>
      <vt:lpstr>하나님의 집(엡 2:19-22)</vt:lpstr>
      <vt:lpstr>사도의 은사는 무엇인가??</vt:lpstr>
      <vt:lpstr>성경적 역활</vt:lpstr>
      <vt:lpstr>Slides on  에베소서 4</vt:lpstr>
      <vt:lpstr>Ephesians 4:3</vt:lpstr>
      <vt:lpstr>Ephesians 4:1–5:21</vt:lpstr>
      <vt:lpstr>What unites us (Eph. 4:4–6)?</vt:lpstr>
      <vt:lpstr>The Do's (4:17–5:2)</vt:lpstr>
      <vt:lpstr>Ephesians 4</vt:lpstr>
      <vt:lpstr>Ephesians at a Glance</vt:lpstr>
      <vt:lpstr>Ephesians 4:1-16</vt:lpstr>
      <vt:lpstr>Let's see Eph. 4:11-13</vt:lpstr>
      <vt:lpstr>What are our roles?</vt:lpstr>
      <vt:lpstr>Main Point #1</vt:lpstr>
      <vt:lpstr>"The Professionals"</vt:lpstr>
      <vt:lpstr>The Gift of Prophecy</vt:lpstr>
      <vt:lpstr>Prophets</vt:lpstr>
      <vt:lpstr>What is Prophecy? </vt:lpstr>
      <vt:lpstr>Tests of a True Prophet (Deut. 18:18-20)</vt:lpstr>
      <vt:lpstr>God's Household</vt:lpstr>
      <vt:lpstr>A Stern Warning  (Rev. 22:18-19)</vt:lpstr>
      <vt:lpstr>Evangelists</vt:lpstr>
      <vt:lpstr>Pastor-Teacher</vt:lpstr>
      <vt:lpstr>Christ is the Good Shepherd</vt:lpstr>
      <vt:lpstr>The Dual Gift</vt:lpstr>
      <vt:lpstr>The Only "Dual" Gift</vt:lpstr>
      <vt:lpstr>Toughest Job in the World</vt:lpstr>
      <vt:lpstr>Ephesians 4:11-12 (KJV)</vt:lpstr>
      <vt:lpstr>The Advertisement Read…</vt:lpstr>
      <vt:lpstr>What's inside the church?</vt:lpstr>
      <vt:lpstr>"Equipping" (NAU, 4:12) "to prepare" (NIV)</vt:lpstr>
      <vt:lpstr>katarti,zw (katartizo = verb) mend, restore, set right,  make complete </vt:lpstr>
      <vt:lpstr>Don't Expect Leadership to Hold the Sun!</vt:lpstr>
      <vt:lpstr>Ephesians 4:11-12 (NASB)</vt:lpstr>
      <vt:lpstr>Ephesians 4:11-12 (NIV)</vt:lpstr>
      <vt:lpstr>Why No Comma?</vt:lpstr>
      <vt:lpstr>B.  As pastor-teachers our role is to train you for your own ministry (12a)</vt:lpstr>
      <vt:lpstr>How are we equipping?</vt:lpstr>
      <vt:lpstr>Flow of Eph. 4:11-13</vt:lpstr>
      <vt:lpstr>Your being equipped will make the church like Christ  (12b-13)</vt:lpstr>
      <vt:lpstr>Encourages us (12b)</vt:lpstr>
      <vt:lpstr>The Meaning of "Build Up"</vt:lpstr>
      <vt:lpstr>The Same Word for "Build Up"</vt:lpstr>
      <vt:lpstr>The Same Word for "Build Up"</vt:lpstr>
      <vt:lpstr>Encourages us (12b)</vt:lpstr>
      <vt:lpstr>Why did God bring you here?</vt:lpstr>
      <vt:lpstr>God's Design for Church Leadership</vt:lpstr>
      <vt:lpstr>—Main Idea— Christ called Tom and me to equip you to be like Christ!</vt:lpstr>
      <vt:lpstr>So What?</vt:lpstr>
      <vt:lpstr>Action Points</vt:lpstr>
      <vt:lpstr>Response Form</vt:lpstr>
      <vt:lpstr>Action Points</vt:lpstr>
      <vt:lpstr>Chapters 4–6</vt:lpstr>
      <vt:lpstr>Slides on  에베소서 5</vt:lpstr>
      <vt:lpstr>The Don'ts (5:3-18)</vt:lpstr>
      <vt:lpstr>When someone is drunk…</vt:lpstr>
      <vt:lpstr>Ephesians 5:18-20 NLT</vt:lpstr>
      <vt:lpstr>Results of Spirit Filling (5:18-21)</vt:lpstr>
      <vt:lpstr>Ephesians 5:21–6:9</vt:lpstr>
      <vt:lpstr>Slides on  에베소서 6</vt:lpstr>
      <vt:lpstr>Family Life = Relationships Between…</vt:lpstr>
      <vt:lpstr>6:10-20 Armor of God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Roman Soldier</vt:lpstr>
      <vt:lpstr>Pieces of the Armor</vt:lpstr>
      <vt:lpstr>The weapons</vt:lpstr>
      <vt:lpstr>Use Your Weapons!</vt:lpstr>
      <vt:lpstr>Conclusion</vt:lpstr>
      <vt:lpstr>RECAP: The Book of Ephesians</vt:lpstr>
      <vt:lpstr>Black</vt:lpstr>
      <vt:lpstr>Group Members</vt:lpstr>
      <vt:lpstr>Group Members</vt:lpstr>
      <vt:lpstr>NT Survey link at BibleStudyDownloads.org</vt:lpstr>
      <vt:lpstr>PowerPoint Presentation</vt:lpstr>
    </vt:vector>
  </TitlesOfParts>
  <Company>Dudie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Dude</dc:creator>
  <cp:lastModifiedBy>Rick Griffith</cp:lastModifiedBy>
  <cp:revision>368</cp:revision>
  <dcterms:created xsi:type="dcterms:W3CDTF">2003-03-04T16:42:02Z</dcterms:created>
  <dcterms:modified xsi:type="dcterms:W3CDTF">2018-05-03T10:28:25Z</dcterms:modified>
</cp:coreProperties>
</file>